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89"/>
  </p:notesMasterIdLst>
  <p:sldIdLst>
    <p:sldId id="435" r:id="rId3"/>
    <p:sldId id="496" r:id="rId4"/>
    <p:sldId id="261" r:id="rId5"/>
    <p:sldId id="283" r:id="rId6"/>
    <p:sldId id="320" r:id="rId7"/>
    <p:sldId id="282" r:id="rId8"/>
    <p:sldId id="462" r:id="rId9"/>
    <p:sldId id="463"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77" r:id="rId24"/>
    <p:sldId id="478" r:id="rId25"/>
    <p:sldId id="480" r:id="rId26"/>
    <p:sldId id="481" r:id="rId27"/>
    <p:sldId id="489" r:id="rId28"/>
    <p:sldId id="322" r:id="rId29"/>
    <p:sldId id="334" r:id="rId30"/>
    <p:sldId id="345" r:id="rId31"/>
    <p:sldId id="346" r:id="rId32"/>
    <p:sldId id="314" r:id="rId33"/>
    <p:sldId id="316" r:id="rId34"/>
    <p:sldId id="329" r:id="rId35"/>
    <p:sldId id="260" r:id="rId36"/>
    <p:sldId id="365" r:id="rId37"/>
    <p:sldId id="285" r:id="rId38"/>
    <p:sldId id="289" r:id="rId39"/>
    <p:sldId id="395" r:id="rId40"/>
    <p:sldId id="302" r:id="rId41"/>
    <p:sldId id="288" r:id="rId42"/>
    <p:sldId id="366" r:id="rId43"/>
    <p:sldId id="266" r:id="rId44"/>
    <p:sldId id="404" r:id="rId45"/>
    <p:sldId id="259" r:id="rId46"/>
    <p:sldId id="262" r:id="rId47"/>
    <p:sldId id="263" r:id="rId48"/>
    <p:sldId id="265" r:id="rId49"/>
    <p:sldId id="323" r:id="rId50"/>
    <p:sldId id="264" r:id="rId51"/>
    <p:sldId id="272" r:id="rId52"/>
    <p:sldId id="271" r:id="rId53"/>
    <p:sldId id="273" r:id="rId54"/>
    <p:sldId id="274" r:id="rId55"/>
    <p:sldId id="284" r:id="rId56"/>
    <p:sldId id="303" r:id="rId57"/>
    <p:sldId id="347" r:id="rId58"/>
    <p:sldId id="348" r:id="rId59"/>
    <p:sldId id="324" r:id="rId60"/>
    <p:sldId id="405" r:id="rId61"/>
    <p:sldId id="337" r:id="rId62"/>
    <p:sldId id="309" r:id="rId63"/>
    <p:sldId id="407" r:id="rId64"/>
    <p:sldId id="313" r:id="rId65"/>
    <p:sldId id="281" r:id="rId66"/>
    <p:sldId id="279" r:id="rId67"/>
    <p:sldId id="280" r:id="rId68"/>
    <p:sldId id="276" r:id="rId69"/>
    <p:sldId id="461" r:id="rId70"/>
    <p:sldId id="349" r:id="rId71"/>
    <p:sldId id="350" r:id="rId72"/>
    <p:sldId id="351" r:id="rId73"/>
    <p:sldId id="352" r:id="rId74"/>
    <p:sldId id="353" r:id="rId75"/>
    <p:sldId id="354" r:id="rId76"/>
    <p:sldId id="355" r:id="rId77"/>
    <p:sldId id="356" r:id="rId78"/>
    <p:sldId id="357" r:id="rId79"/>
    <p:sldId id="358" r:id="rId80"/>
    <p:sldId id="359" r:id="rId81"/>
    <p:sldId id="361" r:id="rId82"/>
    <p:sldId id="360" r:id="rId83"/>
    <p:sldId id="371" r:id="rId84"/>
    <p:sldId id="267" r:id="rId85"/>
    <p:sldId id="306" r:id="rId86"/>
    <p:sldId id="307" r:id="rId87"/>
    <p:sldId id="427" r:id="rId88"/>
    <p:sldId id="304" r:id="rId89"/>
    <p:sldId id="308" r:id="rId90"/>
    <p:sldId id="305" r:id="rId91"/>
    <p:sldId id="455" r:id="rId92"/>
    <p:sldId id="338" r:id="rId93"/>
    <p:sldId id="436" r:id="rId94"/>
    <p:sldId id="339" r:id="rId95"/>
    <p:sldId id="330" r:id="rId96"/>
    <p:sldId id="332" r:id="rId97"/>
    <p:sldId id="492" r:id="rId98"/>
    <p:sldId id="423" r:id="rId99"/>
    <p:sldId id="336" r:id="rId100"/>
    <p:sldId id="432" r:id="rId101"/>
    <p:sldId id="433" r:id="rId102"/>
    <p:sldId id="434" r:id="rId103"/>
    <p:sldId id="331" r:id="rId104"/>
    <p:sldId id="295" r:id="rId105"/>
    <p:sldId id="294" r:id="rId106"/>
    <p:sldId id="293" r:id="rId107"/>
    <p:sldId id="292" r:id="rId108"/>
    <p:sldId id="459" r:id="rId109"/>
    <p:sldId id="460" r:id="rId110"/>
    <p:sldId id="290" r:id="rId111"/>
    <p:sldId id="394" r:id="rId112"/>
    <p:sldId id="399" r:id="rId113"/>
    <p:sldId id="400" r:id="rId114"/>
    <p:sldId id="498" r:id="rId115"/>
    <p:sldId id="291" r:id="rId116"/>
    <p:sldId id="494" r:id="rId117"/>
    <p:sldId id="491" r:id="rId118"/>
    <p:sldId id="429" r:id="rId119"/>
    <p:sldId id="430" r:id="rId120"/>
    <p:sldId id="431" r:id="rId121"/>
    <p:sldId id="420" r:id="rId122"/>
    <p:sldId id="277" r:id="rId123"/>
    <p:sldId id="393" r:id="rId124"/>
    <p:sldId id="437" r:id="rId125"/>
    <p:sldId id="438" r:id="rId126"/>
    <p:sldId id="439" r:id="rId127"/>
    <p:sldId id="440" r:id="rId128"/>
    <p:sldId id="319" r:id="rId129"/>
    <p:sldId id="426" r:id="rId130"/>
    <p:sldId id="421" r:id="rId131"/>
    <p:sldId id="441" r:id="rId132"/>
    <p:sldId id="456" r:id="rId133"/>
    <p:sldId id="428" r:id="rId134"/>
    <p:sldId id="418" r:id="rId135"/>
    <p:sldId id="419" r:id="rId136"/>
    <p:sldId id="368" r:id="rId137"/>
    <p:sldId id="369" r:id="rId138"/>
    <p:sldId id="370" r:id="rId139"/>
    <p:sldId id="343" r:id="rId140"/>
    <p:sldId id="381" r:id="rId141"/>
    <p:sldId id="425" r:id="rId142"/>
    <p:sldId id="415" r:id="rId143"/>
    <p:sldId id="382" r:id="rId144"/>
    <p:sldId id="390" r:id="rId145"/>
    <p:sldId id="388" r:id="rId146"/>
    <p:sldId id="391" r:id="rId147"/>
    <p:sldId id="362" r:id="rId148"/>
    <p:sldId id="454" r:id="rId149"/>
    <p:sldId id="497" r:id="rId150"/>
    <p:sldId id="363" r:id="rId151"/>
    <p:sldId id="493" r:id="rId152"/>
    <p:sldId id="495" r:id="rId153"/>
    <p:sldId id="443" r:id="rId154"/>
    <p:sldId id="444" r:id="rId155"/>
    <p:sldId id="445" r:id="rId156"/>
    <p:sldId id="457" r:id="rId157"/>
    <p:sldId id="364" r:id="rId158"/>
    <p:sldId id="446" r:id="rId159"/>
    <p:sldId id="448" r:id="rId160"/>
    <p:sldId id="449" r:id="rId161"/>
    <p:sldId id="450" r:id="rId162"/>
    <p:sldId id="451" r:id="rId163"/>
    <p:sldId id="452" r:id="rId164"/>
    <p:sldId id="447" r:id="rId165"/>
    <p:sldId id="392" r:id="rId166"/>
    <p:sldId id="499" r:id="rId167"/>
    <p:sldId id="372" r:id="rId168"/>
    <p:sldId id="490" r:id="rId169"/>
    <p:sldId id="401" r:id="rId170"/>
    <p:sldId id="374" r:id="rId171"/>
    <p:sldId id="375" r:id="rId172"/>
    <p:sldId id="376" r:id="rId173"/>
    <p:sldId id="377" r:id="rId174"/>
    <p:sldId id="458" r:id="rId175"/>
    <p:sldId id="367" r:id="rId176"/>
    <p:sldId id="378" r:id="rId177"/>
    <p:sldId id="379" r:id="rId178"/>
    <p:sldId id="442" r:id="rId179"/>
    <p:sldId id="380" r:id="rId180"/>
    <p:sldId id="383" r:id="rId181"/>
    <p:sldId id="384" r:id="rId182"/>
    <p:sldId id="385" r:id="rId183"/>
    <p:sldId id="386" r:id="rId184"/>
    <p:sldId id="387" r:id="rId185"/>
    <p:sldId id="310" r:id="rId186"/>
    <p:sldId id="344" r:id="rId187"/>
    <p:sldId id="500" r:id="rId188"/>
  </p:sldIdLst>
  <p:sldSz cx="9144000" cy="6858000" type="screen4x3"/>
  <p:notesSz cx="6858000" cy="9144000"/>
  <p:defaultTextStyle>
    <a:defPPr>
      <a:defRPr lang="en-US"/>
    </a:defPPr>
    <a:lvl1pPr algn="ct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990000"/>
    <a:srgbClr val="66FFFF"/>
    <a:srgbClr val="743A00"/>
    <a:srgbClr val="339933"/>
    <a:srgbClr val="FFFF00"/>
    <a:srgbClr val="0033CC"/>
    <a:srgbClr val="FCB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81" autoAdjust="0"/>
    <p:restoredTop sz="92762" autoAdjust="0"/>
  </p:normalViewPr>
  <p:slideViewPr>
    <p:cSldViewPr>
      <p:cViewPr varScale="1">
        <p:scale>
          <a:sx n="119" d="100"/>
          <a:sy n="119" d="100"/>
        </p:scale>
        <p:origin x="2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5512D118-5CC6-11CF-8D67-00AA00BDCE1D}" ax:persistence="persistStorage" r:id="rId1"/>
</file>

<file path=ppt/activeX/activeX2.xml><?xml version="1.0" encoding="utf-8"?>
<ax:ocx xmlns:ax="http://schemas.microsoft.com/office/2006/activeX" xmlns:r="http://schemas.openxmlformats.org/officeDocument/2006/relationships" ax:classid="{5512D118-5CC6-11CF-8D67-00AA00BDCE1D}" ax:persistence="persistStorage" r:id="rId1"/>
</file>

<file path=ppt/activeX/activeX3.xml><?xml version="1.0" encoding="utf-8"?>
<ax:ocx xmlns:ax="http://schemas.microsoft.com/office/2006/activeX" xmlns:r="http://schemas.openxmlformats.org/officeDocument/2006/relationships" ax:classid="{5512D118-5CC6-11CF-8D67-00AA00BDCE1D}" ax:persistence="persistStorage" r:id="rId1"/>
</file>

<file path=ppt/activeX/activeX4.xml><?xml version="1.0" encoding="utf-8"?>
<ax:ocx xmlns:ax="http://schemas.microsoft.com/office/2006/activeX" xmlns:r="http://schemas.openxmlformats.org/officeDocument/2006/relationships" ax:classid="{5512D118-5CC6-11CF-8D67-00AA00BDCE1D}"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BADF3A-1222-70B6-18C1-3A6368C4E5B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a:extLst>
              <a:ext uri="{FF2B5EF4-FFF2-40B4-BE49-F238E27FC236}">
                <a16:creationId xmlns:a16="http://schemas.microsoft.com/office/drawing/2014/main" id="{7DC65F4E-0A9E-AA95-F0F0-7D77F767ED8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72B5B72-D640-4E9C-AC9D-99C611A5AFB4}" type="datetimeFigureOut">
              <a:rPr lang="en-US"/>
              <a:pPr>
                <a:defRPr/>
              </a:pPr>
              <a:t>5/23/2023</a:t>
            </a:fld>
            <a:endParaRPr lang="en-GB"/>
          </a:p>
        </p:txBody>
      </p:sp>
      <p:sp>
        <p:nvSpPr>
          <p:cNvPr id="4" name="Slide Image Placeholder 3">
            <a:extLst>
              <a:ext uri="{FF2B5EF4-FFF2-40B4-BE49-F238E27FC236}">
                <a16:creationId xmlns:a16="http://schemas.microsoft.com/office/drawing/2014/main" id="{7DDD3BBD-25FB-C02E-350A-DFC8783080C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DB505A6-A537-DA1B-A671-5BAA2FD5CB8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7EED5B6-9B06-CFF5-50B9-A5C3292A01D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a:extLst>
              <a:ext uri="{FF2B5EF4-FFF2-40B4-BE49-F238E27FC236}">
                <a16:creationId xmlns:a16="http://schemas.microsoft.com/office/drawing/2014/main" id="{1CFD2170-BA3B-5366-B774-494869D46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C2F2C91-AF9F-4DE4-BBAC-E47DDD3A0C3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44B6EA6C-3C67-4C01-7715-24500829CD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B8574CAD-D6E4-98DE-345F-75F2CA69D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3540" name="Slide Number Placeholder 3">
            <a:extLst>
              <a:ext uri="{FF2B5EF4-FFF2-40B4-BE49-F238E27FC236}">
                <a16:creationId xmlns:a16="http://schemas.microsoft.com/office/drawing/2014/main" id="{F068DF85-83B8-0604-2A12-E32D9BC36E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5589A83-05B2-4A1A-AD98-6DD4A1E541E8}" type="slidenum">
              <a:rPr lang="en-GB" altLang="en-US" sz="1200"/>
              <a:pPr eaLnBrk="1" hangingPunct="1"/>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F32484E7-A55F-1271-3507-9901243D11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C9FC3F20-38DF-F242-22C4-1C62CBE1FD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2756" name="Slide Number Placeholder 3">
            <a:extLst>
              <a:ext uri="{FF2B5EF4-FFF2-40B4-BE49-F238E27FC236}">
                <a16:creationId xmlns:a16="http://schemas.microsoft.com/office/drawing/2014/main" id="{5E92545F-0CEF-7702-33E5-B161000480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946C3FC-6434-47CF-92C7-BC09370F96A8}" type="slidenum">
              <a:rPr lang="en-GB" altLang="en-US" sz="1200"/>
              <a:pPr eaLnBrk="1" hangingPunct="1"/>
              <a:t>10</a:t>
            </a:fld>
            <a:endParaRPr lang="en-GB" altLang="en-US" sz="12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a:extLst>
              <a:ext uri="{FF2B5EF4-FFF2-40B4-BE49-F238E27FC236}">
                <a16:creationId xmlns:a16="http://schemas.microsoft.com/office/drawing/2014/main" id="{2D76B8AE-AFBA-4923-FFDC-B55083B663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a:extLst>
              <a:ext uri="{FF2B5EF4-FFF2-40B4-BE49-F238E27FC236}">
                <a16:creationId xmlns:a16="http://schemas.microsoft.com/office/drawing/2014/main" id="{20DCFFA7-3E8F-EBC4-489F-7B0D3E5B69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4916" name="Slide Number Placeholder 3">
            <a:extLst>
              <a:ext uri="{FF2B5EF4-FFF2-40B4-BE49-F238E27FC236}">
                <a16:creationId xmlns:a16="http://schemas.microsoft.com/office/drawing/2014/main" id="{1F008411-80E0-AEA0-90DE-A9DDD7178A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BB007C7-359A-406F-8102-F3DD59B3C659}" type="slidenum">
              <a:rPr lang="en-GB" altLang="en-US" sz="1200"/>
              <a:pPr eaLnBrk="1" hangingPunct="1"/>
              <a:t>100</a:t>
            </a:fld>
            <a:endParaRPr lang="en-GB" altLang="en-US" sz="12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745C2164-D8B9-1665-28ED-C1AE9269DD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a:extLst>
              <a:ext uri="{FF2B5EF4-FFF2-40B4-BE49-F238E27FC236}">
                <a16:creationId xmlns:a16="http://schemas.microsoft.com/office/drawing/2014/main" id="{1DFFC44A-01A4-FED0-E0DE-7CCE4017C4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5940" name="Slide Number Placeholder 3">
            <a:extLst>
              <a:ext uri="{FF2B5EF4-FFF2-40B4-BE49-F238E27FC236}">
                <a16:creationId xmlns:a16="http://schemas.microsoft.com/office/drawing/2014/main" id="{7F8FF428-3E0A-01B9-B8D6-DE66D4C7EB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7E47E15-6E80-492A-A03B-121FB15FCE50}" type="slidenum">
              <a:rPr lang="en-GB" altLang="en-US" sz="1200"/>
              <a:pPr eaLnBrk="1" hangingPunct="1"/>
              <a:t>101</a:t>
            </a:fld>
            <a:endParaRPr lang="en-GB" altLang="en-US" sz="12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a:extLst>
              <a:ext uri="{FF2B5EF4-FFF2-40B4-BE49-F238E27FC236}">
                <a16:creationId xmlns:a16="http://schemas.microsoft.com/office/drawing/2014/main" id="{1E8C79CA-0119-1617-8676-00B9776952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a:extLst>
              <a:ext uri="{FF2B5EF4-FFF2-40B4-BE49-F238E27FC236}">
                <a16:creationId xmlns:a16="http://schemas.microsoft.com/office/drawing/2014/main" id="{AE88BFAD-BB0E-C3C0-EADB-E8BE67C786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6964" name="Slide Number Placeholder 3">
            <a:extLst>
              <a:ext uri="{FF2B5EF4-FFF2-40B4-BE49-F238E27FC236}">
                <a16:creationId xmlns:a16="http://schemas.microsoft.com/office/drawing/2014/main" id="{1BECD193-A44D-E74D-4465-E829074A3F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7ED6D1D-297C-42C3-BBB8-D5F5B55A1DBD}" type="slidenum">
              <a:rPr lang="en-GB" altLang="en-US" sz="1200"/>
              <a:pPr eaLnBrk="1" hangingPunct="1"/>
              <a:t>102</a:t>
            </a:fld>
            <a:endParaRPr lang="en-GB" altLang="en-US" sz="12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008D2A33-E129-D0DB-67C2-35288F66A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a:extLst>
              <a:ext uri="{FF2B5EF4-FFF2-40B4-BE49-F238E27FC236}">
                <a16:creationId xmlns:a16="http://schemas.microsoft.com/office/drawing/2014/main" id="{B19999AC-0FB0-0DC4-BE5F-F4F2CE720D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7988" name="Slide Number Placeholder 3">
            <a:extLst>
              <a:ext uri="{FF2B5EF4-FFF2-40B4-BE49-F238E27FC236}">
                <a16:creationId xmlns:a16="http://schemas.microsoft.com/office/drawing/2014/main" id="{00827D2C-39C7-2ABC-B49A-1EE858563F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853774A-16F7-42B6-BE64-F76DFC9B8C07}" type="slidenum">
              <a:rPr lang="en-GB" altLang="en-US" sz="1200"/>
              <a:pPr eaLnBrk="1" hangingPunct="1"/>
              <a:t>103</a:t>
            </a:fld>
            <a:endParaRPr lang="en-GB" altLang="en-US" sz="12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74DF61E0-9662-5129-9B12-181E5ADF3B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a:extLst>
              <a:ext uri="{FF2B5EF4-FFF2-40B4-BE49-F238E27FC236}">
                <a16:creationId xmlns:a16="http://schemas.microsoft.com/office/drawing/2014/main" id="{51F9E158-039A-BE5A-322F-C591A2A7DF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9012" name="Slide Number Placeholder 3">
            <a:extLst>
              <a:ext uri="{FF2B5EF4-FFF2-40B4-BE49-F238E27FC236}">
                <a16:creationId xmlns:a16="http://schemas.microsoft.com/office/drawing/2014/main" id="{4F9E597B-E7A1-F657-256D-390DE94C6B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1077527-988A-447D-B4D9-3D77F69AF835}" type="slidenum">
              <a:rPr lang="en-GB" altLang="en-US" sz="1200"/>
              <a:pPr eaLnBrk="1" hangingPunct="1"/>
              <a:t>104</a:t>
            </a:fld>
            <a:endParaRPr lang="en-GB" altLang="en-US" sz="12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0FD1C139-812A-0AB8-F8C2-8D42079554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a:extLst>
              <a:ext uri="{FF2B5EF4-FFF2-40B4-BE49-F238E27FC236}">
                <a16:creationId xmlns:a16="http://schemas.microsoft.com/office/drawing/2014/main" id="{676104B7-0DE7-12D9-7B6B-8E25CF225A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0036" name="Slide Number Placeholder 3">
            <a:extLst>
              <a:ext uri="{FF2B5EF4-FFF2-40B4-BE49-F238E27FC236}">
                <a16:creationId xmlns:a16="http://schemas.microsoft.com/office/drawing/2014/main" id="{C8D1F537-C57A-CD54-EE66-054CAE967E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877B0FA-A198-48F4-821B-8FED9FFAB725}" type="slidenum">
              <a:rPr lang="en-GB" altLang="en-US" sz="1200"/>
              <a:pPr eaLnBrk="1" hangingPunct="1"/>
              <a:t>105</a:t>
            </a:fld>
            <a:endParaRPr lang="en-GB" altLang="en-US" sz="12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a:extLst>
              <a:ext uri="{FF2B5EF4-FFF2-40B4-BE49-F238E27FC236}">
                <a16:creationId xmlns:a16="http://schemas.microsoft.com/office/drawing/2014/main" id="{C9085B0F-4B8C-4C56-2374-EC2AF930CE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a:extLst>
              <a:ext uri="{FF2B5EF4-FFF2-40B4-BE49-F238E27FC236}">
                <a16:creationId xmlns:a16="http://schemas.microsoft.com/office/drawing/2014/main" id="{46045767-94F6-32C0-1B06-70602D4BA1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1060" name="Slide Number Placeholder 3">
            <a:extLst>
              <a:ext uri="{FF2B5EF4-FFF2-40B4-BE49-F238E27FC236}">
                <a16:creationId xmlns:a16="http://schemas.microsoft.com/office/drawing/2014/main" id="{197AF3D5-0B28-8690-CA7A-DCB19ADD77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EBE742F-1C93-413A-9F03-0FE31ED7CA5B}" type="slidenum">
              <a:rPr lang="en-GB" altLang="en-US" sz="1200"/>
              <a:pPr eaLnBrk="1" hangingPunct="1"/>
              <a:t>106</a:t>
            </a:fld>
            <a:endParaRPr lang="en-GB" altLang="en-US" sz="120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942494A4-6308-9931-774F-1B78A57CAE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a:extLst>
              <a:ext uri="{FF2B5EF4-FFF2-40B4-BE49-F238E27FC236}">
                <a16:creationId xmlns:a16="http://schemas.microsoft.com/office/drawing/2014/main" id="{6B49D07B-7A96-7A65-A89E-2D9CA87140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2084" name="Slide Number Placeholder 3">
            <a:extLst>
              <a:ext uri="{FF2B5EF4-FFF2-40B4-BE49-F238E27FC236}">
                <a16:creationId xmlns:a16="http://schemas.microsoft.com/office/drawing/2014/main" id="{85C98394-E07A-EC59-A807-65438F126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F2FB149-B04D-4C87-B4AF-B8FD454F0F5F}" type="slidenum">
              <a:rPr lang="en-GB" altLang="en-US" sz="1200"/>
              <a:pPr eaLnBrk="1" hangingPunct="1"/>
              <a:t>107</a:t>
            </a:fld>
            <a:endParaRPr lang="en-GB" altLang="en-US" sz="12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a:extLst>
              <a:ext uri="{FF2B5EF4-FFF2-40B4-BE49-F238E27FC236}">
                <a16:creationId xmlns:a16="http://schemas.microsoft.com/office/drawing/2014/main" id="{9C00951A-D31F-9466-15E6-464766F98B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a:extLst>
              <a:ext uri="{FF2B5EF4-FFF2-40B4-BE49-F238E27FC236}">
                <a16:creationId xmlns:a16="http://schemas.microsoft.com/office/drawing/2014/main" id="{B35A5FEF-D9D4-122F-E892-CAE5FCC7DF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3108" name="Slide Number Placeholder 3">
            <a:extLst>
              <a:ext uri="{FF2B5EF4-FFF2-40B4-BE49-F238E27FC236}">
                <a16:creationId xmlns:a16="http://schemas.microsoft.com/office/drawing/2014/main" id="{BDD98C01-F49C-415C-073F-9A0858BB63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2474A6A-23DE-44FC-BB36-48E54EAEBD4F}" type="slidenum">
              <a:rPr lang="en-GB" altLang="en-US" sz="1200"/>
              <a:pPr eaLnBrk="1" hangingPunct="1"/>
              <a:t>108</a:t>
            </a:fld>
            <a:endParaRPr lang="en-GB" altLang="en-US" sz="120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a:extLst>
              <a:ext uri="{FF2B5EF4-FFF2-40B4-BE49-F238E27FC236}">
                <a16:creationId xmlns:a16="http://schemas.microsoft.com/office/drawing/2014/main" id="{A8F98E38-68DF-7F11-84ED-5C40CFAA88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a:extLst>
              <a:ext uri="{FF2B5EF4-FFF2-40B4-BE49-F238E27FC236}">
                <a16:creationId xmlns:a16="http://schemas.microsoft.com/office/drawing/2014/main" id="{634B5583-BFCD-3026-B442-22C7D52482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4132" name="Slide Number Placeholder 3">
            <a:extLst>
              <a:ext uri="{FF2B5EF4-FFF2-40B4-BE49-F238E27FC236}">
                <a16:creationId xmlns:a16="http://schemas.microsoft.com/office/drawing/2014/main" id="{6C15D38C-45CD-ADEE-BA34-0927ABD7FE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5E7A0F1-F688-4F26-9830-9FD837E3DFB8}" type="slidenum">
              <a:rPr lang="en-GB" altLang="en-US" sz="1200"/>
              <a:pPr eaLnBrk="1" hangingPunct="1"/>
              <a:t>109</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D14FA697-369C-3879-7157-7EE655014E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a:extLst>
              <a:ext uri="{FF2B5EF4-FFF2-40B4-BE49-F238E27FC236}">
                <a16:creationId xmlns:a16="http://schemas.microsoft.com/office/drawing/2014/main" id="{A1EDAFF8-4C1D-480C-49E0-82A1199BAF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3780" name="Slide Number Placeholder 3">
            <a:extLst>
              <a:ext uri="{FF2B5EF4-FFF2-40B4-BE49-F238E27FC236}">
                <a16:creationId xmlns:a16="http://schemas.microsoft.com/office/drawing/2014/main" id="{47FB7DD2-5AD4-32F0-6F28-D7360F0E18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1B36CBC-B90A-473A-96EB-16C94C50D304}" type="slidenum">
              <a:rPr lang="en-GB" altLang="en-US" sz="1200"/>
              <a:pPr eaLnBrk="1" hangingPunct="1"/>
              <a:t>11</a:t>
            </a:fld>
            <a:endParaRPr lang="en-GB" altLang="en-US" sz="120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a:extLst>
              <a:ext uri="{FF2B5EF4-FFF2-40B4-BE49-F238E27FC236}">
                <a16:creationId xmlns:a16="http://schemas.microsoft.com/office/drawing/2014/main" id="{A4D4E2C3-9002-5C41-35E6-81A18FBBB2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a:extLst>
              <a:ext uri="{FF2B5EF4-FFF2-40B4-BE49-F238E27FC236}">
                <a16:creationId xmlns:a16="http://schemas.microsoft.com/office/drawing/2014/main" id="{C8983E51-3686-EF03-BA2D-156E4959FB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5156" name="Slide Number Placeholder 3">
            <a:extLst>
              <a:ext uri="{FF2B5EF4-FFF2-40B4-BE49-F238E27FC236}">
                <a16:creationId xmlns:a16="http://schemas.microsoft.com/office/drawing/2014/main" id="{631CE9C6-2CD8-E5AA-A0C1-8A8F240316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53C6D4F-6690-4FAE-B8AD-79B52F98039E}" type="slidenum">
              <a:rPr lang="en-GB" altLang="en-US" sz="1200"/>
              <a:pPr eaLnBrk="1" hangingPunct="1"/>
              <a:t>110</a:t>
            </a:fld>
            <a:endParaRPr lang="en-GB" altLang="en-US" sz="12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a:extLst>
              <a:ext uri="{FF2B5EF4-FFF2-40B4-BE49-F238E27FC236}">
                <a16:creationId xmlns:a16="http://schemas.microsoft.com/office/drawing/2014/main" id="{5ED754A0-0892-53D4-1C66-291BF1D33F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a:extLst>
              <a:ext uri="{FF2B5EF4-FFF2-40B4-BE49-F238E27FC236}">
                <a16:creationId xmlns:a16="http://schemas.microsoft.com/office/drawing/2014/main" id="{573B3524-E1B2-80DB-5359-35772572C0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6180" name="Slide Number Placeholder 3">
            <a:extLst>
              <a:ext uri="{FF2B5EF4-FFF2-40B4-BE49-F238E27FC236}">
                <a16:creationId xmlns:a16="http://schemas.microsoft.com/office/drawing/2014/main" id="{763BEA54-9E37-0431-8B89-4D776A503B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E44CFBB-7FDF-4428-9C61-785BB313A880}" type="slidenum">
              <a:rPr lang="en-GB" altLang="en-US" sz="1200"/>
              <a:pPr eaLnBrk="1" hangingPunct="1"/>
              <a:t>111</a:t>
            </a:fld>
            <a:endParaRPr lang="en-GB" altLang="en-US" sz="12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a:extLst>
              <a:ext uri="{FF2B5EF4-FFF2-40B4-BE49-F238E27FC236}">
                <a16:creationId xmlns:a16="http://schemas.microsoft.com/office/drawing/2014/main" id="{00A5C582-3579-6E5E-A28E-95B345B1C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a:extLst>
              <a:ext uri="{FF2B5EF4-FFF2-40B4-BE49-F238E27FC236}">
                <a16:creationId xmlns:a16="http://schemas.microsoft.com/office/drawing/2014/main" id="{DBB62CD0-71FB-FCDA-85D9-307B9AF147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7204" name="Slide Number Placeholder 3">
            <a:extLst>
              <a:ext uri="{FF2B5EF4-FFF2-40B4-BE49-F238E27FC236}">
                <a16:creationId xmlns:a16="http://schemas.microsoft.com/office/drawing/2014/main" id="{02E59425-DBBC-4622-CBB6-9ACEDD90AF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369922C-210B-4A27-A3E1-7DA08E04205A}" type="slidenum">
              <a:rPr lang="en-GB" altLang="en-US" sz="1200"/>
              <a:pPr eaLnBrk="1" hangingPunct="1"/>
              <a:t>112</a:t>
            </a:fld>
            <a:endParaRPr lang="en-GB" altLang="en-US" sz="12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a:extLst>
              <a:ext uri="{FF2B5EF4-FFF2-40B4-BE49-F238E27FC236}">
                <a16:creationId xmlns:a16="http://schemas.microsoft.com/office/drawing/2014/main" id="{0B62B946-C552-4BDD-866B-7A9A78B01D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a:extLst>
              <a:ext uri="{FF2B5EF4-FFF2-40B4-BE49-F238E27FC236}">
                <a16:creationId xmlns:a16="http://schemas.microsoft.com/office/drawing/2014/main" id="{1D8F2707-8074-9BED-822C-7EC67E80A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8228" name="Slide Number Placeholder 3">
            <a:extLst>
              <a:ext uri="{FF2B5EF4-FFF2-40B4-BE49-F238E27FC236}">
                <a16:creationId xmlns:a16="http://schemas.microsoft.com/office/drawing/2014/main" id="{19A2E19F-03AF-AB8C-98E3-1675C6489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6805816-30C5-46EE-96DA-DA61E5E58BAB}" type="slidenum">
              <a:rPr lang="en-GB" altLang="en-US" sz="1200"/>
              <a:pPr eaLnBrk="1" hangingPunct="1"/>
              <a:t>113</a:t>
            </a:fld>
            <a:endParaRPr lang="en-GB" altLang="en-US" sz="12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a:extLst>
              <a:ext uri="{FF2B5EF4-FFF2-40B4-BE49-F238E27FC236}">
                <a16:creationId xmlns:a16="http://schemas.microsoft.com/office/drawing/2014/main" id="{7909F4AE-9CD7-6B19-E77E-2738B31D08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a:extLst>
              <a:ext uri="{FF2B5EF4-FFF2-40B4-BE49-F238E27FC236}">
                <a16:creationId xmlns:a16="http://schemas.microsoft.com/office/drawing/2014/main" id="{2A87BA63-06BC-565A-090B-EE057B8A1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9252" name="Slide Number Placeholder 3">
            <a:extLst>
              <a:ext uri="{FF2B5EF4-FFF2-40B4-BE49-F238E27FC236}">
                <a16:creationId xmlns:a16="http://schemas.microsoft.com/office/drawing/2014/main" id="{6ECDC6F8-D180-30D6-4680-E23A6E444E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5BED288-4BF0-4714-AF1C-3402422250E1}" type="slidenum">
              <a:rPr lang="en-GB" altLang="en-US" sz="1200"/>
              <a:pPr eaLnBrk="1" hangingPunct="1"/>
              <a:t>114</a:t>
            </a:fld>
            <a:endParaRPr lang="en-GB" altLang="en-US" sz="12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a:extLst>
              <a:ext uri="{FF2B5EF4-FFF2-40B4-BE49-F238E27FC236}">
                <a16:creationId xmlns:a16="http://schemas.microsoft.com/office/drawing/2014/main" id="{DEEC288F-887E-02C8-6DC9-53008E34F0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a:extLst>
              <a:ext uri="{FF2B5EF4-FFF2-40B4-BE49-F238E27FC236}">
                <a16:creationId xmlns:a16="http://schemas.microsoft.com/office/drawing/2014/main" id="{FE946F76-172E-35F8-219A-F40B47791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0276" name="Slide Number Placeholder 3">
            <a:extLst>
              <a:ext uri="{FF2B5EF4-FFF2-40B4-BE49-F238E27FC236}">
                <a16:creationId xmlns:a16="http://schemas.microsoft.com/office/drawing/2014/main" id="{F3E76B58-D274-4B23-278E-4125771268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4453B4E-E151-4835-9550-4FEC0203C695}" type="slidenum">
              <a:rPr lang="en-GB" altLang="en-US" sz="1200"/>
              <a:pPr eaLnBrk="1" hangingPunct="1"/>
              <a:t>115</a:t>
            </a:fld>
            <a:endParaRPr lang="en-GB" altLang="en-US" sz="12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a:extLst>
              <a:ext uri="{FF2B5EF4-FFF2-40B4-BE49-F238E27FC236}">
                <a16:creationId xmlns:a16="http://schemas.microsoft.com/office/drawing/2014/main" id="{B55E15E0-EEB7-2BCE-C763-D522F9115F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a:extLst>
              <a:ext uri="{FF2B5EF4-FFF2-40B4-BE49-F238E27FC236}">
                <a16:creationId xmlns:a16="http://schemas.microsoft.com/office/drawing/2014/main" id="{1582572A-DE8D-5AB4-082B-EB93D1C616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1300" name="Slide Number Placeholder 3">
            <a:extLst>
              <a:ext uri="{FF2B5EF4-FFF2-40B4-BE49-F238E27FC236}">
                <a16:creationId xmlns:a16="http://schemas.microsoft.com/office/drawing/2014/main" id="{95CBAB9D-6CA4-0C8F-D125-861C5A7F8C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558D53A-E5A2-4ABC-BCF7-DB1DB8D6F683}" type="slidenum">
              <a:rPr lang="en-GB" altLang="en-US" sz="1200"/>
              <a:pPr eaLnBrk="1" hangingPunct="1"/>
              <a:t>116</a:t>
            </a:fld>
            <a:endParaRPr lang="en-GB" altLang="en-US" sz="12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59A310D7-530B-B41B-21F8-CEF9046AE1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a:extLst>
              <a:ext uri="{FF2B5EF4-FFF2-40B4-BE49-F238E27FC236}">
                <a16:creationId xmlns:a16="http://schemas.microsoft.com/office/drawing/2014/main" id="{E6970C77-FEAD-5062-21F6-D152ECFCC1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2324" name="Slide Number Placeholder 3">
            <a:extLst>
              <a:ext uri="{FF2B5EF4-FFF2-40B4-BE49-F238E27FC236}">
                <a16:creationId xmlns:a16="http://schemas.microsoft.com/office/drawing/2014/main" id="{7459DA49-960E-5EC6-AC41-AAA12C2229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F8EEF0C-3913-4CA0-A5C7-A14CA07DDA53}" type="slidenum">
              <a:rPr lang="en-GB" altLang="en-US" sz="1200"/>
              <a:pPr eaLnBrk="1" hangingPunct="1"/>
              <a:t>117</a:t>
            </a:fld>
            <a:endParaRPr lang="en-GB" altLang="en-US" sz="12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a:extLst>
              <a:ext uri="{FF2B5EF4-FFF2-40B4-BE49-F238E27FC236}">
                <a16:creationId xmlns:a16="http://schemas.microsoft.com/office/drawing/2014/main" id="{E0A8716A-41C8-D81F-B6A3-AAC63C8F93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a:extLst>
              <a:ext uri="{FF2B5EF4-FFF2-40B4-BE49-F238E27FC236}">
                <a16:creationId xmlns:a16="http://schemas.microsoft.com/office/drawing/2014/main" id="{9B6BD8A3-CBD1-8B07-9474-705BB28984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3348" name="Slide Number Placeholder 3">
            <a:extLst>
              <a:ext uri="{FF2B5EF4-FFF2-40B4-BE49-F238E27FC236}">
                <a16:creationId xmlns:a16="http://schemas.microsoft.com/office/drawing/2014/main" id="{6AB2AE4A-D366-9952-BFDF-6DD65EC69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D5499C7-31C0-45D0-8A4D-72A34D58B679}" type="slidenum">
              <a:rPr lang="en-GB" altLang="en-US" sz="1200"/>
              <a:pPr eaLnBrk="1" hangingPunct="1"/>
              <a:t>118</a:t>
            </a:fld>
            <a:endParaRPr lang="en-GB" altLang="en-US" sz="12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86693267-5A37-7A26-59D1-1F3FA3E5E3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a:extLst>
              <a:ext uri="{FF2B5EF4-FFF2-40B4-BE49-F238E27FC236}">
                <a16:creationId xmlns:a16="http://schemas.microsoft.com/office/drawing/2014/main" id="{C5A30274-9B81-642A-D8A0-1CD7CD76F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4372" name="Slide Number Placeholder 3">
            <a:extLst>
              <a:ext uri="{FF2B5EF4-FFF2-40B4-BE49-F238E27FC236}">
                <a16:creationId xmlns:a16="http://schemas.microsoft.com/office/drawing/2014/main" id="{E4F2BC3F-FB59-EB71-D512-8643C0E4F8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35BBDDE-EE10-4734-900A-96C707EA4105}" type="slidenum">
              <a:rPr lang="en-GB" altLang="en-US" sz="1200"/>
              <a:pPr eaLnBrk="1" hangingPunct="1"/>
              <a:t>119</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5F555C72-97D0-E2C7-7F1F-688378F7CC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a:extLst>
              <a:ext uri="{FF2B5EF4-FFF2-40B4-BE49-F238E27FC236}">
                <a16:creationId xmlns:a16="http://schemas.microsoft.com/office/drawing/2014/main" id="{6B92FFC0-642F-B2E3-036F-C4D9821CF2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4804" name="Slide Number Placeholder 3">
            <a:extLst>
              <a:ext uri="{FF2B5EF4-FFF2-40B4-BE49-F238E27FC236}">
                <a16:creationId xmlns:a16="http://schemas.microsoft.com/office/drawing/2014/main" id="{6A4A3451-D5FD-3048-4BC7-4BB2A6B8D1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E1510E2-D071-4592-B946-D698177BD39C}" type="slidenum">
              <a:rPr lang="en-GB" altLang="en-US" sz="1200"/>
              <a:pPr eaLnBrk="1" hangingPunct="1"/>
              <a:t>12</a:t>
            </a:fld>
            <a:endParaRPr lang="en-GB" altLang="en-US" sz="120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a:extLst>
              <a:ext uri="{FF2B5EF4-FFF2-40B4-BE49-F238E27FC236}">
                <a16:creationId xmlns:a16="http://schemas.microsoft.com/office/drawing/2014/main" id="{9ED93B94-823A-4CDC-9041-1268ED7AA2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a:extLst>
              <a:ext uri="{FF2B5EF4-FFF2-40B4-BE49-F238E27FC236}">
                <a16:creationId xmlns:a16="http://schemas.microsoft.com/office/drawing/2014/main" id="{8C0F04F7-CDF7-1E4E-F149-42BA311D36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5396" name="Slide Number Placeholder 3">
            <a:extLst>
              <a:ext uri="{FF2B5EF4-FFF2-40B4-BE49-F238E27FC236}">
                <a16:creationId xmlns:a16="http://schemas.microsoft.com/office/drawing/2014/main" id="{17C013A9-0ED1-AE4C-7923-60E9BA292E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A0ED5D6-44FC-4F78-8843-AE0166617A52}" type="slidenum">
              <a:rPr lang="en-GB" altLang="en-US" sz="1200"/>
              <a:pPr eaLnBrk="1" hangingPunct="1"/>
              <a:t>120</a:t>
            </a:fld>
            <a:endParaRPr lang="en-GB" altLang="en-US" sz="12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B60CAC5D-8830-799D-0E95-BBD2DE765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a:extLst>
              <a:ext uri="{FF2B5EF4-FFF2-40B4-BE49-F238E27FC236}">
                <a16:creationId xmlns:a16="http://schemas.microsoft.com/office/drawing/2014/main" id="{CFB0C3FF-EAAA-5CEE-F787-19270E46E1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6420" name="Slide Number Placeholder 3">
            <a:extLst>
              <a:ext uri="{FF2B5EF4-FFF2-40B4-BE49-F238E27FC236}">
                <a16:creationId xmlns:a16="http://schemas.microsoft.com/office/drawing/2014/main" id="{16B316EF-AB46-21D8-EAC5-0C01426088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436D26D-9326-4FD7-A1B9-EB52668E7BC4}" type="slidenum">
              <a:rPr lang="en-GB" altLang="en-US" sz="1200"/>
              <a:pPr eaLnBrk="1" hangingPunct="1"/>
              <a:t>121</a:t>
            </a:fld>
            <a:endParaRPr lang="en-GB" altLang="en-US" sz="12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a:extLst>
              <a:ext uri="{FF2B5EF4-FFF2-40B4-BE49-F238E27FC236}">
                <a16:creationId xmlns:a16="http://schemas.microsoft.com/office/drawing/2014/main" id="{68085AF2-24F6-96C3-A8ED-7983CDF3C6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a:extLst>
              <a:ext uri="{FF2B5EF4-FFF2-40B4-BE49-F238E27FC236}">
                <a16:creationId xmlns:a16="http://schemas.microsoft.com/office/drawing/2014/main" id="{83448079-BBBE-FAE0-04D5-FDBE8DC79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7444" name="Slide Number Placeholder 3">
            <a:extLst>
              <a:ext uri="{FF2B5EF4-FFF2-40B4-BE49-F238E27FC236}">
                <a16:creationId xmlns:a16="http://schemas.microsoft.com/office/drawing/2014/main" id="{51DF9E58-7A08-8899-DD26-B55477E94D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2C63658-51DE-4995-8DDE-FD25C9860F81}" type="slidenum">
              <a:rPr lang="en-GB" altLang="en-US" sz="1200"/>
              <a:pPr eaLnBrk="1" hangingPunct="1"/>
              <a:t>122</a:t>
            </a:fld>
            <a:endParaRPr lang="en-GB" altLang="en-US" sz="12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8B20433B-3995-C8A7-518E-D3AB07D89E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a:extLst>
              <a:ext uri="{FF2B5EF4-FFF2-40B4-BE49-F238E27FC236}">
                <a16:creationId xmlns:a16="http://schemas.microsoft.com/office/drawing/2014/main" id="{3309B9E6-C019-EECF-3263-19D2FBCF10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8468" name="Slide Number Placeholder 3">
            <a:extLst>
              <a:ext uri="{FF2B5EF4-FFF2-40B4-BE49-F238E27FC236}">
                <a16:creationId xmlns:a16="http://schemas.microsoft.com/office/drawing/2014/main" id="{2C57CE25-E4C3-33D6-F0F2-A705BD13C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C464A72-DCCD-4F7E-827F-3371653FA97A}" type="slidenum">
              <a:rPr lang="en-GB" altLang="en-US" sz="1200"/>
              <a:pPr eaLnBrk="1" hangingPunct="1"/>
              <a:t>123</a:t>
            </a:fld>
            <a:endParaRPr lang="en-GB" altLang="en-US" sz="120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a:extLst>
              <a:ext uri="{FF2B5EF4-FFF2-40B4-BE49-F238E27FC236}">
                <a16:creationId xmlns:a16="http://schemas.microsoft.com/office/drawing/2014/main" id="{27469B21-CC58-20B8-8D63-894421BE6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a:extLst>
              <a:ext uri="{FF2B5EF4-FFF2-40B4-BE49-F238E27FC236}">
                <a16:creationId xmlns:a16="http://schemas.microsoft.com/office/drawing/2014/main" id="{EC7176DF-BC22-5456-A007-437698EE0A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9492" name="Slide Number Placeholder 3">
            <a:extLst>
              <a:ext uri="{FF2B5EF4-FFF2-40B4-BE49-F238E27FC236}">
                <a16:creationId xmlns:a16="http://schemas.microsoft.com/office/drawing/2014/main" id="{46CD841C-390A-E697-F02E-EB70FF5CF7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ABE3407-BDBE-44A2-8DAF-500D726329A3}" type="slidenum">
              <a:rPr lang="en-GB" altLang="en-US" sz="1200"/>
              <a:pPr eaLnBrk="1" hangingPunct="1"/>
              <a:t>124</a:t>
            </a:fld>
            <a:endParaRPr lang="en-GB" altLang="en-US" sz="12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a:extLst>
              <a:ext uri="{FF2B5EF4-FFF2-40B4-BE49-F238E27FC236}">
                <a16:creationId xmlns:a16="http://schemas.microsoft.com/office/drawing/2014/main" id="{C0046A1B-10FF-4933-3AE5-E85A5F7CF9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a:extLst>
              <a:ext uri="{FF2B5EF4-FFF2-40B4-BE49-F238E27FC236}">
                <a16:creationId xmlns:a16="http://schemas.microsoft.com/office/drawing/2014/main" id="{C7A13487-E098-EA46-E065-823FA4C445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0516" name="Slide Number Placeholder 3">
            <a:extLst>
              <a:ext uri="{FF2B5EF4-FFF2-40B4-BE49-F238E27FC236}">
                <a16:creationId xmlns:a16="http://schemas.microsoft.com/office/drawing/2014/main" id="{94526E58-91AF-8A81-9836-CFF7679DD3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241E837-E11B-4DCA-A894-0998FBD7A1B7}" type="slidenum">
              <a:rPr lang="en-GB" altLang="en-US" sz="1200"/>
              <a:pPr eaLnBrk="1" hangingPunct="1"/>
              <a:t>125</a:t>
            </a:fld>
            <a:endParaRPr lang="en-GB" altLang="en-US" sz="12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a:extLst>
              <a:ext uri="{FF2B5EF4-FFF2-40B4-BE49-F238E27FC236}">
                <a16:creationId xmlns:a16="http://schemas.microsoft.com/office/drawing/2014/main" id="{EA5EC1DF-D902-EBE1-D832-CAC62E848D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a:extLst>
              <a:ext uri="{FF2B5EF4-FFF2-40B4-BE49-F238E27FC236}">
                <a16:creationId xmlns:a16="http://schemas.microsoft.com/office/drawing/2014/main" id="{6C61CF37-E6B9-263D-29E4-78CA4A3540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1540" name="Slide Number Placeholder 3">
            <a:extLst>
              <a:ext uri="{FF2B5EF4-FFF2-40B4-BE49-F238E27FC236}">
                <a16:creationId xmlns:a16="http://schemas.microsoft.com/office/drawing/2014/main" id="{D76ABB23-4BA2-800A-EB89-C98D133A62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D4CC1B4-21CB-43E1-9F50-EA045B49BB77}" type="slidenum">
              <a:rPr lang="en-GB" altLang="en-US" sz="1200"/>
              <a:pPr eaLnBrk="1" hangingPunct="1"/>
              <a:t>126</a:t>
            </a:fld>
            <a:endParaRPr lang="en-GB" altLang="en-US" sz="120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8C28CAC4-8041-7CAC-1692-AB6FA298B6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a:extLst>
              <a:ext uri="{FF2B5EF4-FFF2-40B4-BE49-F238E27FC236}">
                <a16:creationId xmlns:a16="http://schemas.microsoft.com/office/drawing/2014/main" id="{1E91B1DC-E37B-3BF1-8C48-28D851ED66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2564" name="Slide Number Placeholder 3">
            <a:extLst>
              <a:ext uri="{FF2B5EF4-FFF2-40B4-BE49-F238E27FC236}">
                <a16:creationId xmlns:a16="http://schemas.microsoft.com/office/drawing/2014/main" id="{456BF7EB-94DE-87B8-379C-37BAB375F3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1464428-2637-408F-877E-A055EFD1CEFD}" type="slidenum">
              <a:rPr lang="en-GB" altLang="en-US" sz="1200"/>
              <a:pPr eaLnBrk="1" hangingPunct="1"/>
              <a:t>127</a:t>
            </a:fld>
            <a:endParaRPr lang="en-GB" altLang="en-US" sz="12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a:extLst>
              <a:ext uri="{FF2B5EF4-FFF2-40B4-BE49-F238E27FC236}">
                <a16:creationId xmlns:a16="http://schemas.microsoft.com/office/drawing/2014/main" id="{538BF05A-8DE3-3689-726E-7F57C5B86C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a:extLst>
              <a:ext uri="{FF2B5EF4-FFF2-40B4-BE49-F238E27FC236}">
                <a16:creationId xmlns:a16="http://schemas.microsoft.com/office/drawing/2014/main" id="{0BFC32E4-5BEF-C47F-3E57-5B9F186EEB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3588" name="Slide Number Placeholder 3">
            <a:extLst>
              <a:ext uri="{FF2B5EF4-FFF2-40B4-BE49-F238E27FC236}">
                <a16:creationId xmlns:a16="http://schemas.microsoft.com/office/drawing/2014/main" id="{06A39A8B-2E50-2DD6-320C-1E02D85B24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3C4D8BC-395C-49CE-B655-C00E883859EB}" type="slidenum">
              <a:rPr lang="en-GB" altLang="en-US" sz="1200"/>
              <a:pPr eaLnBrk="1" hangingPunct="1"/>
              <a:t>128</a:t>
            </a:fld>
            <a:endParaRPr lang="en-GB" altLang="en-US" sz="12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a:extLst>
              <a:ext uri="{FF2B5EF4-FFF2-40B4-BE49-F238E27FC236}">
                <a16:creationId xmlns:a16="http://schemas.microsoft.com/office/drawing/2014/main" id="{482285A5-70CF-D1E4-BCCE-961C8F6369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a:extLst>
              <a:ext uri="{FF2B5EF4-FFF2-40B4-BE49-F238E27FC236}">
                <a16:creationId xmlns:a16="http://schemas.microsoft.com/office/drawing/2014/main" id="{8A6BCD4F-CA4C-4DA2-AA12-CB35C3B1A9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4612" name="Slide Number Placeholder 3">
            <a:extLst>
              <a:ext uri="{FF2B5EF4-FFF2-40B4-BE49-F238E27FC236}">
                <a16:creationId xmlns:a16="http://schemas.microsoft.com/office/drawing/2014/main" id="{618B1F8C-4DA5-16EB-BDF4-BF385BC1E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8C7B030-317C-4C6E-B520-89F841D28F7B}" type="slidenum">
              <a:rPr lang="en-GB" altLang="en-US" sz="1200"/>
              <a:pPr eaLnBrk="1" hangingPunct="1"/>
              <a:t>129</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454D97E4-3D40-1BDC-9C55-D155291637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a:extLst>
              <a:ext uri="{FF2B5EF4-FFF2-40B4-BE49-F238E27FC236}">
                <a16:creationId xmlns:a16="http://schemas.microsoft.com/office/drawing/2014/main" id="{CE027089-FA12-6100-5A66-33E71CE91C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5828" name="Slide Number Placeholder 3">
            <a:extLst>
              <a:ext uri="{FF2B5EF4-FFF2-40B4-BE49-F238E27FC236}">
                <a16:creationId xmlns:a16="http://schemas.microsoft.com/office/drawing/2014/main" id="{1C21A075-D029-334C-9457-64A3EDF66B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56BE08F-63D1-42CD-A090-18C7B13BB7F6}" type="slidenum">
              <a:rPr lang="en-GB" altLang="en-US" sz="1200"/>
              <a:pPr eaLnBrk="1" hangingPunct="1"/>
              <a:t>13</a:t>
            </a:fld>
            <a:endParaRPr lang="en-GB" altLang="en-US" sz="120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a:extLst>
              <a:ext uri="{FF2B5EF4-FFF2-40B4-BE49-F238E27FC236}">
                <a16:creationId xmlns:a16="http://schemas.microsoft.com/office/drawing/2014/main" id="{33E461F9-8850-BDA0-22F3-AFC71919DD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a:extLst>
              <a:ext uri="{FF2B5EF4-FFF2-40B4-BE49-F238E27FC236}">
                <a16:creationId xmlns:a16="http://schemas.microsoft.com/office/drawing/2014/main" id="{F7169563-E73E-BF40-AB5B-29639FC727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5636" name="Slide Number Placeholder 3">
            <a:extLst>
              <a:ext uri="{FF2B5EF4-FFF2-40B4-BE49-F238E27FC236}">
                <a16:creationId xmlns:a16="http://schemas.microsoft.com/office/drawing/2014/main" id="{5B3ADFD9-25ED-76C6-88FA-4B3FA5F88D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CB291E2-0C2A-414B-9BEE-8D5DDDB3CB74}" type="slidenum">
              <a:rPr lang="en-GB" altLang="en-US" sz="1200"/>
              <a:pPr eaLnBrk="1" hangingPunct="1"/>
              <a:t>130</a:t>
            </a:fld>
            <a:endParaRPr lang="en-GB" altLang="en-US" sz="120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a:extLst>
              <a:ext uri="{FF2B5EF4-FFF2-40B4-BE49-F238E27FC236}">
                <a16:creationId xmlns:a16="http://schemas.microsoft.com/office/drawing/2014/main" id="{9CF6AE6F-8548-24C1-F3CE-087F3E27E5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a:extLst>
              <a:ext uri="{FF2B5EF4-FFF2-40B4-BE49-F238E27FC236}">
                <a16:creationId xmlns:a16="http://schemas.microsoft.com/office/drawing/2014/main" id="{9B0544F5-4E38-A36B-3A72-770865C576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6660" name="Slide Number Placeholder 3">
            <a:extLst>
              <a:ext uri="{FF2B5EF4-FFF2-40B4-BE49-F238E27FC236}">
                <a16:creationId xmlns:a16="http://schemas.microsoft.com/office/drawing/2014/main" id="{BC1E662D-F68F-BCFD-A381-64E7D8A1DD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17F8412-7486-4C1D-910D-85DCB71D5ED8}" type="slidenum">
              <a:rPr lang="en-GB" altLang="en-US" sz="1200"/>
              <a:pPr eaLnBrk="1" hangingPunct="1"/>
              <a:t>131</a:t>
            </a:fld>
            <a:endParaRPr lang="en-GB" altLang="en-US" sz="120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a:extLst>
              <a:ext uri="{FF2B5EF4-FFF2-40B4-BE49-F238E27FC236}">
                <a16:creationId xmlns:a16="http://schemas.microsoft.com/office/drawing/2014/main" id="{3A1CFE65-13F1-DFBA-848E-4C37186EC0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a:extLst>
              <a:ext uri="{FF2B5EF4-FFF2-40B4-BE49-F238E27FC236}">
                <a16:creationId xmlns:a16="http://schemas.microsoft.com/office/drawing/2014/main" id="{C7BB28B2-2416-175B-CE3F-E5FD8C113D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7684" name="Slide Number Placeholder 3">
            <a:extLst>
              <a:ext uri="{FF2B5EF4-FFF2-40B4-BE49-F238E27FC236}">
                <a16:creationId xmlns:a16="http://schemas.microsoft.com/office/drawing/2014/main" id="{3B7813A0-62B0-66A2-782D-0A9985A821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048F6E7-AA5A-4E94-B996-3EA929F4693F}" type="slidenum">
              <a:rPr lang="en-GB" altLang="en-US" sz="1200"/>
              <a:pPr eaLnBrk="1" hangingPunct="1"/>
              <a:t>132</a:t>
            </a:fld>
            <a:endParaRPr lang="en-GB" altLang="en-US" sz="120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17C26F46-A6C5-1850-EDAB-D1FB3B0E17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a:extLst>
              <a:ext uri="{FF2B5EF4-FFF2-40B4-BE49-F238E27FC236}">
                <a16:creationId xmlns:a16="http://schemas.microsoft.com/office/drawing/2014/main" id="{71378F02-DF23-6186-DF4B-6255DA3CB7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8708" name="Slide Number Placeholder 3">
            <a:extLst>
              <a:ext uri="{FF2B5EF4-FFF2-40B4-BE49-F238E27FC236}">
                <a16:creationId xmlns:a16="http://schemas.microsoft.com/office/drawing/2014/main" id="{9C6A2539-7F17-6263-9986-3DF22E08F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65140C5-CA27-43E1-9BFF-B114CE470E8E}" type="slidenum">
              <a:rPr lang="en-GB" altLang="en-US" sz="1200"/>
              <a:pPr eaLnBrk="1" hangingPunct="1"/>
              <a:t>133</a:t>
            </a:fld>
            <a:endParaRPr lang="en-GB" altLang="en-US" sz="120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a:extLst>
              <a:ext uri="{FF2B5EF4-FFF2-40B4-BE49-F238E27FC236}">
                <a16:creationId xmlns:a16="http://schemas.microsoft.com/office/drawing/2014/main" id="{1FA9B2D6-7D8B-1186-89A4-FCDB7EDC2F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a:extLst>
              <a:ext uri="{FF2B5EF4-FFF2-40B4-BE49-F238E27FC236}">
                <a16:creationId xmlns:a16="http://schemas.microsoft.com/office/drawing/2014/main" id="{3F7F4DB3-0B81-5235-46E4-55AD7E58E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9732" name="Slide Number Placeholder 3">
            <a:extLst>
              <a:ext uri="{FF2B5EF4-FFF2-40B4-BE49-F238E27FC236}">
                <a16:creationId xmlns:a16="http://schemas.microsoft.com/office/drawing/2014/main" id="{1CA14A9B-6A39-7D11-BB69-62B8224318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42C9E07-CD24-413D-B6BD-06494E0DEB0E}" type="slidenum">
              <a:rPr lang="en-GB" altLang="en-US" sz="1200"/>
              <a:pPr eaLnBrk="1" hangingPunct="1"/>
              <a:t>134</a:t>
            </a:fld>
            <a:endParaRPr lang="en-GB" altLang="en-US" sz="120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a16="http://schemas.microsoft.com/office/drawing/2014/main" id="{8D35AF52-3452-B7BB-642E-8DE1A5983A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a:extLst>
              <a:ext uri="{FF2B5EF4-FFF2-40B4-BE49-F238E27FC236}">
                <a16:creationId xmlns:a16="http://schemas.microsoft.com/office/drawing/2014/main" id="{81776CA9-BF9A-C7D0-0C85-8EF77ADEC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0756" name="Slide Number Placeholder 3">
            <a:extLst>
              <a:ext uri="{FF2B5EF4-FFF2-40B4-BE49-F238E27FC236}">
                <a16:creationId xmlns:a16="http://schemas.microsoft.com/office/drawing/2014/main" id="{31C28EB0-4E08-8FB8-A7F2-326E8B7D61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6ED0BE2-A259-4538-B076-97973F5164FA}" type="slidenum">
              <a:rPr lang="en-GB" altLang="en-US" sz="1200"/>
              <a:pPr eaLnBrk="1" hangingPunct="1"/>
              <a:t>135</a:t>
            </a:fld>
            <a:endParaRPr lang="en-GB" altLang="en-US" sz="120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a:extLst>
              <a:ext uri="{FF2B5EF4-FFF2-40B4-BE49-F238E27FC236}">
                <a16:creationId xmlns:a16="http://schemas.microsoft.com/office/drawing/2014/main" id="{AF444390-6097-04E7-BD6E-B78CFB0A3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a:extLst>
              <a:ext uri="{FF2B5EF4-FFF2-40B4-BE49-F238E27FC236}">
                <a16:creationId xmlns:a16="http://schemas.microsoft.com/office/drawing/2014/main" id="{D74616B7-61FC-21BC-340C-B9D40EAB18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1780" name="Slide Number Placeholder 3">
            <a:extLst>
              <a:ext uri="{FF2B5EF4-FFF2-40B4-BE49-F238E27FC236}">
                <a16:creationId xmlns:a16="http://schemas.microsoft.com/office/drawing/2014/main" id="{610B0F0F-8762-A079-E42F-6FAA6EDAB2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B5AD517-854E-454C-87B5-D3F154B6E644}" type="slidenum">
              <a:rPr lang="en-GB" altLang="en-US" sz="1200"/>
              <a:pPr eaLnBrk="1" hangingPunct="1"/>
              <a:t>136</a:t>
            </a:fld>
            <a:endParaRPr lang="en-GB" altLang="en-US" sz="120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F13154D6-FDCC-C6FA-661D-C44875599A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a:extLst>
              <a:ext uri="{FF2B5EF4-FFF2-40B4-BE49-F238E27FC236}">
                <a16:creationId xmlns:a16="http://schemas.microsoft.com/office/drawing/2014/main" id="{248D38EE-0F3A-3176-E6CA-1D56876F1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2804" name="Slide Number Placeholder 3">
            <a:extLst>
              <a:ext uri="{FF2B5EF4-FFF2-40B4-BE49-F238E27FC236}">
                <a16:creationId xmlns:a16="http://schemas.microsoft.com/office/drawing/2014/main" id="{84D23968-A960-CFA8-CFAC-576B84ABEC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3ABC3DB-FBAF-4BF2-ABF5-10BFB71022E4}" type="slidenum">
              <a:rPr lang="en-GB" altLang="en-US" sz="1200"/>
              <a:pPr eaLnBrk="1" hangingPunct="1"/>
              <a:t>137</a:t>
            </a:fld>
            <a:endParaRPr lang="en-GB" altLang="en-US" sz="120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a:extLst>
              <a:ext uri="{FF2B5EF4-FFF2-40B4-BE49-F238E27FC236}">
                <a16:creationId xmlns:a16="http://schemas.microsoft.com/office/drawing/2014/main" id="{0C399AD5-1E71-EB5B-0B7F-B92722EC93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a:extLst>
              <a:ext uri="{FF2B5EF4-FFF2-40B4-BE49-F238E27FC236}">
                <a16:creationId xmlns:a16="http://schemas.microsoft.com/office/drawing/2014/main" id="{7A9FE73A-23B7-085F-A428-1BBA62386D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3828" name="Slide Number Placeholder 3">
            <a:extLst>
              <a:ext uri="{FF2B5EF4-FFF2-40B4-BE49-F238E27FC236}">
                <a16:creationId xmlns:a16="http://schemas.microsoft.com/office/drawing/2014/main" id="{1B24E29F-BAD4-926A-C85A-191E2DC18B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EE5E2AB-5F0F-4434-989F-E3DFCCD4C2A1}" type="slidenum">
              <a:rPr lang="en-GB" altLang="en-US" sz="1200"/>
              <a:pPr eaLnBrk="1" hangingPunct="1"/>
              <a:t>138</a:t>
            </a:fld>
            <a:endParaRPr lang="en-GB" altLang="en-US" sz="120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a:extLst>
              <a:ext uri="{FF2B5EF4-FFF2-40B4-BE49-F238E27FC236}">
                <a16:creationId xmlns:a16="http://schemas.microsoft.com/office/drawing/2014/main" id="{46170A4E-1187-9640-A50A-46A7C135D5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a:extLst>
              <a:ext uri="{FF2B5EF4-FFF2-40B4-BE49-F238E27FC236}">
                <a16:creationId xmlns:a16="http://schemas.microsoft.com/office/drawing/2014/main" id="{5BF3A099-60EA-C5F7-CDE8-2A5339CC2F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4852" name="Slide Number Placeholder 3">
            <a:extLst>
              <a:ext uri="{FF2B5EF4-FFF2-40B4-BE49-F238E27FC236}">
                <a16:creationId xmlns:a16="http://schemas.microsoft.com/office/drawing/2014/main" id="{261B130B-7CE2-F117-DB4C-D2514780A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CB9A3C0-5B2A-4564-B15E-2B2951E788B6}" type="slidenum">
              <a:rPr lang="en-GB" altLang="en-US" sz="1200"/>
              <a:pPr eaLnBrk="1" hangingPunct="1"/>
              <a:t>139</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FBD5384F-C0D3-83B6-849B-7BF9961F02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a:extLst>
              <a:ext uri="{FF2B5EF4-FFF2-40B4-BE49-F238E27FC236}">
                <a16:creationId xmlns:a16="http://schemas.microsoft.com/office/drawing/2014/main" id="{61616602-B379-2064-F86E-6A120857E4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6852" name="Slide Number Placeholder 3">
            <a:extLst>
              <a:ext uri="{FF2B5EF4-FFF2-40B4-BE49-F238E27FC236}">
                <a16:creationId xmlns:a16="http://schemas.microsoft.com/office/drawing/2014/main" id="{E5FE6054-37FA-5DEA-9D50-C4B9135C1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B1F02E7-D59C-4EF4-91C9-5C5DE63EC10F}" type="slidenum">
              <a:rPr lang="en-GB" altLang="en-US" sz="1200"/>
              <a:pPr eaLnBrk="1" hangingPunct="1"/>
              <a:t>14</a:t>
            </a:fld>
            <a:endParaRPr lang="en-GB" altLang="en-US" sz="120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a:extLst>
              <a:ext uri="{FF2B5EF4-FFF2-40B4-BE49-F238E27FC236}">
                <a16:creationId xmlns:a16="http://schemas.microsoft.com/office/drawing/2014/main" id="{6E1ABF18-F43E-92BE-E752-95F0D8A91E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a:extLst>
              <a:ext uri="{FF2B5EF4-FFF2-40B4-BE49-F238E27FC236}">
                <a16:creationId xmlns:a16="http://schemas.microsoft.com/office/drawing/2014/main" id="{A31D4465-485B-F703-25CA-5F4FFC2199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5876" name="Slide Number Placeholder 3">
            <a:extLst>
              <a:ext uri="{FF2B5EF4-FFF2-40B4-BE49-F238E27FC236}">
                <a16:creationId xmlns:a16="http://schemas.microsoft.com/office/drawing/2014/main" id="{30E6863A-A47D-B132-FC3E-97D8C6E08A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4559E33-B257-4DA5-8284-A6CD1475F821}" type="slidenum">
              <a:rPr lang="en-GB" altLang="en-US" sz="1200"/>
              <a:pPr eaLnBrk="1" hangingPunct="1"/>
              <a:t>140</a:t>
            </a:fld>
            <a:endParaRPr lang="en-GB" altLang="en-US" sz="120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a:extLst>
              <a:ext uri="{FF2B5EF4-FFF2-40B4-BE49-F238E27FC236}">
                <a16:creationId xmlns:a16="http://schemas.microsoft.com/office/drawing/2014/main" id="{5107809E-8C05-2DDA-8AB0-49A796E57B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a:extLst>
              <a:ext uri="{FF2B5EF4-FFF2-40B4-BE49-F238E27FC236}">
                <a16:creationId xmlns:a16="http://schemas.microsoft.com/office/drawing/2014/main" id="{1402041D-77AA-1CBD-F2F4-F29650B42A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6900" name="Slide Number Placeholder 3">
            <a:extLst>
              <a:ext uri="{FF2B5EF4-FFF2-40B4-BE49-F238E27FC236}">
                <a16:creationId xmlns:a16="http://schemas.microsoft.com/office/drawing/2014/main" id="{BF428BD5-9638-A2A6-D28E-4041E9DE7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156C50F-9088-4C7C-B193-5CB426BFA33D}" type="slidenum">
              <a:rPr lang="en-GB" altLang="en-US" sz="1200"/>
              <a:pPr eaLnBrk="1" hangingPunct="1"/>
              <a:t>141</a:t>
            </a:fld>
            <a:endParaRPr lang="en-GB" altLang="en-US" sz="120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a:extLst>
              <a:ext uri="{FF2B5EF4-FFF2-40B4-BE49-F238E27FC236}">
                <a16:creationId xmlns:a16="http://schemas.microsoft.com/office/drawing/2014/main" id="{7C0D7406-A9F8-E3C8-BDE4-A713874A2B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a:extLst>
              <a:ext uri="{FF2B5EF4-FFF2-40B4-BE49-F238E27FC236}">
                <a16:creationId xmlns:a16="http://schemas.microsoft.com/office/drawing/2014/main" id="{D584F33B-2558-CEB5-FD85-0CC8FCEB16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7924" name="Slide Number Placeholder 3">
            <a:extLst>
              <a:ext uri="{FF2B5EF4-FFF2-40B4-BE49-F238E27FC236}">
                <a16:creationId xmlns:a16="http://schemas.microsoft.com/office/drawing/2014/main" id="{5572B377-82E6-4547-EF1B-F161196046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080A785-3B05-43EB-B447-D1F98A31B497}" type="slidenum">
              <a:rPr lang="en-GB" altLang="en-US" sz="1200"/>
              <a:pPr eaLnBrk="1" hangingPunct="1"/>
              <a:t>142</a:t>
            </a:fld>
            <a:endParaRPr lang="en-GB" altLang="en-US" sz="120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a:extLst>
              <a:ext uri="{FF2B5EF4-FFF2-40B4-BE49-F238E27FC236}">
                <a16:creationId xmlns:a16="http://schemas.microsoft.com/office/drawing/2014/main" id="{16EA3D98-03FA-A671-BA70-3F8281E24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a:extLst>
              <a:ext uri="{FF2B5EF4-FFF2-40B4-BE49-F238E27FC236}">
                <a16:creationId xmlns:a16="http://schemas.microsoft.com/office/drawing/2014/main" id="{CB8635CC-0CAA-A8F0-E352-9C852F2FF0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8948" name="Slide Number Placeholder 3">
            <a:extLst>
              <a:ext uri="{FF2B5EF4-FFF2-40B4-BE49-F238E27FC236}">
                <a16:creationId xmlns:a16="http://schemas.microsoft.com/office/drawing/2014/main" id="{2231ECB3-A045-B01B-8BAD-96929F00FA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283A8BF-961D-4615-AD66-09FBC418D54C}" type="slidenum">
              <a:rPr lang="en-GB" altLang="en-US" sz="1200"/>
              <a:pPr eaLnBrk="1" hangingPunct="1"/>
              <a:t>143</a:t>
            </a:fld>
            <a:endParaRPr lang="en-GB" altLang="en-US" sz="120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a:extLst>
              <a:ext uri="{FF2B5EF4-FFF2-40B4-BE49-F238E27FC236}">
                <a16:creationId xmlns:a16="http://schemas.microsoft.com/office/drawing/2014/main" id="{02AE748C-A710-F09F-E72A-1AFD433BA0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a:extLst>
              <a:ext uri="{FF2B5EF4-FFF2-40B4-BE49-F238E27FC236}">
                <a16:creationId xmlns:a16="http://schemas.microsoft.com/office/drawing/2014/main" id="{860096B0-F3AF-1CFF-7445-70BCA157CE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9972" name="Slide Number Placeholder 3">
            <a:extLst>
              <a:ext uri="{FF2B5EF4-FFF2-40B4-BE49-F238E27FC236}">
                <a16:creationId xmlns:a16="http://schemas.microsoft.com/office/drawing/2014/main" id="{80314454-F33A-6EF2-547A-A57B25BCF5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0B29DA9-7DE0-4F12-91C4-61E768564D8B}" type="slidenum">
              <a:rPr lang="en-GB" altLang="en-US" sz="1200"/>
              <a:pPr eaLnBrk="1" hangingPunct="1"/>
              <a:t>144</a:t>
            </a:fld>
            <a:endParaRPr lang="en-GB" altLang="en-US" sz="120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a:extLst>
              <a:ext uri="{FF2B5EF4-FFF2-40B4-BE49-F238E27FC236}">
                <a16:creationId xmlns:a16="http://schemas.microsoft.com/office/drawing/2014/main" id="{4CEE9FF3-E914-38EF-2029-B14C1ED28B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a:extLst>
              <a:ext uri="{FF2B5EF4-FFF2-40B4-BE49-F238E27FC236}">
                <a16:creationId xmlns:a16="http://schemas.microsoft.com/office/drawing/2014/main" id="{B080661F-B6A1-215F-43FB-F8C7A69AB1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0996" name="Slide Number Placeholder 3">
            <a:extLst>
              <a:ext uri="{FF2B5EF4-FFF2-40B4-BE49-F238E27FC236}">
                <a16:creationId xmlns:a16="http://schemas.microsoft.com/office/drawing/2014/main" id="{026D83BB-77C1-F909-7619-0D8A17EFF5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A61BE65-8BD0-49AA-8EAB-AA695A92B4FF}" type="slidenum">
              <a:rPr lang="en-GB" altLang="en-US" sz="1200"/>
              <a:pPr eaLnBrk="1" hangingPunct="1"/>
              <a:t>145</a:t>
            </a:fld>
            <a:endParaRPr lang="en-GB" altLang="en-US" sz="120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a:extLst>
              <a:ext uri="{FF2B5EF4-FFF2-40B4-BE49-F238E27FC236}">
                <a16:creationId xmlns:a16="http://schemas.microsoft.com/office/drawing/2014/main" id="{DD96F1F3-882F-B182-3947-27E37971D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a:extLst>
              <a:ext uri="{FF2B5EF4-FFF2-40B4-BE49-F238E27FC236}">
                <a16:creationId xmlns:a16="http://schemas.microsoft.com/office/drawing/2014/main" id="{84ED37F8-F402-FDAE-AEC9-D7C4CA3785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2020" name="Slide Number Placeholder 3">
            <a:extLst>
              <a:ext uri="{FF2B5EF4-FFF2-40B4-BE49-F238E27FC236}">
                <a16:creationId xmlns:a16="http://schemas.microsoft.com/office/drawing/2014/main" id="{3AE98A57-9A92-3E78-4B8B-A52C9756F6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58C20B3-BB4E-4942-86CD-48932DA9F6C4}" type="slidenum">
              <a:rPr lang="en-GB" altLang="en-US" sz="1200"/>
              <a:pPr eaLnBrk="1" hangingPunct="1"/>
              <a:t>146</a:t>
            </a:fld>
            <a:endParaRPr lang="en-GB" altLang="en-US" sz="120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a:extLst>
              <a:ext uri="{FF2B5EF4-FFF2-40B4-BE49-F238E27FC236}">
                <a16:creationId xmlns:a16="http://schemas.microsoft.com/office/drawing/2014/main" id="{995836DC-6813-9454-14D3-386E253E15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a:extLst>
              <a:ext uri="{FF2B5EF4-FFF2-40B4-BE49-F238E27FC236}">
                <a16:creationId xmlns:a16="http://schemas.microsoft.com/office/drawing/2014/main" id="{3742192B-D939-5686-8148-C3C4455C3F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3044" name="Slide Number Placeholder 3">
            <a:extLst>
              <a:ext uri="{FF2B5EF4-FFF2-40B4-BE49-F238E27FC236}">
                <a16:creationId xmlns:a16="http://schemas.microsoft.com/office/drawing/2014/main" id="{458CD133-A963-16B2-406A-56E16DA62C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9D42DA0-109F-4F8D-92C4-65E69281B4D1}" type="slidenum">
              <a:rPr lang="en-GB" altLang="en-US" sz="1200"/>
              <a:pPr eaLnBrk="1" hangingPunct="1"/>
              <a:t>147</a:t>
            </a:fld>
            <a:endParaRPr lang="en-GB" altLang="en-US" sz="120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a:extLst>
              <a:ext uri="{FF2B5EF4-FFF2-40B4-BE49-F238E27FC236}">
                <a16:creationId xmlns:a16="http://schemas.microsoft.com/office/drawing/2014/main" id="{C4D0DDEC-0774-BAC1-453A-C1BADBFDDF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a:extLst>
              <a:ext uri="{FF2B5EF4-FFF2-40B4-BE49-F238E27FC236}">
                <a16:creationId xmlns:a16="http://schemas.microsoft.com/office/drawing/2014/main" id="{38BCEECD-FF63-A51A-95EF-DECE60C271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4068" name="Slide Number Placeholder 3">
            <a:extLst>
              <a:ext uri="{FF2B5EF4-FFF2-40B4-BE49-F238E27FC236}">
                <a16:creationId xmlns:a16="http://schemas.microsoft.com/office/drawing/2014/main" id="{771A6891-5F04-C529-8D2B-0DE4CA4E32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5269DA8-E11A-4DEF-85FF-4CCC924B6911}" type="slidenum">
              <a:rPr lang="en-GB" altLang="en-US" sz="1200"/>
              <a:pPr eaLnBrk="1" hangingPunct="1"/>
              <a:t>148</a:t>
            </a:fld>
            <a:endParaRPr lang="en-GB" altLang="en-US" sz="120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a:extLst>
              <a:ext uri="{FF2B5EF4-FFF2-40B4-BE49-F238E27FC236}">
                <a16:creationId xmlns:a16="http://schemas.microsoft.com/office/drawing/2014/main" id="{6B79DE61-1BC0-4996-3F24-90DDAA59E6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a:extLst>
              <a:ext uri="{FF2B5EF4-FFF2-40B4-BE49-F238E27FC236}">
                <a16:creationId xmlns:a16="http://schemas.microsoft.com/office/drawing/2014/main" id="{C01879F3-E471-2127-E6F7-4F1EB5825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5092" name="Slide Number Placeholder 3">
            <a:extLst>
              <a:ext uri="{FF2B5EF4-FFF2-40B4-BE49-F238E27FC236}">
                <a16:creationId xmlns:a16="http://schemas.microsoft.com/office/drawing/2014/main" id="{362A801E-6EE6-4640-A21D-3BA501F6FC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54B3884-C5B5-4970-B3F3-5612CD86DD4A}" type="slidenum">
              <a:rPr lang="en-GB" altLang="en-US" sz="1200"/>
              <a:pPr eaLnBrk="1" hangingPunct="1"/>
              <a:t>149</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ED2B7204-35C9-4CC7-67B5-7E2C6EEA72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a:extLst>
              <a:ext uri="{FF2B5EF4-FFF2-40B4-BE49-F238E27FC236}">
                <a16:creationId xmlns:a16="http://schemas.microsoft.com/office/drawing/2014/main" id="{4D057050-D1A8-4130-5494-F4CC5C51A2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7876" name="Slide Number Placeholder 3">
            <a:extLst>
              <a:ext uri="{FF2B5EF4-FFF2-40B4-BE49-F238E27FC236}">
                <a16:creationId xmlns:a16="http://schemas.microsoft.com/office/drawing/2014/main" id="{A2943C99-400D-BCC0-5BD0-8B88BC2F95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FD4442A-D55A-4874-A484-41D033DDCB73}" type="slidenum">
              <a:rPr lang="en-GB" altLang="en-US" sz="1200"/>
              <a:pPr eaLnBrk="1" hangingPunct="1"/>
              <a:t>15</a:t>
            </a:fld>
            <a:endParaRPr lang="en-GB" altLang="en-US" sz="120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a:extLst>
              <a:ext uri="{FF2B5EF4-FFF2-40B4-BE49-F238E27FC236}">
                <a16:creationId xmlns:a16="http://schemas.microsoft.com/office/drawing/2014/main" id="{A7C61E8D-B04E-D09A-5569-FD48020714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a:extLst>
              <a:ext uri="{FF2B5EF4-FFF2-40B4-BE49-F238E27FC236}">
                <a16:creationId xmlns:a16="http://schemas.microsoft.com/office/drawing/2014/main" id="{F4333468-DF64-D0F6-0716-EA8235B819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6116" name="Slide Number Placeholder 3">
            <a:extLst>
              <a:ext uri="{FF2B5EF4-FFF2-40B4-BE49-F238E27FC236}">
                <a16:creationId xmlns:a16="http://schemas.microsoft.com/office/drawing/2014/main" id="{11EC5DAB-4273-A2FC-3D1F-CB371C1003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06221EE-EB97-46B0-AB4E-96970A109D55}" type="slidenum">
              <a:rPr lang="en-GB" altLang="en-US" sz="1200"/>
              <a:pPr eaLnBrk="1" hangingPunct="1"/>
              <a:t>150</a:t>
            </a:fld>
            <a:endParaRPr lang="en-GB" altLang="en-US" sz="120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a:extLst>
              <a:ext uri="{FF2B5EF4-FFF2-40B4-BE49-F238E27FC236}">
                <a16:creationId xmlns:a16="http://schemas.microsoft.com/office/drawing/2014/main" id="{7EF6EAD3-035C-FA27-3339-7D6CAA2FB6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Notes Placeholder 2">
            <a:extLst>
              <a:ext uri="{FF2B5EF4-FFF2-40B4-BE49-F238E27FC236}">
                <a16:creationId xmlns:a16="http://schemas.microsoft.com/office/drawing/2014/main" id="{F9B4AF1D-4E15-1EA8-A1C1-C454F2D2CD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7140" name="Slide Number Placeholder 3">
            <a:extLst>
              <a:ext uri="{FF2B5EF4-FFF2-40B4-BE49-F238E27FC236}">
                <a16:creationId xmlns:a16="http://schemas.microsoft.com/office/drawing/2014/main" id="{2EB2873E-B3A0-48CC-FE34-A902A0AAF4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879425D-7EE5-4441-8130-1D32129F142A}" type="slidenum">
              <a:rPr lang="en-GB" altLang="en-US" sz="1200"/>
              <a:pPr eaLnBrk="1" hangingPunct="1"/>
              <a:t>151</a:t>
            </a:fld>
            <a:endParaRPr lang="en-GB" altLang="en-US" sz="120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a:extLst>
              <a:ext uri="{FF2B5EF4-FFF2-40B4-BE49-F238E27FC236}">
                <a16:creationId xmlns:a16="http://schemas.microsoft.com/office/drawing/2014/main" id="{B25C521A-970F-8539-E251-4D18161B54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a:extLst>
              <a:ext uri="{FF2B5EF4-FFF2-40B4-BE49-F238E27FC236}">
                <a16:creationId xmlns:a16="http://schemas.microsoft.com/office/drawing/2014/main" id="{A3C1B8B4-E85F-F719-9296-5263F7B356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8164" name="Slide Number Placeholder 3">
            <a:extLst>
              <a:ext uri="{FF2B5EF4-FFF2-40B4-BE49-F238E27FC236}">
                <a16:creationId xmlns:a16="http://schemas.microsoft.com/office/drawing/2014/main" id="{816BB882-D567-3956-677E-4EFFD5AB0A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AF4EB65-606B-417C-B948-1C6BE188DB75}" type="slidenum">
              <a:rPr lang="en-GB" altLang="en-US" sz="1200"/>
              <a:pPr eaLnBrk="1" hangingPunct="1"/>
              <a:t>152</a:t>
            </a:fld>
            <a:endParaRPr lang="en-GB" altLang="en-US" sz="120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a:extLst>
              <a:ext uri="{FF2B5EF4-FFF2-40B4-BE49-F238E27FC236}">
                <a16:creationId xmlns:a16="http://schemas.microsoft.com/office/drawing/2014/main" id="{2A18368C-41BF-1714-409D-D0565367C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a:extLst>
              <a:ext uri="{FF2B5EF4-FFF2-40B4-BE49-F238E27FC236}">
                <a16:creationId xmlns:a16="http://schemas.microsoft.com/office/drawing/2014/main" id="{2D59E2D8-0C3C-7CAD-31B0-E6F3FCB4A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9188" name="Slide Number Placeholder 3">
            <a:extLst>
              <a:ext uri="{FF2B5EF4-FFF2-40B4-BE49-F238E27FC236}">
                <a16:creationId xmlns:a16="http://schemas.microsoft.com/office/drawing/2014/main" id="{FF1B2B05-201F-5B47-7C5E-17A5A3237E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2370D3F-4C2E-470E-B698-FC8B3947C9DF}" type="slidenum">
              <a:rPr lang="en-GB" altLang="en-US" sz="1200"/>
              <a:pPr eaLnBrk="1" hangingPunct="1"/>
              <a:t>153</a:t>
            </a:fld>
            <a:endParaRPr lang="en-GB" altLang="en-US" sz="120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a:extLst>
              <a:ext uri="{FF2B5EF4-FFF2-40B4-BE49-F238E27FC236}">
                <a16:creationId xmlns:a16="http://schemas.microsoft.com/office/drawing/2014/main" id="{74C2FAB9-838A-5051-369E-40C715B6BD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a:extLst>
              <a:ext uri="{FF2B5EF4-FFF2-40B4-BE49-F238E27FC236}">
                <a16:creationId xmlns:a16="http://schemas.microsoft.com/office/drawing/2014/main" id="{0464DC39-A069-6675-480F-6AC915C50F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0212" name="Slide Number Placeholder 3">
            <a:extLst>
              <a:ext uri="{FF2B5EF4-FFF2-40B4-BE49-F238E27FC236}">
                <a16:creationId xmlns:a16="http://schemas.microsoft.com/office/drawing/2014/main" id="{F72395F4-F240-24A1-7235-0509571FFD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F6C9A07-54B3-4F43-BAAF-8EAC815F7FAA}" type="slidenum">
              <a:rPr lang="en-GB" altLang="en-US" sz="1200"/>
              <a:pPr eaLnBrk="1" hangingPunct="1"/>
              <a:t>154</a:t>
            </a:fld>
            <a:endParaRPr lang="en-GB" altLang="en-US" sz="120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a:extLst>
              <a:ext uri="{FF2B5EF4-FFF2-40B4-BE49-F238E27FC236}">
                <a16:creationId xmlns:a16="http://schemas.microsoft.com/office/drawing/2014/main" id="{38BE1E9B-FAE8-BBED-F120-76FE074C64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a:extLst>
              <a:ext uri="{FF2B5EF4-FFF2-40B4-BE49-F238E27FC236}">
                <a16:creationId xmlns:a16="http://schemas.microsoft.com/office/drawing/2014/main" id="{80B2204F-1E37-CE57-C464-150BEC144C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1236" name="Slide Number Placeholder 3">
            <a:extLst>
              <a:ext uri="{FF2B5EF4-FFF2-40B4-BE49-F238E27FC236}">
                <a16:creationId xmlns:a16="http://schemas.microsoft.com/office/drawing/2014/main" id="{987184B5-9495-F7F7-C710-0AA4ECDD1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E410282-8071-4DCD-AC94-B86A70830381}" type="slidenum">
              <a:rPr lang="en-GB" altLang="en-US" sz="1200"/>
              <a:pPr eaLnBrk="1" hangingPunct="1"/>
              <a:t>155</a:t>
            </a:fld>
            <a:endParaRPr lang="en-GB" altLang="en-US" sz="120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a:extLst>
              <a:ext uri="{FF2B5EF4-FFF2-40B4-BE49-F238E27FC236}">
                <a16:creationId xmlns:a16="http://schemas.microsoft.com/office/drawing/2014/main" id="{2093899A-0555-8B69-9D98-CBFF1E40D6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a:extLst>
              <a:ext uri="{FF2B5EF4-FFF2-40B4-BE49-F238E27FC236}">
                <a16:creationId xmlns:a16="http://schemas.microsoft.com/office/drawing/2014/main" id="{7F224E7E-919B-D845-ACB7-D05D07D13B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2260" name="Slide Number Placeholder 3">
            <a:extLst>
              <a:ext uri="{FF2B5EF4-FFF2-40B4-BE49-F238E27FC236}">
                <a16:creationId xmlns:a16="http://schemas.microsoft.com/office/drawing/2014/main" id="{C391DF5E-F845-B41C-E0D7-89362592D8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693AD29-E9C6-43A3-B715-D996EE40CAD1}" type="slidenum">
              <a:rPr lang="en-GB" altLang="en-US" sz="1200"/>
              <a:pPr eaLnBrk="1" hangingPunct="1"/>
              <a:t>156</a:t>
            </a:fld>
            <a:endParaRPr lang="en-GB" altLang="en-US" sz="120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a:extLst>
              <a:ext uri="{FF2B5EF4-FFF2-40B4-BE49-F238E27FC236}">
                <a16:creationId xmlns:a16="http://schemas.microsoft.com/office/drawing/2014/main" id="{64FA96BD-2E84-A2FD-FF50-391C58179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a:extLst>
              <a:ext uri="{FF2B5EF4-FFF2-40B4-BE49-F238E27FC236}">
                <a16:creationId xmlns:a16="http://schemas.microsoft.com/office/drawing/2014/main" id="{8891EB4B-B2E9-E6AB-22BB-AE354F3824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3284" name="Slide Number Placeholder 3">
            <a:extLst>
              <a:ext uri="{FF2B5EF4-FFF2-40B4-BE49-F238E27FC236}">
                <a16:creationId xmlns:a16="http://schemas.microsoft.com/office/drawing/2014/main" id="{18EBA792-726A-E7E3-54DB-3661E4134C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2018635-0E70-491F-B58E-91FF2450F171}" type="slidenum">
              <a:rPr lang="en-GB" altLang="en-US" sz="1200"/>
              <a:pPr eaLnBrk="1" hangingPunct="1"/>
              <a:t>157</a:t>
            </a:fld>
            <a:endParaRPr lang="en-GB" altLang="en-US" sz="120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a:extLst>
              <a:ext uri="{FF2B5EF4-FFF2-40B4-BE49-F238E27FC236}">
                <a16:creationId xmlns:a16="http://schemas.microsoft.com/office/drawing/2014/main" id="{AF4BFA08-DC6A-9908-7359-B7C74F399D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a:extLst>
              <a:ext uri="{FF2B5EF4-FFF2-40B4-BE49-F238E27FC236}">
                <a16:creationId xmlns:a16="http://schemas.microsoft.com/office/drawing/2014/main" id="{655DFC29-D396-D17D-13A3-C2418C0E5B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4308" name="Slide Number Placeholder 3">
            <a:extLst>
              <a:ext uri="{FF2B5EF4-FFF2-40B4-BE49-F238E27FC236}">
                <a16:creationId xmlns:a16="http://schemas.microsoft.com/office/drawing/2014/main" id="{CC6CE3ED-347D-481B-D0DC-1A46B341D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73104CB-6A32-48C1-A668-8AFC497E0414}" type="slidenum">
              <a:rPr lang="en-GB" altLang="en-US" sz="1200"/>
              <a:pPr eaLnBrk="1" hangingPunct="1"/>
              <a:t>158</a:t>
            </a:fld>
            <a:endParaRPr lang="en-GB" altLang="en-US" sz="120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a:extLst>
              <a:ext uri="{FF2B5EF4-FFF2-40B4-BE49-F238E27FC236}">
                <a16:creationId xmlns:a16="http://schemas.microsoft.com/office/drawing/2014/main" id="{922B233E-7ED9-82B4-19DA-19B9D7DF5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a:extLst>
              <a:ext uri="{FF2B5EF4-FFF2-40B4-BE49-F238E27FC236}">
                <a16:creationId xmlns:a16="http://schemas.microsoft.com/office/drawing/2014/main" id="{5C88D3A2-5A9C-CB10-E38F-9526497076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5332" name="Slide Number Placeholder 3">
            <a:extLst>
              <a:ext uri="{FF2B5EF4-FFF2-40B4-BE49-F238E27FC236}">
                <a16:creationId xmlns:a16="http://schemas.microsoft.com/office/drawing/2014/main" id="{0644881D-9AEB-F0DB-F386-A4D6535E19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210417B-CA99-42EA-AB0C-537D954A0DFC}" type="slidenum">
              <a:rPr lang="en-GB" altLang="en-US" sz="1200"/>
              <a:pPr eaLnBrk="1" hangingPunct="1"/>
              <a:t>159</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D2157CF8-60F9-4CDF-71B7-4B936280DB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7FB7AA20-1069-54FB-EEB6-0F130800D5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8900" name="Slide Number Placeholder 3">
            <a:extLst>
              <a:ext uri="{FF2B5EF4-FFF2-40B4-BE49-F238E27FC236}">
                <a16:creationId xmlns:a16="http://schemas.microsoft.com/office/drawing/2014/main" id="{7EE15937-3DA7-B6C4-B121-AE71C47AD2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B121FAB-57A8-4239-90EC-EB63875C6886}" type="slidenum">
              <a:rPr lang="en-GB" altLang="en-US" sz="1200"/>
              <a:pPr eaLnBrk="1" hangingPunct="1"/>
              <a:t>16</a:t>
            </a:fld>
            <a:endParaRPr lang="en-GB" altLang="en-US" sz="120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a:extLst>
              <a:ext uri="{FF2B5EF4-FFF2-40B4-BE49-F238E27FC236}">
                <a16:creationId xmlns:a16="http://schemas.microsoft.com/office/drawing/2014/main" id="{857B6AC3-2E50-E74E-A08A-7DBA767840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a:extLst>
              <a:ext uri="{FF2B5EF4-FFF2-40B4-BE49-F238E27FC236}">
                <a16:creationId xmlns:a16="http://schemas.microsoft.com/office/drawing/2014/main" id="{32C816A3-5E75-34FE-A117-518235217C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6356" name="Slide Number Placeholder 3">
            <a:extLst>
              <a:ext uri="{FF2B5EF4-FFF2-40B4-BE49-F238E27FC236}">
                <a16:creationId xmlns:a16="http://schemas.microsoft.com/office/drawing/2014/main" id="{A002DCC2-A93D-1CE7-BBC7-D594EF8641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B937F77-66B5-4005-AF96-4BF9DCC71180}" type="slidenum">
              <a:rPr lang="en-GB" altLang="en-US" sz="1200"/>
              <a:pPr eaLnBrk="1" hangingPunct="1"/>
              <a:t>160</a:t>
            </a:fld>
            <a:endParaRPr lang="en-GB" altLang="en-US" sz="120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a:extLst>
              <a:ext uri="{FF2B5EF4-FFF2-40B4-BE49-F238E27FC236}">
                <a16:creationId xmlns:a16="http://schemas.microsoft.com/office/drawing/2014/main" id="{E48B9477-960E-8670-3C64-80F0DB7321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a:extLst>
              <a:ext uri="{FF2B5EF4-FFF2-40B4-BE49-F238E27FC236}">
                <a16:creationId xmlns:a16="http://schemas.microsoft.com/office/drawing/2014/main" id="{8DDFCF7D-4BAE-26EA-4555-4541D26F1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7380" name="Slide Number Placeholder 3">
            <a:extLst>
              <a:ext uri="{FF2B5EF4-FFF2-40B4-BE49-F238E27FC236}">
                <a16:creationId xmlns:a16="http://schemas.microsoft.com/office/drawing/2014/main" id="{ECA929D6-CB65-80E1-7B63-9E5F792A33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81FBCCC-B79E-4593-A0D8-47315CDB9B2A}" type="slidenum">
              <a:rPr lang="en-GB" altLang="en-US" sz="1200"/>
              <a:pPr eaLnBrk="1" hangingPunct="1"/>
              <a:t>161</a:t>
            </a:fld>
            <a:endParaRPr lang="en-GB" altLang="en-US" sz="120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a:extLst>
              <a:ext uri="{FF2B5EF4-FFF2-40B4-BE49-F238E27FC236}">
                <a16:creationId xmlns:a16="http://schemas.microsoft.com/office/drawing/2014/main" id="{2E77FC82-EECC-AB79-493C-2214574BB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a:extLst>
              <a:ext uri="{FF2B5EF4-FFF2-40B4-BE49-F238E27FC236}">
                <a16:creationId xmlns:a16="http://schemas.microsoft.com/office/drawing/2014/main" id="{53303F8C-8AE1-0D29-7E12-BBB84E332B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8404" name="Slide Number Placeholder 3">
            <a:extLst>
              <a:ext uri="{FF2B5EF4-FFF2-40B4-BE49-F238E27FC236}">
                <a16:creationId xmlns:a16="http://schemas.microsoft.com/office/drawing/2014/main" id="{E7982481-6FE0-ECC3-7ED3-9C77445B8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325A9A5-2F30-4539-9157-3EB02FFC4D0E}" type="slidenum">
              <a:rPr lang="en-GB" altLang="en-US" sz="1200"/>
              <a:pPr eaLnBrk="1" hangingPunct="1"/>
              <a:t>162</a:t>
            </a:fld>
            <a:endParaRPr lang="en-GB" altLang="en-US" sz="120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a:extLst>
              <a:ext uri="{FF2B5EF4-FFF2-40B4-BE49-F238E27FC236}">
                <a16:creationId xmlns:a16="http://schemas.microsoft.com/office/drawing/2014/main" id="{09AA5984-8B71-B9E9-0082-F2C4C6B28D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a:extLst>
              <a:ext uri="{FF2B5EF4-FFF2-40B4-BE49-F238E27FC236}">
                <a16:creationId xmlns:a16="http://schemas.microsoft.com/office/drawing/2014/main" id="{3D3A65E7-3D31-53E8-772E-DF2BB68528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9428" name="Slide Number Placeholder 3">
            <a:extLst>
              <a:ext uri="{FF2B5EF4-FFF2-40B4-BE49-F238E27FC236}">
                <a16:creationId xmlns:a16="http://schemas.microsoft.com/office/drawing/2014/main" id="{B23A194A-F8E6-967E-D8D0-972D42B264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54D98AF-D188-4213-8673-F193B6813547}" type="slidenum">
              <a:rPr lang="en-GB" altLang="en-US" sz="1200"/>
              <a:pPr eaLnBrk="1" hangingPunct="1"/>
              <a:t>163</a:t>
            </a:fld>
            <a:endParaRPr lang="en-GB" altLang="en-US" sz="120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a:extLst>
              <a:ext uri="{FF2B5EF4-FFF2-40B4-BE49-F238E27FC236}">
                <a16:creationId xmlns:a16="http://schemas.microsoft.com/office/drawing/2014/main" id="{F2721538-BA7C-227C-DA3D-C5314EFB8B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Notes Placeholder 2">
            <a:extLst>
              <a:ext uri="{FF2B5EF4-FFF2-40B4-BE49-F238E27FC236}">
                <a16:creationId xmlns:a16="http://schemas.microsoft.com/office/drawing/2014/main" id="{19919044-FE8B-A3DA-A288-9295C2680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0452" name="Slide Number Placeholder 3">
            <a:extLst>
              <a:ext uri="{FF2B5EF4-FFF2-40B4-BE49-F238E27FC236}">
                <a16:creationId xmlns:a16="http://schemas.microsoft.com/office/drawing/2014/main" id="{1B5A3869-CF65-6785-3106-6FE4555BE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116700B-A835-44B1-9BF7-19C2A1F5F2A6}" type="slidenum">
              <a:rPr lang="en-GB" altLang="en-US" sz="1200"/>
              <a:pPr eaLnBrk="1" hangingPunct="1"/>
              <a:t>164</a:t>
            </a:fld>
            <a:endParaRPr lang="en-GB" altLang="en-US" sz="120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a:extLst>
              <a:ext uri="{FF2B5EF4-FFF2-40B4-BE49-F238E27FC236}">
                <a16:creationId xmlns:a16="http://schemas.microsoft.com/office/drawing/2014/main" id="{0B477349-7559-A32E-B4E1-3C6A3E1096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a:extLst>
              <a:ext uri="{FF2B5EF4-FFF2-40B4-BE49-F238E27FC236}">
                <a16:creationId xmlns:a16="http://schemas.microsoft.com/office/drawing/2014/main" id="{C1B0F7BC-5AA0-F91F-940F-BD09084D8A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1476" name="Slide Number Placeholder 3">
            <a:extLst>
              <a:ext uri="{FF2B5EF4-FFF2-40B4-BE49-F238E27FC236}">
                <a16:creationId xmlns:a16="http://schemas.microsoft.com/office/drawing/2014/main" id="{B3A5CCB1-E09E-7A44-29B7-D84CFEEDB8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CC36B9E-CDFC-4790-B3AC-13C6980B9ED9}" type="slidenum">
              <a:rPr lang="en-GB" altLang="en-US" sz="1200"/>
              <a:pPr eaLnBrk="1" hangingPunct="1"/>
              <a:t>165</a:t>
            </a:fld>
            <a:endParaRPr lang="en-GB" altLang="en-US" sz="120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a:extLst>
              <a:ext uri="{FF2B5EF4-FFF2-40B4-BE49-F238E27FC236}">
                <a16:creationId xmlns:a16="http://schemas.microsoft.com/office/drawing/2014/main" id="{446B48A4-6161-CD7D-7C55-7FCCC27D1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a:extLst>
              <a:ext uri="{FF2B5EF4-FFF2-40B4-BE49-F238E27FC236}">
                <a16:creationId xmlns:a16="http://schemas.microsoft.com/office/drawing/2014/main" id="{809D7194-B227-A3A1-0B5C-B452FF2B93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2500" name="Slide Number Placeholder 3">
            <a:extLst>
              <a:ext uri="{FF2B5EF4-FFF2-40B4-BE49-F238E27FC236}">
                <a16:creationId xmlns:a16="http://schemas.microsoft.com/office/drawing/2014/main" id="{2A15D99E-9A50-FC4B-A49D-3E67B372F5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0935EE3-16AA-4C11-B48C-A6C84449F755}" type="slidenum">
              <a:rPr lang="en-GB" altLang="en-US" sz="1200"/>
              <a:pPr eaLnBrk="1" hangingPunct="1"/>
              <a:t>166</a:t>
            </a:fld>
            <a:endParaRPr lang="en-GB" altLang="en-US" sz="120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a:extLst>
              <a:ext uri="{FF2B5EF4-FFF2-40B4-BE49-F238E27FC236}">
                <a16:creationId xmlns:a16="http://schemas.microsoft.com/office/drawing/2014/main" id="{9F5E5F1C-757E-2B2D-4A7B-D43E6A12BF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a:extLst>
              <a:ext uri="{FF2B5EF4-FFF2-40B4-BE49-F238E27FC236}">
                <a16:creationId xmlns:a16="http://schemas.microsoft.com/office/drawing/2014/main" id="{AD68C4A3-CFD1-5C39-89A9-D3C9F627B3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3524" name="Slide Number Placeholder 3">
            <a:extLst>
              <a:ext uri="{FF2B5EF4-FFF2-40B4-BE49-F238E27FC236}">
                <a16:creationId xmlns:a16="http://schemas.microsoft.com/office/drawing/2014/main" id="{0C8DD9C8-79B7-AEDD-4495-271BC45EEA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CED64D8-683A-44E9-B201-367F45F64D4C}" type="slidenum">
              <a:rPr lang="en-GB" altLang="en-US" sz="1200"/>
              <a:pPr eaLnBrk="1" hangingPunct="1"/>
              <a:t>167</a:t>
            </a:fld>
            <a:endParaRPr lang="en-GB" altLang="en-US" sz="120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a:extLst>
              <a:ext uri="{FF2B5EF4-FFF2-40B4-BE49-F238E27FC236}">
                <a16:creationId xmlns:a16="http://schemas.microsoft.com/office/drawing/2014/main" id="{D8F48637-3A2D-176C-0EF5-B1F653252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Notes Placeholder 2">
            <a:extLst>
              <a:ext uri="{FF2B5EF4-FFF2-40B4-BE49-F238E27FC236}">
                <a16:creationId xmlns:a16="http://schemas.microsoft.com/office/drawing/2014/main" id="{96DCAAE6-5B07-A2A9-F88B-B96EF79AF1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4548" name="Slide Number Placeholder 3">
            <a:extLst>
              <a:ext uri="{FF2B5EF4-FFF2-40B4-BE49-F238E27FC236}">
                <a16:creationId xmlns:a16="http://schemas.microsoft.com/office/drawing/2014/main" id="{355ED9E2-CB2E-2524-E58A-5BB4FF4149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B02CCD7-736A-46A8-8201-3F049CE02205}" type="slidenum">
              <a:rPr lang="en-GB" altLang="en-US" sz="1200"/>
              <a:pPr eaLnBrk="1" hangingPunct="1"/>
              <a:t>168</a:t>
            </a:fld>
            <a:endParaRPr lang="en-GB" altLang="en-US" sz="120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a:extLst>
              <a:ext uri="{FF2B5EF4-FFF2-40B4-BE49-F238E27FC236}">
                <a16:creationId xmlns:a16="http://schemas.microsoft.com/office/drawing/2014/main" id="{C280C0B2-02F2-321E-8358-F16373345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Notes Placeholder 2">
            <a:extLst>
              <a:ext uri="{FF2B5EF4-FFF2-40B4-BE49-F238E27FC236}">
                <a16:creationId xmlns:a16="http://schemas.microsoft.com/office/drawing/2014/main" id="{ED9F1983-BD93-D506-A901-96EE7D898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5572" name="Slide Number Placeholder 3">
            <a:extLst>
              <a:ext uri="{FF2B5EF4-FFF2-40B4-BE49-F238E27FC236}">
                <a16:creationId xmlns:a16="http://schemas.microsoft.com/office/drawing/2014/main" id="{803CE53D-B021-26EC-0904-12D3B3FBA4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CC6CD4F-AD78-4EA7-AED7-B7664001E1C8}" type="slidenum">
              <a:rPr lang="en-GB" altLang="en-US" sz="1200"/>
              <a:pPr eaLnBrk="1" hangingPunct="1"/>
              <a:t>169</a:t>
            </a:fld>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40210D7E-6717-CC84-DBEC-3B54FB77A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a:extLst>
              <a:ext uri="{FF2B5EF4-FFF2-40B4-BE49-F238E27FC236}">
                <a16:creationId xmlns:a16="http://schemas.microsoft.com/office/drawing/2014/main" id="{119548BD-1102-D11F-4CE5-AFCCCF3EE4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9924" name="Slide Number Placeholder 3">
            <a:extLst>
              <a:ext uri="{FF2B5EF4-FFF2-40B4-BE49-F238E27FC236}">
                <a16:creationId xmlns:a16="http://schemas.microsoft.com/office/drawing/2014/main" id="{89336D7A-EDF4-635F-83E6-1D4FB71E2D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55D62D8-22E4-4B06-B8D0-C903C5328AFF}" type="slidenum">
              <a:rPr lang="en-GB" altLang="en-US" sz="1200"/>
              <a:pPr eaLnBrk="1" hangingPunct="1"/>
              <a:t>17</a:t>
            </a:fld>
            <a:endParaRPr lang="en-GB" altLang="en-US" sz="120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a:extLst>
              <a:ext uri="{FF2B5EF4-FFF2-40B4-BE49-F238E27FC236}">
                <a16:creationId xmlns:a16="http://schemas.microsoft.com/office/drawing/2014/main" id="{C7AFBAEB-2146-2153-0688-7DA6DF2A31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a:extLst>
              <a:ext uri="{FF2B5EF4-FFF2-40B4-BE49-F238E27FC236}">
                <a16:creationId xmlns:a16="http://schemas.microsoft.com/office/drawing/2014/main" id="{94EB5BD9-EAD3-53D5-754A-D932CF84AB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6596" name="Slide Number Placeholder 3">
            <a:extLst>
              <a:ext uri="{FF2B5EF4-FFF2-40B4-BE49-F238E27FC236}">
                <a16:creationId xmlns:a16="http://schemas.microsoft.com/office/drawing/2014/main" id="{7C934EFC-97FA-0D8C-E51A-5F53B4B9E3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F8A523B-14F2-4853-90CC-F025CB4D930F}" type="slidenum">
              <a:rPr lang="en-GB" altLang="en-US" sz="1200"/>
              <a:pPr eaLnBrk="1" hangingPunct="1"/>
              <a:t>170</a:t>
            </a:fld>
            <a:endParaRPr lang="en-GB" altLang="en-US" sz="120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a:extLst>
              <a:ext uri="{FF2B5EF4-FFF2-40B4-BE49-F238E27FC236}">
                <a16:creationId xmlns:a16="http://schemas.microsoft.com/office/drawing/2014/main" id="{B5411B43-387E-9827-9697-8C4989A69E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Notes Placeholder 2">
            <a:extLst>
              <a:ext uri="{FF2B5EF4-FFF2-40B4-BE49-F238E27FC236}">
                <a16:creationId xmlns:a16="http://schemas.microsoft.com/office/drawing/2014/main" id="{D822012C-8B6D-8805-D038-36423AEEB2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7620" name="Slide Number Placeholder 3">
            <a:extLst>
              <a:ext uri="{FF2B5EF4-FFF2-40B4-BE49-F238E27FC236}">
                <a16:creationId xmlns:a16="http://schemas.microsoft.com/office/drawing/2014/main" id="{419772ED-73B4-CE94-1D2A-211A6EE5EA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CE31EDD-E1AF-4B60-ABC6-3B1623C3219E}" type="slidenum">
              <a:rPr lang="en-GB" altLang="en-US" sz="1200"/>
              <a:pPr eaLnBrk="1" hangingPunct="1"/>
              <a:t>171</a:t>
            </a:fld>
            <a:endParaRPr lang="en-GB" altLang="en-US" sz="120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a:extLst>
              <a:ext uri="{FF2B5EF4-FFF2-40B4-BE49-F238E27FC236}">
                <a16:creationId xmlns:a16="http://schemas.microsoft.com/office/drawing/2014/main" id="{B777CE51-1E2F-C36F-B4A9-BBC0574AC1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a:extLst>
              <a:ext uri="{FF2B5EF4-FFF2-40B4-BE49-F238E27FC236}">
                <a16:creationId xmlns:a16="http://schemas.microsoft.com/office/drawing/2014/main" id="{E1366F57-5F47-645E-5471-45D678C149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8644" name="Slide Number Placeholder 3">
            <a:extLst>
              <a:ext uri="{FF2B5EF4-FFF2-40B4-BE49-F238E27FC236}">
                <a16:creationId xmlns:a16="http://schemas.microsoft.com/office/drawing/2014/main" id="{B5F3CE33-6A60-6B87-8BE4-79CAD57EA1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D04C53E-4218-4212-9480-AF8EB19FB6E6}" type="slidenum">
              <a:rPr lang="en-GB" altLang="en-US" sz="1200"/>
              <a:pPr eaLnBrk="1" hangingPunct="1"/>
              <a:t>172</a:t>
            </a:fld>
            <a:endParaRPr lang="en-GB" altLang="en-US" sz="120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a:extLst>
              <a:ext uri="{FF2B5EF4-FFF2-40B4-BE49-F238E27FC236}">
                <a16:creationId xmlns:a16="http://schemas.microsoft.com/office/drawing/2014/main" id="{B183378C-2B1C-617B-E6CC-40B6618E1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a:extLst>
              <a:ext uri="{FF2B5EF4-FFF2-40B4-BE49-F238E27FC236}">
                <a16:creationId xmlns:a16="http://schemas.microsoft.com/office/drawing/2014/main" id="{F65E1805-B582-1C32-F07F-0993D54012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69668" name="Slide Number Placeholder 3">
            <a:extLst>
              <a:ext uri="{FF2B5EF4-FFF2-40B4-BE49-F238E27FC236}">
                <a16:creationId xmlns:a16="http://schemas.microsoft.com/office/drawing/2014/main" id="{15B02B56-F5FE-E71F-7F5A-E2EAA20084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49660D2-C036-4190-9E1A-9AB164791B03}" type="slidenum">
              <a:rPr lang="en-GB" altLang="en-US" sz="1200"/>
              <a:pPr eaLnBrk="1" hangingPunct="1"/>
              <a:t>173</a:t>
            </a:fld>
            <a:endParaRPr lang="en-GB" altLang="en-US" sz="120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a:extLst>
              <a:ext uri="{FF2B5EF4-FFF2-40B4-BE49-F238E27FC236}">
                <a16:creationId xmlns:a16="http://schemas.microsoft.com/office/drawing/2014/main" id="{FC1BD7B6-4DFA-70C1-FDB8-515A3BD78E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a:extLst>
              <a:ext uri="{FF2B5EF4-FFF2-40B4-BE49-F238E27FC236}">
                <a16:creationId xmlns:a16="http://schemas.microsoft.com/office/drawing/2014/main" id="{6C81E845-B362-D6CE-379C-2A258315A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0692" name="Slide Number Placeholder 3">
            <a:extLst>
              <a:ext uri="{FF2B5EF4-FFF2-40B4-BE49-F238E27FC236}">
                <a16:creationId xmlns:a16="http://schemas.microsoft.com/office/drawing/2014/main" id="{7695C363-775E-E0FE-F8A1-5F3852B1C7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5BE4DBE-2DEE-4269-8042-E151C71D2F74}" type="slidenum">
              <a:rPr lang="en-GB" altLang="en-US" sz="1200"/>
              <a:pPr eaLnBrk="1" hangingPunct="1"/>
              <a:t>174</a:t>
            </a:fld>
            <a:endParaRPr lang="en-GB" altLang="en-US" sz="120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a:extLst>
              <a:ext uri="{FF2B5EF4-FFF2-40B4-BE49-F238E27FC236}">
                <a16:creationId xmlns:a16="http://schemas.microsoft.com/office/drawing/2014/main" id="{A10EE4D8-FCE5-0A25-610B-041EEC72F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Notes Placeholder 2">
            <a:extLst>
              <a:ext uri="{FF2B5EF4-FFF2-40B4-BE49-F238E27FC236}">
                <a16:creationId xmlns:a16="http://schemas.microsoft.com/office/drawing/2014/main" id="{3462E13C-FFC2-A870-7816-39919BC18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1716" name="Slide Number Placeholder 3">
            <a:extLst>
              <a:ext uri="{FF2B5EF4-FFF2-40B4-BE49-F238E27FC236}">
                <a16:creationId xmlns:a16="http://schemas.microsoft.com/office/drawing/2014/main" id="{6350F819-7262-326A-E935-E80AE2B56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A74E603-7A43-4541-B360-F72D5CDE462F}" type="slidenum">
              <a:rPr lang="en-GB" altLang="en-US" sz="1200"/>
              <a:pPr eaLnBrk="1" hangingPunct="1"/>
              <a:t>175</a:t>
            </a:fld>
            <a:endParaRPr lang="en-GB" altLang="en-US" sz="120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a:extLst>
              <a:ext uri="{FF2B5EF4-FFF2-40B4-BE49-F238E27FC236}">
                <a16:creationId xmlns:a16="http://schemas.microsoft.com/office/drawing/2014/main" id="{2A8A7FAB-9130-992F-4978-67D89B217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a:extLst>
              <a:ext uri="{FF2B5EF4-FFF2-40B4-BE49-F238E27FC236}">
                <a16:creationId xmlns:a16="http://schemas.microsoft.com/office/drawing/2014/main" id="{1F2DEC33-FB50-9167-72E5-FCE3B6E33F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2740" name="Slide Number Placeholder 3">
            <a:extLst>
              <a:ext uri="{FF2B5EF4-FFF2-40B4-BE49-F238E27FC236}">
                <a16:creationId xmlns:a16="http://schemas.microsoft.com/office/drawing/2014/main" id="{89D8E83F-8BC1-D109-EA22-A50B1607D2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7C3923F-0419-4D37-8E80-D627EDC6D6DF}" type="slidenum">
              <a:rPr lang="en-GB" altLang="en-US" sz="1200"/>
              <a:pPr eaLnBrk="1" hangingPunct="1"/>
              <a:t>176</a:t>
            </a:fld>
            <a:endParaRPr lang="en-GB" altLang="en-US" sz="120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a:extLst>
              <a:ext uri="{FF2B5EF4-FFF2-40B4-BE49-F238E27FC236}">
                <a16:creationId xmlns:a16="http://schemas.microsoft.com/office/drawing/2014/main" id="{67F1B284-5D8F-E085-CB9A-E20FBBB689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Notes Placeholder 2">
            <a:extLst>
              <a:ext uri="{FF2B5EF4-FFF2-40B4-BE49-F238E27FC236}">
                <a16:creationId xmlns:a16="http://schemas.microsoft.com/office/drawing/2014/main" id="{100BF5DA-6263-9E68-FE93-AFFDA7B29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3764" name="Slide Number Placeholder 3">
            <a:extLst>
              <a:ext uri="{FF2B5EF4-FFF2-40B4-BE49-F238E27FC236}">
                <a16:creationId xmlns:a16="http://schemas.microsoft.com/office/drawing/2014/main" id="{94CB1962-FEDF-6773-A929-A7C13A29BC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C5F1B55-0512-4BCA-B679-E2FF0DB1EB65}" type="slidenum">
              <a:rPr lang="en-GB" altLang="en-US" sz="1200"/>
              <a:pPr eaLnBrk="1" hangingPunct="1"/>
              <a:t>177</a:t>
            </a:fld>
            <a:endParaRPr lang="en-GB" altLang="en-US" sz="120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a:extLst>
              <a:ext uri="{FF2B5EF4-FFF2-40B4-BE49-F238E27FC236}">
                <a16:creationId xmlns:a16="http://schemas.microsoft.com/office/drawing/2014/main" id="{330C235B-CEC5-3075-53E8-D9943E823F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Notes Placeholder 2">
            <a:extLst>
              <a:ext uri="{FF2B5EF4-FFF2-40B4-BE49-F238E27FC236}">
                <a16:creationId xmlns:a16="http://schemas.microsoft.com/office/drawing/2014/main" id="{B6612F01-5C30-2925-7347-1A9733AD09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4788" name="Slide Number Placeholder 3">
            <a:extLst>
              <a:ext uri="{FF2B5EF4-FFF2-40B4-BE49-F238E27FC236}">
                <a16:creationId xmlns:a16="http://schemas.microsoft.com/office/drawing/2014/main" id="{95BC9AD0-F1EE-D652-B5C3-C1B8B1B392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00A3A83-5BD8-40C2-A53A-F24B6896E4F6}" type="slidenum">
              <a:rPr lang="en-GB" altLang="en-US" sz="1200"/>
              <a:pPr eaLnBrk="1" hangingPunct="1"/>
              <a:t>178</a:t>
            </a:fld>
            <a:endParaRPr lang="en-GB" altLang="en-US" sz="120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a:extLst>
              <a:ext uri="{FF2B5EF4-FFF2-40B4-BE49-F238E27FC236}">
                <a16:creationId xmlns:a16="http://schemas.microsoft.com/office/drawing/2014/main" id="{A09AE255-C729-AC74-FD22-38841B0CD2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Notes Placeholder 2">
            <a:extLst>
              <a:ext uri="{FF2B5EF4-FFF2-40B4-BE49-F238E27FC236}">
                <a16:creationId xmlns:a16="http://schemas.microsoft.com/office/drawing/2014/main" id="{A7E3D846-88E9-FCA0-BA89-5E4102EBF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5812" name="Slide Number Placeholder 3">
            <a:extLst>
              <a:ext uri="{FF2B5EF4-FFF2-40B4-BE49-F238E27FC236}">
                <a16:creationId xmlns:a16="http://schemas.microsoft.com/office/drawing/2014/main" id="{1964612A-FDAC-FD64-82B9-955D1C73FC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8C8C250-D79D-42D1-B0ED-2D8C01C5E839}" type="slidenum">
              <a:rPr lang="en-GB" altLang="en-US" sz="1200"/>
              <a:pPr eaLnBrk="1" hangingPunct="1"/>
              <a:t>179</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79DC8A79-411B-9D75-8A0C-2FE5B900BE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3B2FC198-0FC7-5C5A-2183-EB6D27D285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0948" name="Slide Number Placeholder 3">
            <a:extLst>
              <a:ext uri="{FF2B5EF4-FFF2-40B4-BE49-F238E27FC236}">
                <a16:creationId xmlns:a16="http://schemas.microsoft.com/office/drawing/2014/main" id="{37A551C5-7185-821A-0676-3D0DA8D993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7BF16DB-7487-4428-8737-D8C380C1C7F7}" type="slidenum">
              <a:rPr lang="en-GB" altLang="en-US" sz="1200"/>
              <a:pPr eaLnBrk="1" hangingPunct="1"/>
              <a:t>18</a:t>
            </a:fld>
            <a:endParaRPr lang="en-GB" altLang="en-US" sz="120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a:extLst>
              <a:ext uri="{FF2B5EF4-FFF2-40B4-BE49-F238E27FC236}">
                <a16:creationId xmlns:a16="http://schemas.microsoft.com/office/drawing/2014/main" id="{7A8245D2-4CFF-ABCD-7992-C1471115F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6835" name="Notes Placeholder 2">
            <a:extLst>
              <a:ext uri="{FF2B5EF4-FFF2-40B4-BE49-F238E27FC236}">
                <a16:creationId xmlns:a16="http://schemas.microsoft.com/office/drawing/2014/main" id="{12E637B7-B84E-064C-19BB-2950C265EB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6836" name="Slide Number Placeholder 3">
            <a:extLst>
              <a:ext uri="{FF2B5EF4-FFF2-40B4-BE49-F238E27FC236}">
                <a16:creationId xmlns:a16="http://schemas.microsoft.com/office/drawing/2014/main" id="{00535D25-4F15-44AE-F4D0-B75E9C7818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394BB51-08BB-46A9-9041-5AB3D18F607A}" type="slidenum">
              <a:rPr lang="en-GB" altLang="en-US" sz="1200"/>
              <a:pPr eaLnBrk="1" hangingPunct="1"/>
              <a:t>180</a:t>
            </a:fld>
            <a:endParaRPr lang="en-GB" altLang="en-US" sz="120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a:extLst>
              <a:ext uri="{FF2B5EF4-FFF2-40B4-BE49-F238E27FC236}">
                <a16:creationId xmlns:a16="http://schemas.microsoft.com/office/drawing/2014/main" id="{CA74B0B1-6B09-B86B-7EFF-5C1B9AEE3C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Notes Placeholder 2">
            <a:extLst>
              <a:ext uri="{FF2B5EF4-FFF2-40B4-BE49-F238E27FC236}">
                <a16:creationId xmlns:a16="http://schemas.microsoft.com/office/drawing/2014/main" id="{474C7B5A-5E1D-9E75-7D07-F336C87DA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7860" name="Slide Number Placeholder 3">
            <a:extLst>
              <a:ext uri="{FF2B5EF4-FFF2-40B4-BE49-F238E27FC236}">
                <a16:creationId xmlns:a16="http://schemas.microsoft.com/office/drawing/2014/main" id="{535D06F3-B43C-E9DD-11E6-B53DF769C3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40907F7-51DB-4AB4-AA31-F60106527208}" type="slidenum">
              <a:rPr lang="en-GB" altLang="en-US" sz="1200"/>
              <a:pPr eaLnBrk="1" hangingPunct="1"/>
              <a:t>181</a:t>
            </a:fld>
            <a:endParaRPr lang="en-GB" altLang="en-US" sz="120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a:extLst>
              <a:ext uri="{FF2B5EF4-FFF2-40B4-BE49-F238E27FC236}">
                <a16:creationId xmlns:a16="http://schemas.microsoft.com/office/drawing/2014/main" id="{3964D3BA-0726-4E94-8643-382FC890EB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883" name="Notes Placeholder 2">
            <a:extLst>
              <a:ext uri="{FF2B5EF4-FFF2-40B4-BE49-F238E27FC236}">
                <a16:creationId xmlns:a16="http://schemas.microsoft.com/office/drawing/2014/main" id="{07DA6D4B-CD2D-48CA-98F6-A5638BF476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8884" name="Slide Number Placeholder 3">
            <a:extLst>
              <a:ext uri="{FF2B5EF4-FFF2-40B4-BE49-F238E27FC236}">
                <a16:creationId xmlns:a16="http://schemas.microsoft.com/office/drawing/2014/main" id="{C763CE77-DDC0-525F-AFF0-36C1B427D6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1824256-7BAE-4F49-A6B0-BDB0B498D890}" type="slidenum">
              <a:rPr lang="en-GB" altLang="en-US" sz="1200"/>
              <a:pPr eaLnBrk="1" hangingPunct="1"/>
              <a:t>182</a:t>
            </a:fld>
            <a:endParaRPr lang="en-GB" altLang="en-US" sz="120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a:extLst>
              <a:ext uri="{FF2B5EF4-FFF2-40B4-BE49-F238E27FC236}">
                <a16:creationId xmlns:a16="http://schemas.microsoft.com/office/drawing/2014/main" id="{DAEEE2FF-3802-8765-F219-1D29CB6AB6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Notes Placeholder 2">
            <a:extLst>
              <a:ext uri="{FF2B5EF4-FFF2-40B4-BE49-F238E27FC236}">
                <a16:creationId xmlns:a16="http://schemas.microsoft.com/office/drawing/2014/main" id="{B124CCF3-0136-B049-D8E4-EF771DBFA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9908" name="Slide Number Placeholder 3">
            <a:extLst>
              <a:ext uri="{FF2B5EF4-FFF2-40B4-BE49-F238E27FC236}">
                <a16:creationId xmlns:a16="http://schemas.microsoft.com/office/drawing/2014/main" id="{C5A2EDB3-36FE-2D91-4E0C-B5360D7F3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12F15D8-F656-4194-B8DD-D1A50FFCCCCB}" type="slidenum">
              <a:rPr lang="en-GB" altLang="en-US" sz="1200"/>
              <a:pPr eaLnBrk="1" hangingPunct="1"/>
              <a:t>183</a:t>
            </a:fld>
            <a:endParaRPr lang="en-GB" altLang="en-US" sz="120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a:extLst>
              <a:ext uri="{FF2B5EF4-FFF2-40B4-BE49-F238E27FC236}">
                <a16:creationId xmlns:a16="http://schemas.microsoft.com/office/drawing/2014/main" id="{259C2163-1CD4-DB0B-BDDD-9A92B00797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a:extLst>
              <a:ext uri="{FF2B5EF4-FFF2-40B4-BE49-F238E27FC236}">
                <a16:creationId xmlns:a16="http://schemas.microsoft.com/office/drawing/2014/main" id="{4ECAE602-4CC8-C1F6-D2BA-D7C330ACCA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80932" name="Slide Number Placeholder 3">
            <a:extLst>
              <a:ext uri="{FF2B5EF4-FFF2-40B4-BE49-F238E27FC236}">
                <a16:creationId xmlns:a16="http://schemas.microsoft.com/office/drawing/2014/main" id="{80A0F29C-9C88-943F-1503-614232ACEE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A9EA55C-F6B9-40AA-9BBD-F28A9856316A}" type="slidenum">
              <a:rPr lang="en-GB" altLang="en-US" sz="1200"/>
              <a:pPr eaLnBrk="1" hangingPunct="1"/>
              <a:t>184</a:t>
            </a:fld>
            <a:endParaRPr lang="en-GB" altLang="en-US" sz="120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a:extLst>
              <a:ext uri="{FF2B5EF4-FFF2-40B4-BE49-F238E27FC236}">
                <a16:creationId xmlns:a16="http://schemas.microsoft.com/office/drawing/2014/main" id="{9A8331AE-D4CC-DF72-588B-1C8FA024C6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a:extLst>
              <a:ext uri="{FF2B5EF4-FFF2-40B4-BE49-F238E27FC236}">
                <a16:creationId xmlns:a16="http://schemas.microsoft.com/office/drawing/2014/main" id="{7CC65F3C-8454-A561-2742-7163642AF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81956" name="Slide Number Placeholder 3">
            <a:extLst>
              <a:ext uri="{FF2B5EF4-FFF2-40B4-BE49-F238E27FC236}">
                <a16:creationId xmlns:a16="http://schemas.microsoft.com/office/drawing/2014/main" id="{C16DF693-86DE-7349-AA74-2D7DC9FDCA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607BA52-F577-476E-920C-AE27041F9C8B}" type="slidenum">
              <a:rPr lang="en-GB" altLang="en-US" sz="1200"/>
              <a:pPr eaLnBrk="1" hangingPunct="1"/>
              <a:t>185</a:t>
            </a:fld>
            <a:endParaRPr lang="en-GB" altLang="en-US" sz="120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a:extLst>
              <a:ext uri="{FF2B5EF4-FFF2-40B4-BE49-F238E27FC236}">
                <a16:creationId xmlns:a16="http://schemas.microsoft.com/office/drawing/2014/main" id="{16E2243F-6847-61F4-B365-837E3984F2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8B61581-C62A-4F26-B575-C9197329F75C}" type="slidenum">
              <a:rPr lang="en-US" altLang="en-US" sz="1200"/>
              <a:pPr eaLnBrk="1" hangingPunct="1"/>
              <a:t>186</a:t>
            </a:fld>
            <a:endParaRPr lang="en-US" altLang="en-US" sz="1200"/>
          </a:p>
        </p:txBody>
      </p:sp>
      <p:sp>
        <p:nvSpPr>
          <p:cNvPr id="382979" name="Rectangle 2">
            <a:extLst>
              <a:ext uri="{FF2B5EF4-FFF2-40B4-BE49-F238E27FC236}">
                <a16:creationId xmlns:a16="http://schemas.microsoft.com/office/drawing/2014/main" id="{0CB315E9-EB33-D394-3107-8ADFF87AAA07}"/>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80" name="Rectangle 3">
            <a:extLst>
              <a:ext uri="{FF2B5EF4-FFF2-40B4-BE49-F238E27FC236}">
                <a16:creationId xmlns:a16="http://schemas.microsoft.com/office/drawing/2014/main" id="{A5B5B97A-E502-A406-431D-4690E6C33FC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994789BC-C8B7-18E3-A255-8C9F382E71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a:extLst>
              <a:ext uri="{FF2B5EF4-FFF2-40B4-BE49-F238E27FC236}">
                <a16:creationId xmlns:a16="http://schemas.microsoft.com/office/drawing/2014/main" id="{BAE76795-C75A-B4BD-608F-9DC3B7E231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1972" name="Slide Number Placeholder 3">
            <a:extLst>
              <a:ext uri="{FF2B5EF4-FFF2-40B4-BE49-F238E27FC236}">
                <a16:creationId xmlns:a16="http://schemas.microsoft.com/office/drawing/2014/main" id="{BF0C1CD5-2592-18C6-5B27-8CACCA811F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47EB450-0920-460F-BBE5-684089169293}" type="slidenum">
              <a:rPr lang="en-GB" altLang="en-US" sz="1200"/>
              <a:pPr eaLnBrk="1" hangingPunct="1"/>
              <a:t>19</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CB5E4DAF-3115-31EE-400E-EA6A70D2FC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5362FEF6-76B9-D100-F1A3-0AC79BAB7B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4564" name="Slide Number Placeholder 3">
            <a:extLst>
              <a:ext uri="{FF2B5EF4-FFF2-40B4-BE49-F238E27FC236}">
                <a16:creationId xmlns:a16="http://schemas.microsoft.com/office/drawing/2014/main" id="{1D524E28-21B9-899B-C112-1A31FBA461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D7ACE55-65FD-44B0-9B62-2BFD3944F79B}" type="slidenum">
              <a:rPr lang="en-GB" altLang="en-US" sz="1200"/>
              <a:pPr eaLnBrk="1" hangingPunct="1"/>
              <a:t>2</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B5AC84FE-4826-7C55-97B0-1B4BFAE02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a:extLst>
              <a:ext uri="{FF2B5EF4-FFF2-40B4-BE49-F238E27FC236}">
                <a16:creationId xmlns:a16="http://schemas.microsoft.com/office/drawing/2014/main" id="{46491D9E-495D-4799-DED9-634F36367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2996" name="Slide Number Placeholder 3">
            <a:extLst>
              <a:ext uri="{FF2B5EF4-FFF2-40B4-BE49-F238E27FC236}">
                <a16:creationId xmlns:a16="http://schemas.microsoft.com/office/drawing/2014/main" id="{DE8C984D-2FC2-6D96-A12F-361A4480A0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BBBF2E2-93AD-4804-BFE9-61818AC9D10D}" type="slidenum">
              <a:rPr lang="en-GB" altLang="en-US" sz="1200"/>
              <a:pPr eaLnBrk="1" hangingPunct="1"/>
              <a:t>20</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a:extLst>
              <a:ext uri="{FF2B5EF4-FFF2-40B4-BE49-F238E27FC236}">
                <a16:creationId xmlns:a16="http://schemas.microsoft.com/office/drawing/2014/main" id="{92046653-93BA-A303-DB8A-A55F1050B1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a:extLst>
              <a:ext uri="{FF2B5EF4-FFF2-40B4-BE49-F238E27FC236}">
                <a16:creationId xmlns:a16="http://schemas.microsoft.com/office/drawing/2014/main" id="{6A409765-3DBE-4D1E-2308-4591AC38D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4020" name="Slide Number Placeholder 3">
            <a:extLst>
              <a:ext uri="{FF2B5EF4-FFF2-40B4-BE49-F238E27FC236}">
                <a16:creationId xmlns:a16="http://schemas.microsoft.com/office/drawing/2014/main" id="{0E331FBA-76BE-9299-9757-1BB2758E77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68959D3-BF95-4F6A-9B9F-C9923D830937}" type="slidenum">
              <a:rPr lang="en-GB" altLang="en-US" sz="1200"/>
              <a:pPr eaLnBrk="1" hangingPunct="1"/>
              <a:t>21</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97113651-3D1C-DEAB-3EAB-3AD2AE9F37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a:extLst>
              <a:ext uri="{FF2B5EF4-FFF2-40B4-BE49-F238E27FC236}">
                <a16:creationId xmlns:a16="http://schemas.microsoft.com/office/drawing/2014/main" id="{C521B2C5-3B3C-F2B6-FA23-A692340BF1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5044" name="Slide Number Placeholder 3">
            <a:extLst>
              <a:ext uri="{FF2B5EF4-FFF2-40B4-BE49-F238E27FC236}">
                <a16:creationId xmlns:a16="http://schemas.microsoft.com/office/drawing/2014/main" id="{C0262426-A152-61D5-307F-DA58529B33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5B53E1A-577B-4510-A2C0-D5848B3AA9D4}" type="slidenum">
              <a:rPr lang="en-GB" altLang="en-US" sz="1200"/>
              <a:pPr eaLnBrk="1" hangingPunct="1"/>
              <a:t>22</a:t>
            </a:fld>
            <a:endParaRPr lang="en-GB"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83445597-EF6C-214D-DE65-7E453B4EAA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a:extLst>
              <a:ext uri="{FF2B5EF4-FFF2-40B4-BE49-F238E27FC236}">
                <a16:creationId xmlns:a16="http://schemas.microsoft.com/office/drawing/2014/main" id="{81A02C97-8958-82B7-8831-44AF1A1E77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6068" name="Slide Number Placeholder 3">
            <a:extLst>
              <a:ext uri="{FF2B5EF4-FFF2-40B4-BE49-F238E27FC236}">
                <a16:creationId xmlns:a16="http://schemas.microsoft.com/office/drawing/2014/main" id="{13035860-5BBE-0D24-2D3F-32FFBE6608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756AEB3-754D-4400-BFA7-E1BAFCAF4DC4}" type="slidenum">
              <a:rPr lang="en-GB" altLang="en-US" sz="1200"/>
              <a:pPr eaLnBrk="1" hangingPunct="1"/>
              <a:t>23</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AB062265-ECFB-2C91-B29C-E5495AE1E4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a:extLst>
              <a:ext uri="{FF2B5EF4-FFF2-40B4-BE49-F238E27FC236}">
                <a16:creationId xmlns:a16="http://schemas.microsoft.com/office/drawing/2014/main" id="{61497540-3CC7-4515-C5FA-7E971458A5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7092" name="Slide Number Placeholder 3">
            <a:extLst>
              <a:ext uri="{FF2B5EF4-FFF2-40B4-BE49-F238E27FC236}">
                <a16:creationId xmlns:a16="http://schemas.microsoft.com/office/drawing/2014/main" id="{9FD6FE79-2756-585A-5C5D-5497E28AD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087F4C6-EBD2-4A3B-AE4C-390F5053AAB6}" type="slidenum">
              <a:rPr lang="en-GB" altLang="en-US" sz="1200"/>
              <a:pPr eaLnBrk="1" hangingPunct="1"/>
              <a:t>24</a:t>
            </a:fld>
            <a:endParaRPr lang="en-GB"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57636B5F-5AE0-7F6C-740E-355718E95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a:extLst>
              <a:ext uri="{FF2B5EF4-FFF2-40B4-BE49-F238E27FC236}">
                <a16:creationId xmlns:a16="http://schemas.microsoft.com/office/drawing/2014/main" id="{B5366096-8BE7-B9CD-C030-A936A57A7D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8116" name="Slide Number Placeholder 3">
            <a:extLst>
              <a:ext uri="{FF2B5EF4-FFF2-40B4-BE49-F238E27FC236}">
                <a16:creationId xmlns:a16="http://schemas.microsoft.com/office/drawing/2014/main" id="{92AF5738-35EE-3B0F-EEB5-DC5BCDCAF0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CEA2064-A270-48D7-B2AC-EEF29D649E24}" type="slidenum">
              <a:rPr lang="en-GB" altLang="en-US" sz="1200"/>
              <a:pPr eaLnBrk="1" hangingPunct="1"/>
              <a:t>25</a:t>
            </a:fld>
            <a:endParaRPr lang="en-GB"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314927AF-6B9B-795C-749F-22A4E613E0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a:extLst>
              <a:ext uri="{FF2B5EF4-FFF2-40B4-BE49-F238E27FC236}">
                <a16:creationId xmlns:a16="http://schemas.microsoft.com/office/drawing/2014/main" id="{C4128150-7914-7CFA-1D18-74D0329A97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9140" name="Slide Number Placeholder 3">
            <a:extLst>
              <a:ext uri="{FF2B5EF4-FFF2-40B4-BE49-F238E27FC236}">
                <a16:creationId xmlns:a16="http://schemas.microsoft.com/office/drawing/2014/main" id="{773AC00F-D426-5F98-FEDA-C19D435684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BE225D0-4D77-497F-945F-7AD43CA325C8}" type="slidenum">
              <a:rPr lang="en-GB" altLang="en-US" sz="1200"/>
              <a:pPr eaLnBrk="1" hangingPunct="1"/>
              <a:t>26</a:t>
            </a:fld>
            <a:endParaRPr lang="en-GB"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88D592AA-07EC-0A9A-734E-BB1F4C7AE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a:extLst>
              <a:ext uri="{FF2B5EF4-FFF2-40B4-BE49-F238E27FC236}">
                <a16:creationId xmlns:a16="http://schemas.microsoft.com/office/drawing/2014/main" id="{A4798C10-C753-E181-4B79-88C6CA3E06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0164" name="Slide Number Placeholder 3">
            <a:extLst>
              <a:ext uri="{FF2B5EF4-FFF2-40B4-BE49-F238E27FC236}">
                <a16:creationId xmlns:a16="http://schemas.microsoft.com/office/drawing/2014/main" id="{842157A4-B3C7-8DA4-DB47-AC372330AE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E4B54A3-8CCA-4A03-8BFC-84CAA4FFE77E}" type="slidenum">
              <a:rPr lang="en-GB" altLang="en-US" sz="1200"/>
              <a:pPr eaLnBrk="1" hangingPunct="1"/>
              <a:t>27</a:t>
            </a:fld>
            <a:endParaRPr lang="en-GB"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3456998F-D9F8-8E5D-02EE-0CD4C549BC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a:extLst>
              <a:ext uri="{FF2B5EF4-FFF2-40B4-BE49-F238E27FC236}">
                <a16:creationId xmlns:a16="http://schemas.microsoft.com/office/drawing/2014/main" id="{98080580-B1FB-C0FA-22EC-86FD8110E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1188" name="Slide Number Placeholder 3">
            <a:extLst>
              <a:ext uri="{FF2B5EF4-FFF2-40B4-BE49-F238E27FC236}">
                <a16:creationId xmlns:a16="http://schemas.microsoft.com/office/drawing/2014/main" id="{DB581B1E-698B-B228-6AA1-0A4ABB4ACC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C1BCE7A-6636-4D6C-9874-B80350785241}" type="slidenum">
              <a:rPr lang="en-GB" altLang="en-US" sz="1200"/>
              <a:pPr eaLnBrk="1" hangingPunct="1"/>
              <a:t>28</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A4862F02-05B9-FDD0-3C52-AA0E7B430A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a:extLst>
              <a:ext uri="{FF2B5EF4-FFF2-40B4-BE49-F238E27FC236}">
                <a16:creationId xmlns:a16="http://schemas.microsoft.com/office/drawing/2014/main" id="{DD54865B-60C6-F2FC-F8D0-E8748F6E70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2212" name="Slide Number Placeholder 3">
            <a:extLst>
              <a:ext uri="{FF2B5EF4-FFF2-40B4-BE49-F238E27FC236}">
                <a16:creationId xmlns:a16="http://schemas.microsoft.com/office/drawing/2014/main" id="{D2FBD6D0-7241-E64F-4065-081B0E8EFF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0D45E27-0A21-4739-A3FC-8AB51608C044}" type="slidenum">
              <a:rPr lang="en-GB" altLang="en-US" sz="1200"/>
              <a:pPr eaLnBrk="1" hangingPunct="1"/>
              <a:t>29</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B11DBFA2-DFD7-AAC2-8DA4-E626FBC0E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0DB86D1F-C4CC-7677-3E04-CE2E0FD59E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5588" name="Slide Number Placeholder 3">
            <a:extLst>
              <a:ext uri="{FF2B5EF4-FFF2-40B4-BE49-F238E27FC236}">
                <a16:creationId xmlns:a16="http://schemas.microsoft.com/office/drawing/2014/main" id="{1F5DCE79-F1B1-CFF1-93E7-70BF486739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BA56DA0-AAE3-44C0-9F76-D1D5DF2A6A92}" type="slidenum">
              <a:rPr lang="en-GB" altLang="en-US" sz="1200"/>
              <a:pPr eaLnBrk="1" hangingPunct="1"/>
              <a:t>3</a:t>
            </a:fld>
            <a:endParaRPr lang="en-GB"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90D0DAD7-F6C0-3F01-8710-E13727EBA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a:extLst>
              <a:ext uri="{FF2B5EF4-FFF2-40B4-BE49-F238E27FC236}">
                <a16:creationId xmlns:a16="http://schemas.microsoft.com/office/drawing/2014/main" id="{C75F819F-3C45-4F86-BE69-94F5B392B2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3236" name="Slide Number Placeholder 3">
            <a:extLst>
              <a:ext uri="{FF2B5EF4-FFF2-40B4-BE49-F238E27FC236}">
                <a16:creationId xmlns:a16="http://schemas.microsoft.com/office/drawing/2014/main" id="{F8A540E6-7C86-AD9A-A02F-69AD3F68E9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7A760EE-412C-461F-AF0D-6224B891A123}" type="slidenum">
              <a:rPr lang="en-GB" altLang="en-US" sz="1200"/>
              <a:pPr eaLnBrk="1" hangingPunct="1"/>
              <a:t>30</a:t>
            </a:fld>
            <a:endParaRPr lang="en-GB"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a:extLst>
              <a:ext uri="{FF2B5EF4-FFF2-40B4-BE49-F238E27FC236}">
                <a16:creationId xmlns:a16="http://schemas.microsoft.com/office/drawing/2014/main" id="{7031662F-BA8C-7F3D-5005-B6C49715D0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a:extLst>
              <a:ext uri="{FF2B5EF4-FFF2-40B4-BE49-F238E27FC236}">
                <a16:creationId xmlns:a16="http://schemas.microsoft.com/office/drawing/2014/main" id="{0D067F64-EA54-C0CD-7A4B-6BFEFE2ED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4260" name="Slide Number Placeholder 3">
            <a:extLst>
              <a:ext uri="{FF2B5EF4-FFF2-40B4-BE49-F238E27FC236}">
                <a16:creationId xmlns:a16="http://schemas.microsoft.com/office/drawing/2014/main" id="{551F0683-6A76-E960-2033-FB90C11043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5F01F7B-6F5B-4FFF-B1F7-EC7CEA90E4A8}" type="slidenum">
              <a:rPr lang="en-GB" altLang="en-US" sz="1200"/>
              <a:pPr eaLnBrk="1" hangingPunct="1"/>
              <a:t>31</a:t>
            </a:fld>
            <a:endParaRPr lang="en-GB"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a:extLst>
              <a:ext uri="{FF2B5EF4-FFF2-40B4-BE49-F238E27FC236}">
                <a16:creationId xmlns:a16="http://schemas.microsoft.com/office/drawing/2014/main" id="{633F6B81-68D6-1995-39EC-2FAAAEA2E5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a:extLst>
              <a:ext uri="{FF2B5EF4-FFF2-40B4-BE49-F238E27FC236}">
                <a16:creationId xmlns:a16="http://schemas.microsoft.com/office/drawing/2014/main" id="{071E54FA-FFC5-409B-81CC-1A486A91A1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5284" name="Slide Number Placeholder 3">
            <a:extLst>
              <a:ext uri="{FF2B5EF4-FFF2-40B4-BE49-F238E27FC236}">
                <a16:creationId xmlns:a16="http://schemas.microsoft.com/office/drawing/2014/main" id="{4A5D4A40-CE5C-DF2C-7A08-895B57B54B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E0AD729-5743-482D-BD96-78918EF7D212}" type="slidenum">
              <a:rPr lang="en-GB" altLang="en-US" sz="1200"/>
              <a:pPr eaLnBrk="1" hangingPunct="1"/>
              <a:t>32</a:t>
            </a:fld>
            <a:endParaRPr lang="en-GB"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065572EB-710F-51C6-0293-376802CEEF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a:extLst>
              <a:ext uri="{FF2B5EF4-FFF2-40B4-BE49-F238E27FC236}">
                <a16:creationId xmlns:a16="http://schemas.microsoft.com/office/drawing/2014/main" id="{25856985-D2DB-B5E4-1E2F-FEF06FC45C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6308" name="Slide Number Placeholder 3">
            <a:extLst>
              <a:ext uri="{FF2B5EF4-FFF2-40B4-BE49-F238E27FC236}">
                <a16:creationId xmlns:a16="http://schemas.microsoft.com/office/drawing/2014/main" id="{B0B6FF57-0864-F790-055D-82C5E54AAE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89D2412-C423-4AEB-99C1-FC439401AC16}" type="slidenum">
              <a:rPr lang="en-GB" altLang="en-US" sz="1200"/>
              <a:pPr eaLnBrk="1" hangingPunct="1"/>
              <a:t>33</a:t>
            </a:fld>
            <a:endParaRPr lang="en-GB"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DE634EF8-68F3-70DC-D42D-EB1DF1B4C9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a:extLst>
              <a:ext uri="{FF2B5EF4-FFF2-40B4-BE49-F238E27FC236}">
                <a16:creationId xmlns:a16="http://schemas.microsoft.com/office/drawing/2014/main" id="{76F888CC-D9BE-D465-1BA2-4695F8425A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7332" name="Slide Number Placeholder 3">
            <a:extLst>
              <a:ext uri="{FF2B5EF4-FFF2-40B4-BE49-F238E27FC236}">
                <a16:creationId xmlns:a16="http://schemas.microsoft.com/office/drawing/2014/main" id="{2CF58C72-9FB9-6B11-D964-7E8AE473DF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9FD6568-EDD4-4F79-B0F7-F6FE30E8F0F8}" type="slidenum">
              <a:rPr lang="en-GB" altLang="en-US" sz="1200"/>
              <a:pPr eaLnBrk="1" hangingPunct="1"/>
              <a:t>34</a:t>
            </a:fld>
            <a:endParaRPr lang="en-GB"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DCF32E91-3B56-39F4-5EF2-18D7EB8F70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92E36E68-B059-180C-B525-7D5D5AA5D1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8356" name="Slide Number Placeholder 3">
            <a:extLst>
              <a:ext uri="{FF2B5EF4-FFF2-40B4-BE49-F238E27FC236}">
                <a16:creationId xmlns:a16="http://schemas.microsoft.com/office/drawing/2014/main" id="{D3D2FEEB-9494-5FBC-8A5C-65F643A191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8FE419A-82FA-4341-8AC1-85A7EF22FC30}" type="slidenum">
              <a:rPr lang="en-GB" altLang="en-US" sz="1200"/>
              <a:pPr eaLnBrk="1" hangingPunct="1"/>
              <a:t>35</a:t>
            </a:fld>
            <a:endParaRPr lang="en-GB"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a:extLst>
              <a:ext uri="{FF2B5EF4-FFF2-40B4-BE49-F238E27FC236}">
                <a16:creationId xmlns:a16="http://schemas.microsoft.com/office/drawing/2014/main" id="{BC8692BC-D1B5-518E-DB10-0DDC8A89B3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a:extLst>
              <a:ext uri="{FF2B5EF4-FFF2-40B4-BE49-F238E27FC236}">
                <a16:creationId xmlns:a16="http://schemas.microsoft.com/office/drawing/2014/main" id="{68993603-F553-EC7B-98A6-E4AEE958C2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9380" name="Slide Number Placeholder 3">
            <a:extLst>
              <a:ext uri="{FF2B5EF4-FFF2-40B4-BE49-F238E27FC236}">
                <a16:creationId xmlns:a16="http://schemas.microsoft.com/office/drawing/2014/main" id="{940FCD28-58F2-0540-3B1F-6B412E5BE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32D35BF-7816-4088-A216-B81C284B2771}" type="slidenum">
              <a:rPr lang="en-GB" altLang="en-US" sz="1200"/>
              <a:pPr eaLnBrk="1" hangingPunct="1"/>
              <a:t>36</a:t>
            </a:fld>
            <a:endParaRPr lang="en-GB"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a:extLst>
              <a:ext uri="{FF2B5EF4-FFF2-40B4-BE49-F238E27FC236}">
                <a16:creationId xmlns:a16="http://schemas.microsoft.com/office/drawing/2014/main" id="{97A81C8C-BC27-1A02-97A9-8EDB8F142A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a:extLst>
              <a:ext uri="{FF2B5EF4-FFF2-40B4-BE49-F238E27FC236}">
                <a16:creationId xmlns:a16="http://schemas.microsoft.com/office/drawing/2014/main" id="{2DFBA3B6-CE7E-7EB0-6D20-8F15CAFCD2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0404" name="Slide Number Placeholder 3">
            <a:extLst>
              <a:ext uri="{FF2B5EF4-FFF2-40B4-BE49-F238E27FC236}">
                <a16:creationId xmlns:a16="http://schemas.microsoft.com/office/drawing/2014/main" id="{636930D6-5A47-E99F-7C1A-D15EEA83B2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61745EF-70C8-48D6-83E7-9102CD2091F7}" type="slidenum">
              <a:rPr lang="en-GB" altLang="en-US" sz="1200"/>
              <a:pPr eaLnBrk="1" hangingPunct="1"/>
              <a:t>37</a:t>
            </a:fld>
            <a:endParaRPr lang="en-GB"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a:extLst>
              <a:ext uri="{FF2B5EF4-FFF2-40B4-BE49-F238E27FC236}">
                <a16:creationId xmlns:a16="http://schemas.microsoft.com/office/drawing/2014/main" id="{3EC83A50-7CAF-D45B-40B4-81358C381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a:extLst>
              <a:ext uri="{FF2B5EF4-FFF2-40B4-BE49-F238E27FC236}">
                <a16:creationId xmlns:a16="http://schemas.microsoft.com/office/drawing/2014/main" id="{FA70FF94-8BF3-AE40-BF31-F17C08FEF8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1428" name="Slide Number Placeholder 3">
            <a:extLst>
              <a:ext uri="{FF2B5EF4-FFF2-40B4-BE49-F238E27FC236}">
                <a16:creationId xmlns:a16="http://schemas.microsoft.com/office/drawing/2014/main" id="{F26B35F7-DCD9-541E-0963-96393CEC92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77ACC49-5FAF-49D4-A5DF-605DA73ACC1E}" type="slidenum">
              <a:rPr lang="en-GB" altLang="en-US" sz="1200"/>
              <a:pPr eaLnBrk="1" hangingPunct="1"/>
              <a:t>38</a:t>
            </a:fld>
            <a:endParaRPr lang="en-GB"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a:extLst>
              <a:ext uri="{FF2B5EF4-FFF2-40B4-BE49-F238E27FC236}">
                <a16:creationId xmlns:a16="http://schemas.microsoft.com/office/drawing/2014/main" id="{17F3E2C6-6BD1-D85C-D193-E3A64CC64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a:extLst>
              <a:ext uri="{FF2B5EF4-FFF2-40B4-BE49-F238E27FC236}">
                <a16:creationId xmlns:a16="http://schemas.microsoft.com/office/drawing/2014/main" id="{F368C2A0-2C9E-4278-1657-F97AAD5B8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2452" name="Slide Number Placeholder 3">
            <a:extLst>
              <a:ext uri="{FF2B5EF4-FFF2-40B4-BE49-F238E27FC236}">
                <a16:creationId xmlns:a16="http://schemas.microsoft.com/office/drawing/2014/main" id="{42AA8E07-F2D7-3704-6F52-C53BDF2EF8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C5F0EC4-221C-42C9-B700-A6A3E996B5AE}" type="slidenum">
              <a:rPr lang="en-GB" altLang="en-US" sz="1200"/>
              <a:pPr eaLnBrk="1" hangingPunct="1"/>
              <a:t>39</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4FD5A9B1-3BE2-8CEC-87F8-DDE2201F9E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200F18EA-0012-231B-BD06-F3C1544ACD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6612" name="Slide Number Placeholder 3">
            <a:extLst>
              <a:ext uri="{FF2B5EF4-FFF2-40B4-BE49-F238E27FC236}">
                <a16:creationId xmlns:a16="http://schemas.microsoft.com/office/drawing/2014/main" id="{C9244EBB-4589-3CE8-6DF8-B3EC199210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928D4D1-AB32-4C87-B394-84387950502F}" type="slidenum">
              <a:rPr lang="en-GB" altLang="en-US" sz="1200"/>
              <a:pPr eaLnBrk="1" hangingPunct="1"/>
              <a:t>4</a:t>
            </a:fld>
            <a:endParaRPr lang="en-GB"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3769F87C-07D5-04FF-3DF8-36BF34C58E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a:extLst>
              <a:ext uri="{FF2B5EF4-FFF2-40B4-BE49-F238E27FC236}">
                <a16:creationId xmlns:a16="http://schemas.microsoft.com/office/drawing/2014/main" id="{3F9EA2EB-B7D3-1ACD-3C73-7271C43FEF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3476" name="Slide Number Placeholder 3">
            <a:extLst>
              <a:ext uri="{FF2B5EF4-FFF2-40B4-BE49-F238E27FC236}">
                <a16:creationId xmlns:a16="http://schemas.microsoft.com/office/drawing/2014/main" id="{F59A15F6-8BCF-9B54-4ADC-DDB54CD5CA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6842FD5-F38C-4485-835F-1A92EAC2DCB7}" type="slidenum">
              <a:rPr lang="en-GB" altLang="en-US" sz="1200"/>
              <a:pPr eaLnBrk="1" hangingPunct="1"/>
              <a:t>40</a:t>
            </a:fld>
            <a:endParaRPr lang="en-GB"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a:extLst>
              <a:ext uri="{FF2B5EF4-FFF2-40B4-BE49-F238E27FC236}">
                <a16:creationId xmlns:a16="http://schemas.microsoft.com/office/drawing/2014/main" id="{26CAF89B-5809-2A7F-1522-C6F75BDCFE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a:extLst>
              <a:ext uri="{FF2B5EF4-FFF2-40B4-BE49-F238E27FC236}">
                <a16:creationId xmlns:a16="http://schemas.microsoft.com/office/drawing/2014/main" id="{7C7088E1-D1C7-C86E-C6FD-7ADE389774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4500" name="Slide Number Placeholder 3">
            <a:extLst>
              <a:ext uri="{FF2B5EF4-FFF2-40B4-BE49-F238E27FC236}">
                <a16:creationId xmlns:a16="http://schemas.microsoft.com/office/drawing/2014/main" id="{1F078582-8AEC-EAEE-1258-6480CD7D07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9CEDBA5-4D05-47FC-9ADF-1816E71C7303}" type="slidenum">
              <a:rPr lang="en-GB" altLang="en-US" sz="1200"/>
              <a:pPr eaLnBrk="1" hangingPunct="1"/>
              <a:t>41</a:t>
            </a:fld>
            <a:endParaRPr lang="en-GB"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F88C5EC3-51BA-3DAB-0AD5-205E2AC17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a:extLst>
              <a:ext uri="{FF2B5EF4-FFF2-40B4-BE49-F238E27FC236}">
                <a16:creationId xmlns:a16="http://schemas.microsoft.com/office/drawing/2014/main" id="{9B813947-8585-22CC-ABD5-A8BF56A993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5524" name="Slide Number Placeholder 3">
            <a:extLst>
              <a:ext uri="{FF2B5EF4-FFF2-40B4-BE49-F238E27FC236}">
                <a16:creationId xmlns:a16="http://schemas.microsoft.com/office/drawing/2014/main" id="{714743A7-C7DF-D95A-195C-2EA0ECE202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8D8A78F-BCEF-41A5-A46B-82D8D11231D0}" type="slidenum">
              <a:rPr lang="en-GB" altLang="en-US" sz="1200"/>
              <a:pPr eaLnBrk="1" hangingPunct="1"/>
              <a:t>42</a:t>
            </a:fld>
            <a:endParaRPr lang="en-GB"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E162F3F3-33A7-CC6B-EBC7-296B115C4F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FE39462C-644D-29A5-98C8-CBD8D62A3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6548" name="Slide Number Placeholder 3">
            <a:extLst>
              <a:ext uri="{FF2B5EF4-FFF2-40B4-BE49-F238E27FC236}">
                <a16:creationId xmlns:a16="http://schemas.microsoft.com/office/drawing/2014/main" id="{A9C201A5-F363-D727-06F6-90183658CE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AE33873-45DE-4A2E-94E4-3EDA8A38B677}" type="slidenum">
              <a:rPr lang="en-GB" altLang="en-US" sz="1200"/>
              <a:pPr eaLnBrk="1" hangingPunct="1"/>
              <a:t>43</a:t>
            </a:fld>
            <a:endParaRPr lang="en-GB"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22165EFF-6CCC-5B7B-F64B-EA70D6FED6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a:extLst>
              <a:ext uri="{FF2B5EF4-FFF2-40B4-BE49-F238E27FC236}">
                <a16:creationId xmlns:a16="http://schemas.microsoft.com/office/drawing/2014/main" id="{5E6887AE-612A-1A15-247B-36AD7BA253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7572" name="Slide Number Placeholder 3">
            <a:extLst>
              <a:ext uri="{FF2B5EF4-FFF2-40B4-BE49-F238E27FC236}">
                <a16:creationId xmlns:a16="http://schemas.microsoft.com/office/drawing/2014/main" id="{E3F9B874-233D-5FEE-4B22-83ACC1AA1C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A3A9BD2-B425-4702-81D2-668CA1A5640A}" type="slidenum">
              <a:rPr lang="en-GB" altLang="en-US" sz="1200"/>
              <a:pPr eaLnBrk="1" hangingPunct="1"/>
              <a:t>44</a:t>
            </a:fld>
            <a:endParaRPr lang="en-GB"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a:extLst>
              <a:ext uri="{FF2B5EF4-FFF2-40B4-BE49-F238E27FC236}">
                <a16:creationId xmlns:a16="http://schemas.microsoft.com/office/drawing/2014/main" id="{F98E905D-6DF1-5E58-A1A7-8EC3C907DE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a:extLst>
              <a:ext uri="{FF2B5EF4-FFF2-40B4-BE49-F238E27FC236}">
                <a16:creationId xmlns:a16="http://schemas.microsoft.com/office/drawing/2014/main" id="{CFA6E602-5DE7-0C76-33F1-682B820DA3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8596" name="Slide Number Placeholder 3">
            <a:extLst>
              <a:ext uri="{FF2B5EF4-FFF2-40B4-BE49-F238E27FC236}">
                <a16:creationId xmlns:a16="http://schemas.microsoft.com/office/drawing/2014/main" id="{A94B8A2B-2CBE-85CC-CEA3-DA362CC05E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1F42634-6F66-43B9-A5FB-A0D55A381AB8}" type="slidenum">
              <a:rPr lang="en-GB" altLang="en-US" sz="1200"/>
              <a:pPr eaLnBrk="1" hangingPunct="1"/>
              <a:t>45</a:t>
            </a:fld>
            <a:endParaRPr lang="en-GB"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691B5C7A-7DA1-2A4D-F1FE-2063957559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a:extLst>
              <a:ext uri="{FF2B5EF4-FFF2-40B4-BE49-F238E27FC236}">
                <a16:creationId xmlns:a16="http://schemas.microsoft.com/office/drawing/2014/main" id="{2F13E3A2-4E4A-53EC-7743-DE65FDE112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9620" name="Slide Number Placeholder 3">
            <a:extLst>
              <a:ext uri="{FF2B5EF4-FFF2-40B4-BE49-F238E27FC236}">
                <a16:creationId xmlns:a16="http://schemas.microsoft.com/office/drawing/2014/main" id="{788A201A-17BF-CCC5-6226-A21A542510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5FBE5FB-BCB5-4C40-ABAA-FD5277754879}" type="slidenum">
              <a:rPr lang="en-GB" altLang="en-US" sz="1200"/>
              <a:pPr eaLnBrk="1" hangingPunct="1"/>
              <a:t>46</a:t>
            </a:fld>
            <a:endParaRPr lang="en-GB"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693363B9-F462-58CB-3CE5-3235CF6C9B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a:extLst>
              <a:ext uri="{FF2B5EF4-FFF2-40B4-BE49-F238E27FC236}">
                <a16:creationId xmlns:a16="http://schemas.microsoft.com/office/drawing/2014/main" id="{9C190C52-EA17-FD82-291A-41CFC604D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0644" name="Slide Number Placeholder 3">
            <a:extLst>
              <a:ext uri="{FF2B5EF4-FFF2-40B4-BE49-F238E27FC236}">
                <a16:creationId xmlns:a16="http://schemas.microsoft.com/office/drawing/2014/main" id="{E08E5E99-1EA8-C231-FB2C-C7F0DF13C0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53558FC-4CDE-48FF-B19B-7061C4AA8AE5}" type="slidenum">
              <a:rPr lang="en-GB" altLang="en-US" sz="1200"/>
              <a:pPr eaLnBrk="1" hangingPunct="1"/>
              <a:t>47</a:t>
            </a:fld>
            <a:endParaRPr lang="en-GB"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338FF2B1-09CC-4083-E85A-5C1D740456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a:extLst>
              <a:ext uri="{FF2B5EF4-FFF2-40B4-BE49-F238E27FC236}">
                <a16:creationId xmlns:a16="http://schemas.microsoft.com/office/drawing/2014/main" id="{AA2FBCC5-EB32-2D48-DA43-DB05B04305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1668" name="Slide Number Placeholder 3">
            <a:extLst>
              <a:ext uri="{FF2B5EF4-FFF2-40B4-BE49-F238E27FC236}">
                <a16:creationId xmlns:a16="http://schemas.microsoft.com/office/drawing/2014/main" id="{8D16AAE5-05A6-CC07-1EB0-87FC0D353D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C894445-1674-49DC-88B8-FEF6528F6394}" type="slidenum">
              <a:rPr lang="en-GB" altLang="en-US" sz="1200"/>
              <a:pPr eaLnBrk="1" hangingPunct="1"/>
              <a:t>48</a:t>
            </a:fld>
            <a:endParaRPr lang="en-GB"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E7E284C2-9903-4773-B691-22C86618B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a:extLst>
              <a:ext uri="{FF2B5EF4-FFF2-40B4-BE49-F238E27FC236}">
                <a16:creationId xmlns:a16="http://schemas.microsoft.com/office/drawing/2014/main" id="{7526914D-968F-8CAC-BF2F-989E28747B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2692" name="Slide Number Placeholder 3">
            <a:extLst>
              <a:ext uri="{FF2B5EF4-FFF2-40B4-BE49-F238E27FC236}">
                <a16:creationId xmlns:a16="http://schemas.microsoft.com/office/drawing/2014/main" id="{BB898F79-F3CF-4A9D-75F9-B83F23FA13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AAAE734-C117-4EE7-9C4A-DC80349578EC}" type="slidenum">
              <a:rPr lang="en-GB" altLang="en-US" sz="1200"/>
              <a:pPr eaLnBrk="1" hangingPunct="1"/>
              <a:t>49</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4C74465B-C435-EBD8-7D9D-D4ECECC788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18F79425-5CF8-CA72-9C4B-869C62CCAD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7636" name="Slide Number Placeholder 3">
            <a:extLst>
              <a:ext uri="{FF2B5EF4-FFF2-40B4-BE49-F238E27FC236}">
                <a16:creationId xmlns:a16="http://schemas.microsoft.com/office/drawing/2014/main" id="{6712AB34-AED1-C124-A48B-0576574B91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F308519-8032-45B0-87FE-495C869BF828}" type="slidenum">
              <a:rPr lang="en-GB" altLang="en-US" sz="1200"/>
              <a:pPr eaLnBrk="1" hangingPunct="1"/>
              <a:t>5</a:t>
            </a:fld>
            <a:endParaRPr lang="en-GB"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a:extLst>
              <a:ext uri="{FF2B5EF4-FFF2-40B4-BE49-F238E27FC236}">
                <a16:creationId xmlns:a16="http://schemas.microsoft.com/office/drawing/2014/main" id="{D69889D1-520F-BC2F-175D-0B40C3FCC1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a:extLst>
              <a:ext uri="{FF2B5EF4-FFF2-40B4-BE49-F238E27FC236}">
                <a16:creationId xmlns:a16="http://schemas.microsoft.com/office/drawing/2014/main" id="{03740486-D456-E41A-9F54-190E8CC95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3716" name="Slide Number Placeholder 3">
            <a:extLst>
              <a:ext uri="{FF2B5EF4-FFF2-40B4-BE49-F238E27FC236}">
                <a16:creationId xmlns:a16="http://schemas.microsoft.com/office/drawing/2014/main" id="{B605C9F8-4653-AFA9-0DDC-756B40068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23569EB-57A4-42BA-B021-1DDBCD56237F}" type="slidenum">
              <a:rPr lang="en-GB" altLang="en-US" sz="1200"/>
              <a:pPr eaLnBrk="1" hangingPunct="1"/>
              <a:t>50</a:t>
            </a:fld>
            <a:endParaRPr lang="en-GB"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4F1A2775-1C73-B6A0-3662-5E10A48C3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a:extLst>
              <a:ext uri="{FF2B5EF4-FFF2-40B4-BE49-F238E27FC236}">
                <a16:creationId xmlns:a16="http://schemas.microsoft.com/office/drawing/2014/main" id="{7C37B98F-4560-CD2D-3D07-CAE68D5423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4740" name="Slide Number Placeholder 3">
            <a:extLst>
              <a:ext uri="{FF2B5EF4-FFF2-40B4-BE49-F238E27FC236}">
                <a16:creationId xmlns:a16="http://schemas.microsoft.com/office/drawing/2014/main" id="{96913926-A68F-3236-29B7-8E6873F964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1A3C9B9-5DC0-4BF2-BD37-DA7B41BB24C8}" type="slidenum">
              <a:rPr lang="en-GB" altLang="en-US" sz="1200"/>
              <a:pPr eaLnBrk="1" hangingPunct="1"/>
              <a:t>51</a:t>
            </a:fld>
            <a:endParaRPr lang="en-GB"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a:extLst>
              <a:ext uri="{FF2B5EF4-FFF2-40B4-BE49-F238E27FC236}">
                <a16:creationId xmlns:a16="http://schemas.microsoft.com/office/drawing/2014/main" id="{633240EA-F497-FC02-E845-879926C081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a:extLst>
              <a:ext uri="{FF2B5EF4-FFF2-40B4-BE49-F238E27FC236}">
                <a16:creationId xmlns:a16="http://schemas.microsoft.com/office/drawing/2014/main" id="{A368AF66-D770-247B-CCFD-AED4222557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5764" name="Slide Number Placeholder 3">
            <a:extLst>
              <a:ext uri="{FF2B5EF4-FFF2-40B4-BE49-F238E27FC236}">
                <a16:creationId xmlns:a16="http://schemas.microsoft.com/office/drawing/2014/main" id="{96DE35DA-965E-D827-F38C-56867AB5C0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C26CA9E-0A0E-49CC-8C61-28E48D3D1130}" type="slidenum">
              <a:rPr lang="en-GB" altLang="en-US" sz="1200"/>
              <a:pPr eaLnBrk="1" hangingPunct="1"/>
              <a:t>52</a:t>
            </a:fld>
            <a:endParaRPr lang="en-GB"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F0BA8A74-C38A-0BCA-C159-E98AF77371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a:extLst>
              <a:ext uri="{FF2B5EF4-FFF2-40B4-BE49-F238E27FC236}">
                <a16:creationId xmlns:a16="http://schemas.microsoft.com/office/drawing/2014/main" id="{467B006B-5A39-0A66-BB88-9234E82C30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6788" name="Slide Number Placeholder 3">
            <a:extLst>
              <a:ext uri="{FF2B5EF4-FFF2-40B4-BE49-F238E27FC236}">
                <a16:creationId xmlns:a16="http://schemas.microsoft.com/office/drawing/2014/main" id="{CECAF7EB-C7E1-0B9D-BD00-02A56DDD69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0526925-6BA2-430A-9BCB-69A471D7F8F4}" type="slidenum">
              <a:rPr lang="en-GB" altLang="en-US" sz="1200"/>
              <a:pPr eaLnBrk="1" hangingPunct="1"/>
              <a:t>53</a:t>
            </a:fld>
            <a:endParaRPr lang="en-GB"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F72AB6F2-A31D-ACCF-42BC-11242899BC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a:extLst>
              <a:ext uri="{FF2B5EF4-FFF2-40B4-BE49-F238E27FC236}">
                <a16:creationId xmlns:a16="http://schemas.microsoft.com/office/drawing/2014/main" id="{5FE26FFD-2D70-3635-C7F5-B823E2E953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7812" name="Slide Number Placeholder 3">
            <a:extLst>
              <a:ext uri="{FF2B5EF4-FFF2-40B4-BE49-F238E27FC236}">
                <a16:creationId xmlns:a16="http://schemas.microsoft.com/office/drawing/2014/main" id="{29621E61-1E0C-B0A6-2B40-3B850391BE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C4F41CD-6320-4A4A-A2EC-63D568A7918E}" type="slidenum">
              <a:rPr lang="en-GB" altLang="en-US" sz="1200"/>
              <a:pPr eaLnBrk="1" hangingPunct="1"/>
              <a:t>54</a:t>
            </a:fld>
            <a:endParaRPr lang="en-GB"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0B2D4B7A-559C-36EA-723D-EE65BAA43A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a:extLst>
              <a:ext uri="{FF2B5EF4-FFF2-40B4-BE49-F238E27FC236}">
                <a16:creationId xmlns:a16="http://schemas.microsoft.com/office/drawing/2014/main" id="{9B7914EF-DD9E-7B6C-8FFE-DCA5071F43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8836" name="Slide Number Placeholder 3">
            <a:extLst>
              <a:ext uri="{FF2B5EF4-FFF2-40B4-BE49-F238E27FC236}">
                <a16:creationId xmlns:a16="http://schemas.microsoft.com/office/drawing/2014/main" id="{15B07196-EDF4-1B68-55BA-459112D59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9090E85-16D6-4798-833E-DE5A712CDB3C}" type="slidenum">
              <a:rPr lang="en-GB" altLang="en-US" sz="1200"/>
              <a:pPr eaLnBrk="1" hangingPunct="1"/>
              <a:t>55</a:t>
            </a:fld>
            <a:endParaRPr lang="en-GB"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3E5B310F-EEC4-3504-11B0-BD33F33E3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a:extLst>
              <a:ext uri="{FF2B5EF4-FFF2-40B4-BE49-F238E27FC236}">
                <a16:creationId xmlns:a16="http://schemas.microsoft.com/office/drawing/2014/main" id="{53DB4E1D-3900-C1F4-586E-075CDD7F17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9860" name="Slide Number Placeholder 3">
            <a:extLst>
              <a:ext uri="{FF2B5EF4-FFF2-40B4-BE49-F238E27FC236}">
                <a16:creationId xmlns:a16="http://schemas.microsoft.com/office/drawing/2014/main" id="{87F9143F-D3F7-652D-97F5-51F53E0563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48C6394-E60C-44F3-8008-CBEA295D6641}" type="slidenum">
              <a:rPr lang="en-GB" altLang="en-US" sz="1200"/>
              <a:pPr eaLnBrk="1" hangingPunct="1"/>
              <a:t>56</a:t>
            </a:fld>
            <a:endParaRPr lang="en-GB"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a:extLst>
              <a:ext uri="{FF2B5EF4-FFF2-40B4-BE49-F238E27FC236}">
                <a16:creationId xmlns:a16="http://schemas.microsoft.com/office/drawing/2014/main" id="{C214184A-D4FD-ED6B-29CA-CFF744B94D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a:extLst>
              <a:ext uri="{FF2B5EF4-FFF2-40B4-BE49-F238E27FC236}">
                <a16:creationId xmlns:a16="http://schemas.microsoft.com/office/drawing/2014/main" id="{75E0A0D2-1BA7-DBA8-C6EE-23FC1C099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0884" name="Slide Number Placeholder 3">
            <a:extLst>
              <a:ext uri="{FF2B5EF4-FFF2-40B4-BE49-F238E27FC236}">
                <a16:creationId xmlns:a16="http://schemas.microsoft.com/office/drawing/2014/main" id="{5B0C75E7-7546-4352-4D51-FF07BB9EE4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6260888-31D4-4F5E-B5E4-2C3EF73A69FE}" type="slidenum">
              <a:rPr lang="en-GB" altLang="en-US" sz="1200"/>
              <a:pPr eaLnBrk="1" hangingPunct="1"/>
              <a:t>57</a:t>
            </a:fld>
            <a:endParaRPr lang="en-GB"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0214AE85-7F01-9501-CE97-4EA82EC861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a:extLst>
              <a:ext uri="{FF2B5EF4-FFF2-40B4-BE49-F238E27FC236}">
                <a16:creationId xmlns:a16="http://schemas.microsoft.com/office/drawing/2014/main" id="{374EF94A-4CCC-C6A0-1618-2BBCCF9622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1908" name="Slide Number Placeholder 3">
            <a:extLst>
              <a:ext uri="{FF2B5EF4-FFF2-40B4-BE49-F238E27FC236}">
                <a16:creationId xmlns:a16="http://schemas.microsoft.com/office/drawing/2014/main" id="{2BF4BFE2-A418-8B70-3F8D-AC1B42148A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E8E436F-D95F-4208-BAB9-98569E3F8743}" type="slidenum">
              <a:rPr lang="en-GB" altLang="en-US" sz="1200"/>
              <a:pPr eaLnBrk="1" hangingPunct="1"/>
              <a:t>58</a:t>
            </a:fld>
            <a:endParaRPr lang="en-GB"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EF26A491-20BE-13AA-ACC9-73C2661498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a:extLst>
              <a:ext uri="{FF2B5EF4-FFF2-40B4-BE49-F238E27FC236}">
                <a16:creationId xmlns:a16="http://schemas.microsoft.com/office/drawing/2014/main" id="{55DEAD68-8294-6FA7-D1F1-493B5C4A9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2932" name="Slide Number Placeholder 3">
            <a:extLst>
              <a:ext uri="{FF2B5EF4-FFF2-40B4-BE49-F238E27FC236}">
                <a16:creationId xmlns:a16="http://schemas.microsoft.com/office/drawing/2014/main" id="{6B078AC2-FB7C-9765-6DD2-08B5C6B44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72B26F5-6F8B-4D37-8D8A-60C3D007CAE2}" type="slidenum">
              <a:rPr lang="en-GB" altLang="en-US" sz="1200"/>
              <a:pPr eaLnBrk="1" hangingPunct="1"/>
              <a:t>59</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E152FDED-52E6-0DDD-19DD-69D9C5125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79F1B098-D772-B1CA-83F3-C474FD7BF5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8660" name="Slide Number Placeholder 3">
            <a:extLst>
              <a:ext uri="{FF2B5EF4-FFF2-40B4-BE49-F238E27FC236}">
                <a16:creationId xmlns:a16="http://schemas.microsoft.com/office/drawing/2014/main" id="{D9056F15-382A-8DEC-E478-87AE517A35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BB2E0AE-6263-4282-89EB-F7CC48E814BF}" type="slidenum">
              <a:rPr lang="en-GB" altLang="en-US" sz="1200"/>
              <a:pPr eaLnBrk="1" hangingPunct="1"/>
              <a:t>6</a:t>
            </a:fld>
            <a:endParaRPr lang="en-GB"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a:extLst>
              <a:ext uri="{FF2B5EF4-FFF2-40B4-BE49-F238E27FC236}">
                <a16:creationId xmlns:a16="http://schemas.microsoft.com/office/drawing/2014/main" id="{2F2371C5-AC17-DA3B-4C18-6E09400DA5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a:extLst>
              <a:ext uri="{FF2B5EF4-FFF2-40B4-BE49-F238E27FC236}">
                <a16:creationId xmlns:a16="http://schemas.microsoft.com/office/drawing/2014/main" id="{ED38A6B2-985A-C741-0FEE-95E9A635FF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3956" name="Slide Number Placeholder 3">
            <a:extLst>
              <a:ext uri="{FF2B5EF4-FFF2-40B4-BE49-F238E27FC236}">
                <a16:creationId xmlns:a16="http://schemas.microsoft.com/office/drawing/2014/main" id="{E30C1B23-56ED-F01F-1A49-96A522D465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8888E3C-4CA7-4DDE-B3F2-A0E1AA0EE0E3}" type="slidenum">
              <a:rPr lang="en-GB" altLang="en-US" sz="1200"/>
              <a:pPr eaLnBrk="1" hangingPunct="1"/>
              <a:t>60</a:t>
            </a:fld>
            <a:endParaRPr lang="en-GB"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D4D12AFC-B3C6-1DFC-5396-95B25ECBE0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a:extLst>
              <a:ext uri="{FF2B5EF4-FFF2-40B4-BE49-F238E27FC236}">
                <a16:creationId xmlns:a16="http://schemas.microsoft.com/office/drawing/2014/main" id="{E4BCA4BF-3E9E-2DB3-9641-3597AFCC1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4980" name="Slide Number Placeholder 3">
            <a:extLst>
              <a:ext uri="{FF2B5EF4-FFF2-40B4-BE49-F238E27FC236}">
                <a16:creationId xmlns:a16="http://schemas.microsoft.com/office/drawing/2014/main" id="{5AAC6246-CC35-3F6A-57FF-265D6D48CA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E70079C-928B-4EF8-B175-1AADBED78BCA}" type="slidenum">
              <a:rPr lang="en-GB" altLang="en-US" sz="1200"/>
              <a:pPr eaLnBrk="1" hangingPunct="1"/>
              <a:t>61</a:t>
            </a:fld>
            <a:endParaRPr lang="en-GB"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a:extLst>
              <a:ext uri="{FF2B5EF4-FFF2-40B4-BE49-F238E27FC236}">
                <a16:creationId xmlns:a16="http://schemas.microsoft.com/office/drawing/2014/main" id="{EFAE9154-1C62-E14E-8DCC-34334A7E14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a:extLst>
              <a:ext uri="{FF2B5EF4-FFF2-40B4-BE49-F238E27FC236}">
                <a16:creationId xmlns:a16="http://schemas.microsoft.com/office/drawing/2014/main" id="{C5D752F5-C403-DA24-DD48-91CAF5981D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6004" name="Slide Number Placeholder 3">
            <a:extLst>
              <a:ext uri="{FF2B5EF4-FFF2-40B4-BE49-F238E27FC236}">
                <a16:creationId xmlns:a16="http://schemas.microsoft.com/office/drawing/2014/main" id="{E34E9D48-255F-73AB-34F5-D63AD64C86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BCA4C35-4076-4615-B18C-40D5B38F6FA4}" type="slidenum">
              <a:rPr lang="en-GB" altLang="en-US" sz="1200"/>
              <a:pPr eaLnBrk="1" hangingPunct="1"/>
              <a:t>62</a:t>
            </a:fld>
            <a:endParaRPr lang="en-GB"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4F63176C-2B70-C49A-FEA4-CE84426C34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a:extLst>
              <a:ext uri="{FF2B5EF4-FFF2-40B4-BE49-F238E27FC236}">
                <a16:creationId xmlns:a16="http://schemas.microsoft.com/office/drawing/2014/main" id="{B6600866-17D5-3C0B-67E8-6782E648AC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7028" name="Slide Number Placeholder 3">
            <a:extLst>
              <a:ext uri="{FF2B5EF4-FFF2-40B4-BE49-F238E27FC236}">
                <a16:creationId xmlns:a16="http://schemas.microsoft.com/office/drawing/2014/main" id="{37BCDFFA-D0A1-8A52-8721-A2CE4F0FC4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ED33B37-1DBC-48D0-B5A7-8D0574E69728}" type="slidenum">
              <a:rPr lang="en-GB" altLang="en-US" sz="1200"/>
              <a:pPr eaLnBrk="1" hangingPunct="1"/>
              <a:t>63</a:t>
            </a:fld>
            <a:endParaRPr lang="en-GB"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02D5F2DC-DDC3-7A94-4E55-130991EAD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a:extLst>
              <a:ext uri="{FF2B5EF4-FFF2-40B4-BE49-F238E27FC236}">
                <a16:creationId xmlns:a16="http://schemas.microsoft.com/office/drawing/2014/main" id="{1816B3E7-EE74-CBE0-E19D-DFC5A5CA5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8052" name="Slide Number Placeholder 3">
            <a:extLst>
              <a:ext uri="{FF2B5EF4-FFF2-40B4-BE49-F238E27FC236}">
                <a16:creationId xmlns:a16="http://schemas.microsoft.com/office/drawing/2014/main" id="{EEC52FAE-7CDE-2BC8-7745-6E1D4D014D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BAE435C-BDC5-464A-9B1E-80B17CB297A8}" type="slidenum">
              <a:rPr lang="en-GB" altLang="en-US" sz="1200"/>
              <a:pPr eaLnBrk="1" hangingPunct="1"/>
              <a:t>64</a:t>
            </a:fld>
            <a:endParaRPr lang="en-GB"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a:extLst>
              <a:ext uri="{FF2B5EF4-FFF2-40B4-BE49-F238E27FC236}">
                <a16:creationId xmlns:a16="http://schemas.microsoft.com/office/drawing/2014/main" id="{698BED65-AFF4-C2D4-3445-A07AF3A543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a:extLst>
              <a:ext uri="{FF2B5EF4-FFF2-40B4-BE49-F238E27FC236}">
                <a16:creationId xmlns:a16="http://schemas.microsoft.com/office/drawing/2014/main" id="{856E850B-0FC3-BADE-0189-C1171E462C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9076" name="Slide Number Placeholder 3">
            <a:extLst>
              <a:ext uri="{FF2B5EF4-FFF2-40B4-BE49-F238E27FC236}">
                <a16:creationId xmlns:a16="http://schemas.microsoft.com/office/drawing/2014/main" id="{01915B14-016B-C854-5A06-2269590A5D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0237DAB-1CD7-4491-A2BA-8038D2E30C2E}" type="slidenum">
              <a:rPr lang="en-GB" altLang="en-US" sz="1200"/>
              <a:pPr eaLnBrk="1" hangingPunct="1"/>
              <a:t>65</a:t>
            </a:fld>
            <a:endParaRPr lang="en-GB"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a:extLst>
              <a:ext uri="{FF2B5EF4-FFF2-40B4-BE49-F238E27FC236}">
                <a16:creationId xmlns:a16="http://schemas.microsoft.com/office/drawing/2014/main" id="{C4AB7F75-E9AB-7E6F-7B3D-46787186C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a:extLst>
              <a:ext uri="{FF2B5EF4-FFF2-40B4-BE49-F238E27FC236}">
                <a16:creationId xmlns:a16="http://schemas.microsoft.com/office/drawing/2014/main" id="{65B97C91-7439-F812-7D1D-FB4947E876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0100" name="Slide Number Placeholder 3">
            <a:extLst>
              <a:ext uri="{FF2B5EF4-FFF2-40B4-BE49-F238E27FC236}">
                <a16:creationId xmlns:a16="http://schemas.microsoft.com/office/drawing/2014/main" id="{B65A6FBB-95F8-F29C-9BA8-722D5E6F5A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903E41C-8E30-455F-9261-D3F5DDADBAA0}" type="slidenum">
              <a:rPr lang="en-GB" altLang="en-US" sz="1200"/>
              <a:pPr eaLnBrk="1" hangingPunct="1"/>
              <a:t>66</a:t>
            </a:fld>
            <a:endParaRPr lang="en-GB"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a:extLst>
              <a:ext uri="{FF2B5EF4-FFF2-40B4-BE49-F238E27FC236}">
                <a16:creationId xmlns:a16="http://schemas.microsoft.com/office/drawing/2014/main" id="{C97063CF-4469-BA2E-90A5-443057CA3E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a:extLst>
              <a:ext uri="{FF2B5EF4-FFF2-40B4-BE49-F238E27FC236}">
                <a16:creationId xmlns:a16="http://schemas.microsoft.com/office/drawing/2014/main" id="{53BB126B-5427-1C95-E43D-A2DDA9BC2C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1124" name="Slide Number Placeholder 3">
            <a:extLst>
              <a:ext uri="{FF2B5EF4-FFF2-40B4-BE49-F238E27FC236}">
                <a16:creationId xmlns:a16="http://schemas.microsoft.com/office/drawing/2014/main" id="{F8417EB8-B812-A460-C34B-6A38F76ECE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63B1959-E0EA-4A08-A723-6BE43E300640}" type="slidenum">
              <a:rPr lang="en-GB" altLang="en-US" sz="1200"/>
              <a:pPr eaLnBrk="1" hangingPunct="1"/>
              <a:t>67</a:t>
            </a:fld>
            <a:endParaRPr lang="en-GB"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a:extLst>
              <a:ext uri="{FF2B5EF4-FFF2-40B4-BE49-F238E27FC236}">
                <a16:creationId xmlns:a16="http://schemas.microsoft.com/office/drawing/2014/main" id="{0ECF227F-3C4C-F65B-8B52-10840703E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a:extLst>
              <a:ext uri="{FF2B5EF4-FFF2-40B4-BE49-F238E27FC236}">
                <a16:creationId xmlns:a16="http://schemas.microsoft.com/office/drawing/2014/main" id="{66082BF6-DFA3-5524-7C73-250D0D38ED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2148" name="Slide Number Placeholder 3">
            <a:extLst>
              <a:ext uri="{FF2B5EF4-FFF2-40B4-BE49-F238E27FC236}">
                <a16:creationId xmlns:a16="http://schemas.microsoft.com/office/drawing/2014/main" id="{373D074A-D511-D00C-822C-E5BF6906E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FD514EA-496A-4284-B3B3-FBEA426A3C30}" type="slidenum">
              <a:rPr lang="en-GB" altLang="en-US" sz="1200"/>
              <a:pPr eaLnBrk="1" hangingPunct="1"/>
              <a:t>68</a:t>
            </a:fld>
            <a:endParaRPr lang="en-GB"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a:extLst>
              <a:ext uri="{FF2B5EF4-FFF2-40B4-BE49-F238E27FC236}">
                <a16:creationId xmlns:a16="http://schemas.microsoft.com/office/drawing/2014/main" id="{3D774071-6877-829F-C1D3-107E1BF746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a:extLst>
              <a:ext uri="{FF2B5EF4-FFF2-40B4-BE49-F238E27FC236}">
                <a16:creationId xmlns:a16="http://schemas.microsoft.com/office/drawing/2014/main" id="{414EB0DC-DC61-AE5C-7D50-B7A724F547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3172" name="Slide Number Placeholder 3">
            <a:extLst>
              <a:ext uri="{FF2B5EF4-FFF2-40B4-BE49-F238E27FC236}">
                <a16:creationId xmlns:a16="http://schemas.microsoft.com/office/drawing/2014/main" id="{EEDFAE98-FE2B-CDF3-E945-CBA1EA3048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8F25DC4-BFF7-4934-BF25-642709AB48F7}" type="slidenum">
              <a:rPr lang="en-GB" altLang="en-US" sz="1200"/>
              <a:pPr eaLnBrk="1" hangingPunct="1"/>
              <a:t>69</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4102FB21-05D2-1609-9AB7-33510B5F4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1D7CB188-99C8-A09E-467D-D23E4F9E9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9684" name="Slide Number Placeholder 3">
            <a:extLst>
              <a:ext uri="{FF2B5EF4-FFF2-40B4-BE49-F238E27FC236}">
                <a16:creationId xmlns:a16="http://schemas.microsoft.com/office/drawing/2014/main" id="{81C64CC8-A3C1-EDC7-4B00-AD73E6CB90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0598CF9-E0A0-41AB-8FA1-751D72483C03}" type="slidenum">
              <a:rPr lang="en-GB" altLang="en-US" sz="1200"/>
              <a:pPr eaLnBrk="1" hangingPunct="1"/>
              <a:t>7</a:t>
            </a:fld>
            <a:endParaRPr lang="en-GB"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35D642F7-151E-97D6-0C23-4662D54CAB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a:extLst>
              <a:ext uri="{FF2B5EF4-FFF2-40B4-BE49-F238E27FC236}">
                <a16:creationId xmlns:a16="http://schemas.microsoft.com/office/drawing/2014/main" id="{32258400-785C-3DCE-E5B8-8797CAB7D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4196" name="Slide Number Placeholder 3">
            <a:extLst>
              <a:ext uri="{FF2B5EF4-FFF2-40B4-BE49-F238E27FC236}">
                <a16:creationId xmlns:a16="http://schemas.microsoft.com/office/drawing/2014/main" id="{8D3BE136-6FA1-1F70-EE9A-9E3280E0BE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9BBFCCD-D748-4BED-B69A-CCA4B94E47AC}" type="slidenum">
              <a:rPr lang="en-GB" altLang="en-US" sz="1200"/>
              <a:pPr eaLnBrk="1" hangingPunct="1"/>
              <a:t>70</a:t>
            </a:fld>
            <a:endParaRPr lang="en-GB"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8C5C1F0D-16FC-3572-D7AA-57E9BFE896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a:extLst>
              <a:ext uri="{FF2B5EF4-FFF2-40B4-BE49-F238E27FC236}">
                <a16:creationId xmlns:a16="http://schemas.microsoft.com/office/drawing/2014/main" id="{E491E921-A5BC-2DDF-B0B0-2A9AE44B35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5220" name="Slide Number Placeholder 3">
            <a:extLst>
              <a:ext uri="{FF2B5EF4-FFF2-40B4-BE49-F238E27FC236}">
                <a16:creationId xmlns:a16="http://schemas.microsoft.com/office/drawing/2014/main" id="{697ED493-93D3-3198-D168-99011CE070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702AD97-2384-422D-9BD7-BA94B4CD1072}" type="slidenum">
              <a:rPr lang="en-GB" altLang="en-US" sz="1200"/>
              <a:pPr eaLnBrk="1" hangingPunct="1"/>
              <a:t>71</a:t>
            </a:fld>
            <a:endParaRPr lang="en-GB"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55F8BF17-B3D9-96B3-66B7-F490F9CC06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a:extLst>
              <a:ext uri="{FF2B5EF4-FFF2-40B4-BE49-F238E27FC236}">
                <a16:creationId xmlns:a16="http://schemas.microsoft.com/office/drawing/2014/main" id="{9D7387A5-92B5-7457-5B47-F5D96EB93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6244" name="Slide Number Placeholder 3">
            <a:extLst>
              <a:ext uri="{FF2B5EF4-FFF2-40B4-BE49-F238E27FC236}">
                <a16:creationId xmlns:a16="http://schemas.microsoft.com/office/drawing/2014/main" id="{1C42D01B-1AE9-CB00-5AC3-4A7A7AE85B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93AB12E-2D02-4A8D-A706-E5ECFECE2D53}" type="slidenum">
              <a:rPr lang="en-GB" altLang="en-US" sz="1200"/>
              <a:pPr eaLnBrk="1" hangingPunct="1"/>
              <a:t>72</a:t>
            </a:fld>
            <a:endParaRPr lang="en-GB"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177E2B3F-CA61-81F7-32F3-3BF10E2AE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a:extLst>
              <a:ext uri="{FF2B5EF4-FFF2-40B4-BE49-F238E27FC236}">
                <a16:creationId xmlns:a16="http://schemas.microsoft.com/office/drawing/2014/main" id="{31368BAF-B029-A166-F272-6C651B6586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7268" name="Slide Number Placeholder 3">
            <a:extLst>
              <a:ext uri="{FF2B5EF4-FFF2-40B4-BE49-F238E27FC236}">
                <a16:creationId xmlns:a16="http://schemas.microsoft.com/office/drawing/2014/main" id="{CF3B801C-37C7-8BF1-49B8-C53579814B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4F83EAD-B49E-4B87-976E-519F438CEB27}" type="slidenum">
              <a:rPr lang="en-GB" altLang="en-US" sz="1200"/>
              <a:pPr eaLnBrk="1" hangingPunct="1"/>
              <a:t>73</a:t>
            </a:fld>
            <a:endParaRPr lang="en-GB"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E7D7990D-2173-4269-17F7-41815D2342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a:extLst>
              <a:ext uri="{FF2B5EF4-FFF2-40B4-BE49-F238E27FC236}">
                <a16:creationId xmlns:a16="http://schemas.microsoft.com/office/drawing/2014/main" id="{F5BA54AA-0A39-6B81-B5EA-DEDF6E1A16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8292" name="Slide Number Placeholder 3">
            <a:extLst>
              <a:ext uri="{FF2B5EF4-FFF2-40B4-BE49-F238E27FC236}">
                <a16:creationId xmlns:a16="http://schemas.microsoft.com/office/drawing/2014/main" id="{F7F4268E-D31E-0986-D806-8B5ED806B8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ACEFADE-AB3F-4BFC-93B0-253835D9EB7E}" type="slidenum">
              <a:rPr lang="en-GB" altLang="en-US" sz="1200"/>
              <a:pPr eaLnBrk="1" hangingPunct="1"/>
              <a:t>74</a:t>
            </a:fld>
            <a:endParaRPr lang="en-GB"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A5FA819E-5E5F-7CA5-719F-17E7FDF68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a:extLst>
              <a:ext uri="{FF2B5EF4-FFF2-40B4-BE49-F238E27FC236}">
                <a16:creationId xmlns:a16="http://schemas.microsoft.com/office/drawing/2014/main" id="{2DFC3173-64DE-D229-9C75-782BEF0565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9316" name="Slide Number Placeholder 3">
            <a:extLst>
              <a:ext uri="{FF2B5EF4-FFF2-40B4-BE49-F238E27FC236}">
                <a16:creationId xmlns:a16="http://schemas.microsoft.com/office/drawing/2014/main" id="{4256D71E-66C7-8DD6-9A2A-D01476BF74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E3C4B0B-FA52-463B-9A01-DADDC6E58966}" type="slidenum">
              <a:rPr lang="en-GB" altLang="en-US" sz="1200"/>
              <a:pPr eaLnBrk="1" hangingPunct="1"/>
              <a:t>75</a:t>
            </a:fld>
            <a:endParaRPr lang="en-GB"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3E10928E-0A86-21E1-87C6-842FC0ED76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7AA94263-0B7F-4E73-8A3A-A86ACCDF5D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0340" name="Slide Number Placeholder 3">
            <a:extLst>
              <a:ext uri="{FF2B5EF4-FFF2-40B4-BE49-F238E27FC236}">
                <a16:creationId xmlns:a16="http://schemas.microsoft.com/office/drawing/2014/main" id="{CBE4AB84-7AD6-CFA9-563B-DC3B80AAD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90452D8-9025-494C-9465-A37BD9184FF8}" type="slidenum">
              <a:rPr lang="en-GB" altLang="en-US" sz="1200"/>
              <a:pPr eaLnBrk="1" hangingPunct="1"/>
              <a:t>76</a:t>
            </a:fld>
            <a:endParaRPr lang="en-GB" alt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02EB5DEC-308A-B6ED-385C-83A1C7C673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a:extLst>
              <a:ext uri="{FF2B5EF4-FFF2-40B4-BE49-F238E27FC236}">
                <a16:creationId xmlns:a16="http://schemas.microsoft.com/office/drawing/2014/main" id="{B9358FF5-40B3-2FD9-9B9E-19329F5DC1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1364" name="Slide Number Placeholder 3">
            <a:extLst>
              <a:ext uri="{FF2B5EF4-FFF2-40B4-BE49-F238E27FC236}">
                <a16:creationId xmlns:a16="http://schemas.microsoft.com/office/drawing/2014/main" id="{D347D719-91E1-CC8F-9E9B-617E4079B9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4520571-5210-43FF-A0BC-1A7D557498E0}" type="slidenum">
              <a:rPr lang="en-GB" altLang="en-US" sz="1200"/>
              <a:pPr eaLnBrk="1" hangingPunct="1"/>
              <a:t>77</a:t>
            </a:fld>
            <a:endParaRPr lang="en-GB" alt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a:extLst>
              <a:ext uri="{FF2B5EF4-FFF2-40B4-BE49-F238E27FC236}">
                <a16:creationId xmlns:a16="http://schemas.microsoft.com/office/drawing/2014/main" id="{1B79B032-4F81-22FB-85AB-1BFB709666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a:extLst>
              <a:ext uri="{FF2B5EF4-FFF2-40B4-BE49-F238E27FC236}">
                <a16:creationId xmlns:a16="http://schemas.microsoft.com/office/drawing/2014/main" id="{50C3D5B5-FB84-05E1-E7EA-9402B2FA7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2388" name="Slide Number Placeholder 3">
            <a:extLst>
              <a:ext uri="{FF2B5EF4-FFF2-40B4-BE49-F238E27FC236}">
                <a16:creationId xmlns:a16="http://schemas.microsoft.com/office/drawing/2014/main" id="{02F98A2E-75BC-5704-A8BA-2D6A280AA4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DFA2471-638D-401E-A6CD-F5A32B112FBB}" type="slidenum">
              <a:rPr lang="en-GB" altLang="en-US" sz="1200"/>
              <a:pPr eaLnBrk="1" hangingPunct="1"/>
              <a:t>78</a:t>
            </a:fld>
            <a:endParaRPr lang="en-GB" alt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D599AFAD-B789-D920-7661-364013FAFA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a:extLst>
              <a:ext uri="{FF2B5EF4-FFF2-40B4-BE49-F238E27FC236}">
                <a16:creationId xmlns:a16="http://schemas.microsoft.com/office/drawing/2014/main" id="{3A2E5C40-AA5B-3C21-0D2C-5534B46C0B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3412" name="Slide Number Placeholder 3">
            <a:extLst>
              <a:ext uri="{FF2B5EF4-FFF2-40B4-BE49-F238E27FC236}">
                <a16:creationId xmlns:a16="http://schemas.microsoft.com/office/drawing/2014/main" id="{B17A9A77-79B7-6834-3D4D-2D1A6E5CC6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CEFBB11-A72B-4B50-894C-9C75C827E551}" type="slidenum">
              <a:rPr lang="en-GB" altLang="en-US" sz="1200"/>
              <a:pPr eaLnBrk="1" hangingPunct="1"/>
              <a:t>79</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5645495F-1F1C-FC64-F823-81302822A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F44929E1-10CA-3CAC-92A5-61B1FDB43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0708" name="Slide Number Placeholder 3">
            <a:extLst>
              <a:ext uri="{FF2B5EF4-FFF2-40B4-BE49-F238E27FC236}">
                <a16:creationId xmlns:a16="http://schemas.microsoft.com/office/drawing/2014/main" id="{AC2A563F-FAB3-BB24-E733-08DA933101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5F06854-952F-436E-8FE2-3555C62E0786}" type="slidenum">
              <a:rPr lang="en-GB" altLang="en-US" sz="1200"/>
              <a:pPr eaLnBrk="1" hangingPunct="1"/>
              <a:t>8</a:t>
            </a:fld>
            <a:endParaRPr lang="en-GB"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a:extLst>
              <a:ext uri="{FF2B5EF4-FFF2-40B4-BE49-F238E27FC236}">
                <a16:creationId xmlns:a16="http://schemas.microsoft.com/office/drawing/2014/main" id="{A37E1663-7B76-D73A-4F70-0138594BB3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a:extLst>
              <a:ext uri="{FF2B5EF4-FFF2-40B4-BE49-F238E27FC236}">
                <a16:creationId xmlns:a16="http://schemas.microsoft.com/office/drawing/2014/main" id="{DC887373-B760-5BCB-7A31-E1F6FAEBB8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4436" name="Slide Number Placeholder 3">
            <a:extLst>
              <a:ext uri="{FF2B5EF4-FFF2-40B4-BE49-F238E27FC236}">
                <a16:creationId xmlns:a16="http://schemas.microsoft.com/office/drawing/2014/main" id="{A197506E-7ABC-0DB9-C336-143FAAAE2A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DB9EECA-2C85-4311-ACA6-0502410C08A4}" type="slidenum">
              <a:rPr lang="en-GB" altLang="en-US" sz="1200"/>
              <a:pPr eaLnBrk="1" hangingPunct="1"/>
              <a:t>80</a:t>
            </a:fld>
            <a:endParaRPr lang="en-GB" altLang="en-US"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54A76A94-624D-733F-AF1E-5AB2BB591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a:extLst>
              <a:ext uri="{FF2B5EF4-FFF2-40B4-BE49-F238E27FC236}">
                <a16:creationId xmlns:a16="http://schemas.microsoft.com/office/drawing/2014/main" id="{9C4516B1-661D-5E4E-7F32-7E129C6332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5460" name="Slide Number Placeholder 3">
            <a:extLst>
              <a:ext uri="{FF2B5EF4-FFF2-40B4-BE49-F238E27FC236}">
                <a16:creationId xmlns:a16="http://schemas.microsoft.com/office/drawing/2014/main" id="{196D519C-940F-5C39-8ED2-96A099C882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B55123D-ED8F-4FA3-9EC3-52915787F432}" type="slidenum">
              <a:rPr lang="en-GB" altLang="en-US" sz="1200"/>
              <a:pPr eaLnBrk="1" hangingPunct="1"/>
              <a:t>81</a:t>
            </a:fld>
            <a:endParaRPr lang="en-GB" altLang="en-US"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a:extLst>
              <a:ext uri="{FF2B5EF4-FFF2-40B4-BE49-F238E27FC236}">
                <a16:creationId xmlns:a16="http://schemas.microsoft.com/office/drawing/2014/main" id="{011D4FD0-0299-5C02-9562-01CB7F871B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a:extLst>
              <a:ext uri="{FF2B5EF4-FFF2-40B4-BE49-F238E27FC236}">
                <a16:creationId xmlns:a16="http://schemas.microsoft.com/office/drawing/2014/main" id="{A5AD3AB2-42C5-7029-A8D6-D9C1705CE4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6484" name="Slide Number Placeholder 3">
            <a:extLst>
              <a:ext uri="{FF2B5EF4-FFF2-40B4-BE49-F238E27FC236}">
                <a16:creationId xmlns:a16="http://schemas.microsoft.com/office/drawing/2014/main" id="{3C93B57B-9E45-0DC2-9C3C-A6A7D1F61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22F222B-058C-4296-9B05-4B96E187397E}" type="slidenum">
              <a:rPr lang="en-GB" altLang="en-US" sz="1200"/>
              <a:pPr eaLnBrk="1" hangingPunct="1"/>
              <a:t>82</a:t>
            </a:fld>
            <a:endParaRPr lang="en-GB" altLang="en-US"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10098718-065F-F3D9-067D-6F66D835DB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a:extLst>
              <a:ext uri="{FF2B5EF4-FFF2-40B4-BE49-F238E27FC236}">
                <a16:creationId xmlns:a16="http://schemas.microsoft.com/office/drawing/2014/main" id="{66CAF773-7001-9816-CD6E-8FCBDAAF41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7508" name="Slide Number Placeholder 3">
            <a:extLst>
              <a:ext uri="{FF2B5EF4-FFF2-40B4-BE49-F238E27FC236}">
                <a16:creationId xmlns:a16="http://schemas.microsoft.com/office/drawing/2014/main" id="{7E5F48BD-E254-359A-D3BC-6F80144DA4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51820CD-FD81-430B-859D-769DFE2C9924}" type="slidenum">
              <a:rPr lang="en-GB" altLang="en-US" sz="1200"/>
              <a:pPr eaLnBrk="1" hangingPunct="1"/>
              <a:t>83</a:t>
            </a:fld>
            <a:endParaRPr lang="en-GB" altLang="en-US"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F56D6C36-C4D2-9A5E-C37E-957237402B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a:extLst>
              <a:ext uri="{FF2B5EF4-FFF2-40B4-BE49-F238E27FC236}">
                <a16:creationId xmlns:a16="http://schemas.microsoft.com/office/drawing/2014/main" id="{D18E8C14-C993-2F53-6179-4A32F203D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8532" name="Slide Number Placeholder 3">
            <a:extLst>
              <a:ext uri="{FF2B5EF4-FFF2-40B4-BE49-F238E27FC236}">
                <a16:creationId xmlns:a16="http://schemas.microsoft.com/office/drawing/2014/main" id="{6357EE05-5F89-91E4-EF4D-F172FA3872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E812434-C567-4C05-ABC5-909B39B2B74E}" type="slidenum">
              <a:rPr lang="en-GB" altLang="en-US" sz="1200"/>
              <a:pPr eaLnBrk="1" hangingPunct="1"/>
              <a:t>84</a:t>
            </a:fld>
            <a:endParaRPr lang="en-GB" altLang="en-US"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309E6C99-5268-2C60-9B40-242FABCDC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a:extLst>
              <a:ext uri="{FF2B5EF4-FFF2-40B4-BE49-F238E27FC236}">
                <a16:creationId xmlns:a16="http://schemas.microsoft.com/office/drawing/2014/main" id="{959F4F97-3EAD-2C37-6745-32E9B3E813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9556" name="Slide Number Placeholder 3">
            <a:extLst>
              <a:ext uri="{FF2B5EF4-FFF2-40B4-BE49-F238E27FC236}">
                <a16:creationId xmlns:a16="http://schemas.microsoft.com/office/drawing/2014/main" id="{86B65FBC-E4AC-7342-36BE-0583512E7C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A504C53-7D29-4342-B093-116F15E5236F}" type="slidenum">
              <a:rPr lang="en-GB" altLang="en-US" sz="1200"/>
              <a:pPr eaLnBrk="1" hangingPunct="1"/>
              <a:t>85</a:t>
            </a:fld>
            <a:endParaRPr lang="en-GB" altLang="en-US" sz="12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a:extLst>
              <a:ext uri="{FF2B5EF4-FFF2-40B4-BE49-F238E27FC236}">
                <a16:creationId xmlns:a16="http://schemas.microsoft.com/office/drawing/2014/main" id="{2CBE681B-1BD1-D458-E7F6-E9FE5727D2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a:extLst>
              <a:ext uri="{FF2B5EF4-FFF2-40B4-BE49-F238E27FC236}">
                <a16:creationId xmlns:a16="http://schemas.microsoft.com/office/drawing/2014/main" id="{A6535639-4D95-8D74-4192-1F0C20326C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0580" name="Slide Number Placeholder 3">
            <a:extLst>
              <a:ext uri="{FF2B5EF4-FFF2-40B4-BE49-F238E27FC236}">
                <a16:creationId xmlns:a16="http://schemas.microsoft.com/office/drawing/2014/main" id="{17E3EDB9-50C4-E35B-FF9A-D3D2C9B5B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F7759CB-8756-4C1B-A0B2-AD1E69F4ADE0}" type="slidenum">
              <a:rPr lang="en-GB" altLang="en-US" sz="1200"/>
              <a:pPr eaLnBrk="1" hangingPunct="1"/>
              <a:t>86</a:t>
            </a:fld>
            <a:endParaRPr lang="en-GB" altLang="en-US" sz="12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85A60010-5C29-2F84-8021-D997C8A6E9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a:extLst>
              <a:ext uri="{FF2B5EF4-FFF2-40B4-BE49-F238E27FC236}">
                <a16:creationId xmlns:a16="http://schemas.microsoft.com/office/drawing/2014/main" id="{C5A56A5F-B2B2-7435-72DE-4CBAD9BDAD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1604" name="Slide Number Placeholder 3">
            <a:extLst>
              <a:ext uri="{FF2B5EF4-FFF2-40B4-BE49-F238E27FC236}">
                <a16:creationId xmlns:a16="http://schemas.microsoft.com/office/drawing/2014/main" id="{8B529DE0-810C-DF05-8699-1E4ED3E48E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7005F24-6758-4D62-A3EF-21DC7DC9A9B5}" type="slidenum">
              <a:rPr lang="en-GB" altLang="en-US" sz="1200"/>
              <a:pPr eaLnBrk="1" hangingPunct="1"/>
              <a:t>87</a:t>
            </a:fld>
            <a:endParaRPr lang="en-GB" altLang="en-US" sz="12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a:extLst>
              <a:ext uri="{FF2B5EF4-FFF2-40B4-BE49-F238E27FC236}">
                <a16:creationId xmlns:a16="http://schemas.microsoft.com/office/drawing/2014/main" id="{2B3616C1-BE4B-2435-E50C-107113B669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a:extLst>
              <a:ext uri="{FF2B5EF4-FFF2-40B4-BE49-F238E27FC236}">
                <a16:creationId xmlns:a16="http://schemas.microsoft.com/office/drawing/2014/main" id="{69FCD1AE-8741-9944-E6DC-ABBAD5C248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2628" name="Slide Number Placeholder 3">
            <a:extLst>
              <a:ext uri="{FF2B5EF4-FFF2-40B4-BE49-F238E27FC236}">
                <a16:creationId xmlns:a16="http://schemas.microsoft.com/office/drawing/2014/main" id="{7C3E3BFB-0F87-CB39-6E21-2AC92E65C5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49645DA-D32F-44EF-8936-FA528A020429}" type="slidenum">
              <a:rPr lang="en-GB" altLang="en-US" sz="1200"/>
              <a:pPr eaLnBrk="1" hangingPunct="1"/>
              <a:t>88</a:t>
            </a:fld>
            <a:endParaRPr lang="en-GB" altLang="en-US" sz="12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A8E5A095-3D62-3DF8-5361-021C2270F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a:extLst>
              <a:ext uri="{FF2B5EF4-FFF2-40B4-BE49-F238E27FC236}">
                <a16:creationId xmlns:a16="http://schemas.microsoft.com/office/drawing/2014/main" id="{37024020-F2F4-8324-D7A6-1B68CF8C6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3652" name="Slide Number Placeholder 3">
            <a:extLst>
              <a:ext uri="{FF2B5EF4-FFF2-40B4-BE49-F238E27FC236}">
                <a16:creationId xmlns:a16="http://schemas.microsoft.com/office/drawing/2014/main" id="{37F55396-FE19-4124-13A6-4D4BCE48AB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C28449E-0A68-45D6-9331-B50169549CC0}" type="slidenum">
              <a:rPr lang="en-GB" altLang="en-US" sz="1200"/>
              <a:pPr eaLnBrk="1" hangingPunct="1"/>
              <a:t>89</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916BE8E2-42FD-B9C5-A73B-ED023EDDA7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F7F8F471-9B13-8F62-7D83-D303A6D2CF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1732" name="Slide Number Placeholder 3">
            <a:extLst>
              <a:ext uri="{FF2B5EF4-FFF2-40B4-BE49-F238E27FC236}">
                <a16:creationId xmlns:a16="http://schemas.microsoft.com/office/drawing/2014/main" id="{E87CE8BA-A6F0-C4E2-656B-0472FE0DB1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89FA1D4-AAA1-42CB-B996-F31B274C904B}" type="slidenum">
              <a:rPr lang="en-GB" altLang="en-US" sz="1200"/>
              <a:pPr eaLnBrk="1" hangingPunct="1"/>
              <a:t>9</a:t>
            </a:fld>
            <a:endParaRPr lang="en-GB" altLang="en-US" sz="12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a:extLst>
              <a:ext uri="{FF2B5EF4-FFF2-40B4-BE49-F238E27FC236}">
                <a16:creationId xmlns:a16="http://schemas.microsoft.com/office/drawing/2014/main" id="{B37E0112-01D3-2E09-3018-63E28F2F2D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a:extLst>
              <a:ext uri="{FF2B5EF4-FFF2-40B4-BE49-F238E27FC236}">
                <a16:creationId xmlns:a16="http://schemas.microsoft.com/office/drawing/2014/main" id="{F002A212-8101-5A04-8217-EA5FC3E0B0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4676" name="Slide Number Placeholder 3">
            <a:extLst>
              <a:ext uri="{FF2B5EF4-FFF2-40B4-BE49-F238E27FC236}">
                <a16:creationId xmlns:a16="http://schemas.microsoft.com/office/drawing/2014/main" id="{8124CEAB-3878-D790-DCE2-8A45B7BB36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A8D364F-A390-44C2-89C4-87B1FC3EB472}" type="slidenum">
              <a:rPr lang="en-GB" altLang="en-US" sz="1200"/>
              <a:pPr eaLnBrk="1" hangingPunct="1"/>
              <a:t>90</a:t>
            </a:fld>
            <a:endParaRPr lang="en-GB" altLang="en-US" sz="120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0210D305-E76C-BF82-1F5B-A0F91A4AA6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a:extLst>
              <a:ext uri="{FF2B5EF4-FFF2-40B4-BE49-F238E27FC236}">
                <a16:creationId xmlns:a16="http://schemas.microsoft.com/office/drawing/2014/main" id="{2A1024B8-BC47-612B-1F28-283E9400C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5700" name="Slide Number Placeholder 3">
            <a:extLst>
              <a:ext uri="{FF2B5EF4-FFF2-40B4-BE49-F238E27FC236}">
                <a16:creationId xmlns:a16="http://schemas.microsoft.com/office/drawing/2014/main" id="{7B043C4D-DF7C-B334-4023-0EB2A5A98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697744A-D04F-41A2-B006-0C2D019F6A4D}" type="slidenum">
              <a:rPr lang="en-GB" altLang="en-US" sz="1200"/>
              <a:pPr eaLnBrk="1" hangingPunct="1"/>
              <a:t>91</a:t>
            </a:fld>
            <a:endParaRPr lang="en-GB" altLang="en-US" sz="12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a:extLst>
              <a:ext uri="{FF2B5EF4-FFF2-40B4-BE49-F238E27FC236}">
                <a16:creationId xmlns:a16="http://schemas.microsoft.com/office/drawing/2014/main" id="{25C011FB-00DE-D73C-C352-2B006654EA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a:extLst>
              <a:ext uri="{FF2B5EF4-FFF2-40B4-BE49-F238E27FC236}">
                <a16:creationId xmlns:a16="http://schemas.microsoft.com/office/drawing/2014/main" id="{D14C9B4B-E025-8AFA-436B-0D7706722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24" name="Slide Number Placeholder 3">
            <a:extLst>
              <a:ext uri="{FF2B5EF4-FFF2-40B4-BE49-F238E27FC236}">
                <a16:creationId xmlns:a16="http://schemas.microsoft.com/office/drawing/2014/main" id="{B97F30A7-3229-BFC7-054F-41A4D79E2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1235A86-5B1B-4D04-97E4-DC2DEBBDDAE3}" type="slidenum">
              <a:rPr lang="en-GB" altLang="en-US" sz="1200"/>
              <a:pPr eaLnBrk="1" hangingPunct="1"/>
              <a:t>92</a:t>
            </a:fld>
            <a:endParaRPr lang="en-GB" altLang="en-US" sz="12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a:extLst>
              <a:ext uri="{FF2B5EF4-FFF2-40B4-BE49-F238E27FC236}">
                <a16:creationId xmlns:a16="http://schemas.microsoft.com/office/drawing/2014/main" id="{59237CEB-76B7-BC05-599C-B6E3AD6F7F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a:extLst>
              <a:ext uri="{FF2B5EF4-FFF2-40B4-BE49-F238E27FC236}">
                <a16:creationId xmlns:a16="http://schemas.microsoft.com/office/drawing/2014/main" id="{9A5E551E-C21E-9A0A-B4C2-744932FB5D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7748" name="Slide Number Placeholder 3">
            <a:extLst>
              <a:ext uri="{FF2B5EF4-FFF2-40B4-BE49-F238E27FC236}">
                <a16:creationId xmlns:a16="http://schemas.microsoft.com/office/drawing/2014/main" id="{2FD407AC-51C2-94D0-EDA3-B4C15B4370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FE7022B-0C1B-4539-A40B-E8A3DC667A60}" type="slidenum">
              <a:rPr lang="en-GB" altLang="en-US" sz="1200"/>
              <a:pPr eaLnBrk="1" hangingPunct="1"/>
              <a:t>93</a:t>
            </a:fld>
            <a:endParaRPr lang="en-GB" altLang="en-US" sz="12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a:extLst>
              <a:ext uri="{FF2B5EF4-FFF2-40B4-BE49-F238E27FC236}">
                <a16:creationId xmlns:a16="http://schemas.microsoft.com/office/drawing/2014/main" id="{2B51BF4B-6F89-6A7A-AC1F-121075557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a:extLst>
              <a:ext uri="{FF2B5EF4-FFF2-40B4-BE49-F238E27FC236}">
                <a16:creationId xmlns:a16="http://schemas.microsoft.com/office/drawing/2014/main" id="{35E828C6-BFF0-44F4-062D-A009268566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8772" name="Slide Number Placeholder 3">
            <a:extLst>
              <a:ext uri="{FF2B5EF4-FFF2-40B4-BE49-F238E27FC236}">
                <a16:creationId xmlns:a16="http://schemas.microsoft.com/office/drawing/2014/main" id="{37988A3B-FA6A-46D4-5824-9B6086FE30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9A82691-9879-40B2-8C26-0600B9EC6C63}" type="slidenum">
              <a:rPr lang="en-GB" altLang="en-US" sz="1200"/>
              <a:pPr eaLnBrk="1" hangingPunct="1"/>
              <a:t>94</a:t>
            </a:fld>
            <a:endParaRPr lang="en-GB" altLang="en-US" sz="12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47316273-3277-1561-7CC1-F7585F46F0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a:extLst>
              <a:ext uri="{FF2B5EF4-FFF2-40B4-BE49-F238E27FC236}">
                <a16:creationId xmlns:a16="http://schemas.microsoft.com/office/drawing/2014/main" id="{A09AF5B8-F755-FAA3-4DD1-628F30B798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9796" name="Slide Number Placeholder 3">
            <a:extLst>
              <a:ext uri="{FF2B5EF4-FFF2-40B4-BE49-F238E27FC236}">
                <a16:creationId xmlns:a16="http://schemas.microsoft.com/office/drawing/2014/main" id="{9E579917-700C-2D88-8306-28241223CA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408C911-360C-43D5-951A-AFB511302654}" type="slidenum">
              <a:rPr lang="en-GB" altLang="en-US" sz="1200"/>
              <a:pPr eaLnBrk="1" hangingPunct="1"/>
              <a:t>95</a:t>
            </a:fld>
            <a:endParaRPr lang="en-GB" altLang="en-US" sz="12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a:extLst>
              <a:ext uri="{FF2B5EF4-FFF2-40B4-BE49-F238E27FC236}">
                <a16:creationId xmlns:a16="http://schemas.microsoft.com/office/drawing/2014/main" id="{B1715723-D1D1-EA79-524D-6C93FBC2C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a:extLst>
              <a:ext uri="{FF2B5EF4-FFF2-40B4-BE49-F238E27FC236}">
                <a16:creationId xmlns:a16="http://schemas.microsoft.com/office/drawing/2014/main" id="{196F1385-F813-0B12-5BD1-D2E01D567D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0820" name="Slide Number Placeholder 3">
            <a:extLst>
              <a:ext uri="{FF2B5EF4-FFF2-40B4-BE49-F238E27FC236}">
                <a16:creationId xmlns:a16="http://schemas.microsoft.com/office/drawing/2014/main" id="{11028917-A564-1D0E-8D09-E3ABC0E4D6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DCBD410-6490-4FA8-9C85-14D7845A7595}" type="slidenum">
              <a:rPr lang="en-GB" altLang="en-US" sz="1200"/>
              <a:pPr eaLnBrk="1" hangingPunct="1"/>
              <a:t>96</a:t>
            </a:fld>
            <a:endParaRPr lang="en-GB" altLang="en-US" sz="12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a:extLst>
              <a:ext uri="{FF2B5EF4-FFF2-40B4-BE49-F238E27FC236}">
                <a16:creationId xmlns:a16="http://schemas.microsoft.com/office/drawing/2014/main" id="{C9EA29C6-2E1E-E9B5-CA94-E55B7E44AC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a:extLst>
              <a:ext uri="{FF2B5EF4-FFF2-40B4-BE49-F238E27FC236}">
                <a16:creationId xmlns:a16="http://schemas.microsoft.com/office/drawing/2014/main" id="{3E684AF7-4448-D64C-473D-D98642B9B5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1844" name="Slide Number Placeholder 3">
            <a:extLst>
              <a:ext uri="{FF2B5EF4-FFF2-40B4-BE49-F238E27FC236}">
                <a16:creationId xmlns:a16="http://schemas.microsoft.com/office/drawing/2014/main" id="{D6FBC36A-C2E7-C632-FC0A-C23928636D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8BE1CF6-69B8-4C48-8748-822C8367C246}" type="slidenum">
              <a:rPr lang="en-GB" altLang="en-US" sz="1200"/>
              <a:pPr eaLnBrk="1" hangingPunct="1"/>
              <a:t>97</a:t>
            </a:fld>
            <a:endParaRPr lang="en-GB" altLang="en-US" sz="12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a:extLst>
              <a:ext uri="{FF2B5EF4-FFF2-40B4-BE49-F238E27FC236}">
                <a16:creationId xmlns:a16="http://schemas.microsoft.com/office/drawing/2014/main" id="{70FF8640-D3C4-0CB8-25A3-C6F1B4D165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a:extLst>
              <a:ext uri="{FF2B5EF4-FFF2-40B4-BE49-F238E27FC236}">
                <a16:creationId xmlns:a16="http://schemas.microsoft.com/office/drawing/2014/main" id="{C74AC218-F999-BE66-45EB-B7BDB20C0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2868" name="Slide Number Placeholder 3">
            <a:extLst>
              <a:ext uri="{FF2B5EF4-FFF2-40B4-BE49-F238E27FC236}">
                <a16:creationId xmlns:a16="http://schemas.microsoft.com/office/drawing/2014/main" id="{B2E264DE-5D8F-3841-9CB6-1CD8F08BEC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2243EEE-F849-44DE-8BAF-D1C67CF0EEDB}" type="slidenum">
              <a:rPr lang="en-GB" altLang="en-US" sz="1200"/>
              <a:pPr eaLnBrk="1" hangingPunct="1"/>
              <a:t>98</a:t>
            </a:fld>
            <a:endParaRPr lang="en-GB" altLang="en-US" sz="12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FC3613FB-71F0-B343-E2F2-691906BC50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a:extLst>
              <a:ext uri="{FF2B5EF4-FFF2-40B4-BE49-F238E27FC236}">
                <a16:creationId xmlns:a16="http://schemas.microsoft.com/office/drawing/2014/main" id="{BE042861-7B28-D12C-B16F-105D07282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3892" name="Slide Number Placeholder 3">
            <a:extLst>
              <a:ext uri="{FF2B5EF4-FFF2-40B4-BE49-F238E27FC236}">
                <a16:creationId xmlns:a16="http://schemas.microsoft.com/office/drawing/2014/main" id="{EF024133-4085-E791-FF44-5C348D28B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44E3F06-EF73-4ABB-B7FF-33B521211B2E}" type="slidenum">
              <a:rPr lang="en-GB" altLang="en-US" sz="1200"/>
              <a:pPr eaLnBrk="1" hangingPunct="1"/>
              <a:t>99</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CE070BFD-37BE-5C6A-51D8-EF770EE3A5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FC6C23-43ED-02AC-8855-DAF7651C3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19A7C6-F896-41D5-B644-8BDB5C14052E}"/>
              </a:ext>
            </a:extLst>
          </p:cNvPr>
          <p:cNvSpPr>
            <a:spLocks noGrp="1" noChangeArrowheads="1"/>
          </p:cNvSpPr>
          <p:nvPr>
            <p:ph type="sldNum" sz="quarter" idx="12"/>
          </p:nvPr>
        </p:nvSpPr>
        <p:spPr>
          <a:ln/>
        </p:spPr>
        <p:txBody>
          <a:bodyPr/>
          <a:lstStyle>
            <a:lvl1pPr>
              <a:defRPr/>
            </a:lvl1pPr>
          </a:lstStyle>
          <a:p>
            <a:fld id="{86DA4908-A77D-4622-B7EB-8B822F9B813D}" type="slidenum">
              <a:rPr lang="en-US" altLang="en-US"/>
              <a:pPr/>
              <a:t>‹#›</a:t>
            </a:fld>
            <a:endParaRPr lang="en-US" altLang="en-US"/>
          </a:p>
        </p:txBody>
      </p:sp>
    </p:spTree>
    <p:extLst>
      <p:ext uri="{BB962C8B-B14F-4D97-AF65-F5344CB8AC3E}">
        <p14:creationId xmlns:p14="http://schemas.microsoft.com/office/powerpoint/2010/main" val="110784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5DD5667-711F-A2B1-69B2-C83263535B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ED3579-010A-1D3C-1269-9642F3450D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A16C90-D447-74AA-063C-75FDBE463AFC}"/>
              </a:ext>
            </a:extLst>
          </p:cNvPr>
          <p:cNvSpPr>
            <a:spLocks noGrp="1" noChangeArrowheads="1"/>
          </p:cNvSpPr>
          <p:nvPr>
            <p:ph type="sldNum" sz="quarter" idx="12"/>
          </p:nvPr>
        </p:nvSpPr>
        <p:spPr>
          <a:ln/>
        </p:spPr>
        <p:txBody>
          <a:bodyPr/>
          <a:lstStyle>
            <a:lvl1pPr>
              <a:defRPr/>
            </a:lvl1pPr>
          </a:lstStyle>
          <a:p>
            <a:fld id="{B98FFE44-767D-4154-84F9-4956FA35CA2B}" type="slidenum">
              <a:rPr lang="en-US" altLang="en-US"/>
              <a:pPr/>
              <a:t>‹#›</a:t>
            </a:fld>
            <a:endParaRPr lang="en-US" altLang="en-US"/>
          </a:p>
        </p:txBody>
      </p:sp>
    </p:spTree>
    <p:extLst>
      <p:ext uri="{BB962C8B-B14F-4D97-AF65-F5344CB8AC3E}">
        <p14:creationId xmlns:p14="http://schemas.microsoft.com/office/powerpoint/2010/main" val="219785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8B1DC26-A29B-7298-5367-D1DB6F1572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181CE9-FA78-B7FA-0DBA-6002A84102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225596-B65B-95ED-DF18-994DC266A249}"/>
              </a:ext>
            </a:extLst>
          </p:cNvPr>
          <p:cNvSpPr>
            <a:spLocks noGrp="1" noChangeArrowheads="1"/>
          </p:cNvSpPr>
          <p:nvPr>
            <p:ph type="sldNum" sz="quarter" idx="12"/>
          </p:nvPr>
        </p:nvSpPr>
        <p:spPr>
          <a:ln/>
        </p:spPr>
        <p:txBody>
          <a:bodyPr/>
          <a:lstStyle>
            <a:lvl1pPr>
              <a:defRPr/>
            </a:lvl1pPr>
          </a:lstStyle>
          <a:p>
            <a:fld id="{E9B76F46-AC76-48AF-8235-C7F514D13BF6}" type="slidenum">
              <a:rPr lang="en-US" altLang="en-US"/>
              <a:pPr/>
              <a:t>‹#›</a:t>
            </a:fld>
            <a:endParaRPr lang="en-US" altLang="en-US"/>
          </a:p>
        </p:txBody>
      </p:sp>
    </p:spTree>
    <p:extLst>
      <p:ext uri="{BB962C8B-B14F-4D97-AF65-F5344CB8AC3E}">
        <p14:creationId xmlns:p14="http://schemas.microsoft.com/office/powerpoint/2010/main" val="245064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F32C0274-9ABB-8F4A-CFEA-F911012FEC7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73CBC75-1348-2EDF-6253-D5C914851D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7FFB12-F097-DA2B-7CE0-A58B085E52C9}"/>
              </a:ext>
            </a:extLst>
          </p:cNvPr>
          <p:cNvSpPr>
            <a:spLocks noGrp="1" noChangeArrowheads="1"/>
          </p:cNvSpPr>
          <p:nvPr>
            <p:ph type="sldNum" sz="quarter" idx="12"/>
          </p:nvPr>
        </p:nvSpPr>
        <p:spPr>
          <a:ln/>
        </p:spPr>
        <p:txBody>
          <a:bodyPr/>
          <a:lstStyle>
            <a:lvl1pPr>
              <a:defRPr/>
            </a:lvl1pPr>
          </a:lstStyle>
          <a:p>
            <a:fld id="{7287B835-9AC6-42B1-B95C-5CB2F044875F}" type="slidenum">
              <a:rPr lang="en-US" altLang="en-US"/>
              <a:pPr/>
              <a:t>‹#›</a:t>
            </a:fld>
            <a:endParaRPr lang="en-US" altLang="en-US"/>
          </a:p>
        </p:txBody>
      </p:sp>
    </p:spTree>
    <p:extLst>
      <p:ext uri="{BB962C8B-B14F-4D97-AF65-F5344CB8AC3E}">
        <p14:creationId xmlns:p14="http://schemas.microsoft.com/office/powerpoint/2010/main" val="376510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B35003B-ED29-0AF1-66B8-8A81AEBCE1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0D3AA5-81EF-72AD-AF57-1D924AE44F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E3C064-FBF4-E7E9-CFD2-DD22EAD7065B}"/>
              </a:ext>
            </a:extLst>
          </p:cNvPr>
          <p:cNvSpPr>
            <a:spLocks noGrp="1" noChangeArrowheads="1"/>
          </p:cNvSpPr>
          <p:nvPr>
            <p:ph type="sldNum" sz="quarter" idx="12"/>
          </p:nvPr>
        </p:nvSpPr>
        <p:spPr>
          <a:ln/>
        </p:spPr>
        <p:txBody>
          <a:bodyPr/>
          <a:lstStyle>
            <a:lvl1pPr>
              <a:defRPr/>
            </a:lvl1pPr>
          </a:lstStyle>
          <a:p>
            <a:fld id="{74B28E56-D33D-4B19-80C6-04BA6B939A76}" type="slidenum">
              <a:rPr lang="en-US" altLang="en-US"/>
              <a:pPr/>
              <a:t>‹#›</a:t>
            </a:fld>
            <a:endParaRPr lang="en-US" altLang="en-US"/>
          </a:p>
        </p:txBody>
      </p:sp>
    </p:spTree>
    <p:extLst>
      <p:ext uri="{BB962C8B-B14F-4D97-AF65-F5344CB8AC3E}">
        <p14:creationId xmlns:p14="http://schemas.microsoft.com/office/powerpoint/2010/main" val="3906365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0CE04F4-BB07-319E-F89C-A6E79FDF9C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888298-D64B-6202-66A4-C5B25E62A4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87FB84-13C3-D155-7CC4-4A533D3BE0C8}"/>
              </a:ext>
            </a:extLst>
          </p:cNvPr>
          <p:cNvSpPr>
            <a:spLocks noGrp="1" noChangeArrowheads="1"/>
          </p:cNvSpPr>
          <p:nvPr>
            <p:ph type="sldNum" sz="quarter" idx="12"/>
          </p:nvPr>
        </p:nvSpPr>
        <p:spPr>
          <a:ln/>
        </p:spPr>
        <p:txBody>
          <a:bodyPr/>
          <a:lstStyle>
            <a:lvl1pPr>
              <a:defRPr/>
            </a:lvl1pPr>
          </a:lstStyle>
          <a:p>
            <a:fld id="{DA4D11E0-B111-423B-BAF5-113C4C4A8BB9}" type="slidenum">
              <a:rPr lang="en-US" altLang="en-US"/>
              <a:pPr/>
              <a:t>‹#›</a:t>
            </a:fld>
            <a:endParaRPr lang="en-US" altLang="en-US"/>
          </a:p>
        </p:txBody>
      </p:sp>
    </p:spTree>
    <p:extLst>
      <p:ext uri="{BB962C8B-B14F-4D97-AF65-F5344CB8AC3E}">
        <p14:creationId xmlns:p14="http://schemas.microsoft.com/office/powerpoint/2010/main" val="554259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8150328-F02A-9BF7-E28D-7CAE5F7841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7E0875-1E51-FF61-1512-32F98E3F33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494480-EFB8-CED8-57FD-F26578C2125C}"/>
              </a:ext>
            </a:extLst>
          </p:cNvPr>
          <p:cNvSpPr>
            <a:spLocks noGrp="1" noChangeArrowheads="1"/>
          </p:cNvSpPr>
          <p:nvPr>
            <p:ph type="sldNum" sz="quarter" idx="12"/>
          </p:nvPr>
        </p:nvSpPr>
        <p:spPr>
          <a:ln/>
        </p:spPr>
        <p:txBody>
          <a:bodyPr/>
          <a:lstStyle>
            <a:lvl1pPr>
              <a:defRPr/>
            </a:lvl1pPr>
          </a:lstStyle>
          <a:p>
            <a:fld id="{BCB143C6-02F2-4D1E-8B02-51EDEEAA712D}" type="slidenum">
              <a:rPr lang="en-US" altLang="en-US"/>
              <a:pPr/>
              <a:t>‹#›</a:t>
            </a:fld>
            <a:endParaRPr lang="en-US" altLang="en-US"/>
          </a:p>
        </p:txBody>
      </p:sp>
    </p:spTree>
    <p:extLst>
      <p:ext uri="{BB962C8B-B14F-4D97-AF65-F5344CB8AC3E}">
        <p14:creationId xmlns:p14="http://schemas.microsoft.com/office/powerpoint/2010/main" val="194061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638AD33-FA36-9002-BE87-7BE9AF21CA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95BC24-4E1B-CB13-2136-3A25FDA95E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869795-922C-F41C-7BCF-000721599357}"/>
              </a:ext>
            </a:extLst>
          </p:cNvPr>
          <p:cNvSpPr>
            <a:spLocks noGrp="1" noChangeArrowheads="1"/>
          </p:cNvSpPr>
          <p:nvPr>
            <p:ph type="sldNum" sz="quarter" idx="12"/>
          </p:nvPr>
        </p:nvSpPr>
        <p:spPr>
          <a:ln/>
        </p:spPr>
        <p:txBody>
          <a:bodyPr/>
          <a:lstStyle>
            <a:lvl1pPr>
              <a:defRPr/>
            </a:lvl1pPr>
          </a:lstStyle>
          <a:p>
            <a:fld id="{98E51D70-ECBB-46F9-8A23-0283DC1A02AC}" type="slidenum">
              <a:rPr lang="en-US" altLang="en-US"/>
              <a:pPr/>
              <a:t>‹#›</a:t>
            </a:fld>
            <a:endParaRPr lang="en-US" altLang="en-US"/>
          </a:p>
        </p:txBody>
      </p:sp>
    </p:spTree>
    <p:extLst>
      <p:ext uri="{BB962C8B-B14F-4D97-AF65-F5344CB8AC3E}">
        <p14:creationId xmlns:p14="http://schemas.microsoft.com/office/powerpoint/2010/main" val="134170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020F85F-0D8C-FB60-52FA-E1D754D6724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24B92B4-0F1A-5DEC-24F0-F7E9B5EF77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EFDF08E-EF66-3532-8B6E-3C20B9045CB4}"/>
              </a:ext>
            </a:extLst>
          </p:cNvPr>
          <p:cNvSpPr>
            <a:spLocks noGrp="1" noChangeArrowheads="1"/>
          </p:cNvSpPr>
          <p:nvPr>
            <p:ph type="sldNum" sz="quarter" idx="12"/>
          </p:nvPr>
        </p:nvSpPr>
        <p:spPr>
          <a:ln/>
        </p:spPr>
        <p:txBody>
          <a:bodyPr/>
          <a:lstStyle>
            <a:lvl1pPr>
              <a:defRPr/>
            </a:lvl1pPr>
          </a:lstStyle>
          <a:p>
            <a:fld id="{41D67737-DDF6-4C5D-877D-7AF4144ACA68}" type="slidenum">
              <a:rPr lang="en-US" altLang="en-US"/>
              <a:pPr/>
              <a:t>‹#›</a:t>
            </a:fld>
            <a:endParaRPr lang="en-US" altLang="en-US"/>
          </a:p>
        </p:txBody>
      </p:sp>
    </p:spTree>
    <p:extLst>
      <p:ext uri="{BB962C8B-B14F-4D97-AF65-F5344CB8AC3E}">
        <p14:creationId xmlns:p14="http://schemas.microsoft.com/office/powerpoint/2010/main" val="1407220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F1D05AF-5E90-48F2-0A83-1B5C33BBE61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2059F7A-80F3-FC34-3DE9-0AD002F652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0998642-4F4C-89F8-AD2C-66DB57C4CD05}"/>
              </a:ext>
            </a:extLst>
          </p:cNvPr>
          <p:cNvSpPr>
            <a:spLocks noGrp="1" noChangeArrowheads="1"/>
          </p:cNvSpPr>
          <p:nvPr>
            <p:ph type="sldNum" sz="quarter" idx="12"/>
          </p:nvPr>
        </p:nvSpPr>
        <p:spPr>
          <a:ln/>
        </p:spPr>
        <p:txBody>
          <a:bodyPr/>
          <a:lstStyle>
            <a:lvl1pPr>
              <a:defRPr/>
            </a:lvl1pPr>
          </a:lstStyle>
          <a:p>
            <a:fld id="{9DA3157E-039C-429A-AF16-895FD9DC27CD}" type="slidenum">
              <a:rPr lang="en-US" altLang="en-US"/>
              <a:pPr/>
              <a:t>‹#›</a:t>
            </a:fld>
            <a:endParaRPr lang="en-US" altLang="en-US"/>
          </a:p>
        </p:txBody>
      </p:sp>
    </p:spTree>
    <p:extLst>
      <p:ext uri="{BB962C8B-B14F-4D97-AF65-F5344CB8AC3E}">
        <p14:creationId xmlns:p14="http://schemas.microsoft.com/office/powerpoint/2010/main" val="207156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5192EF-38B7-05CA-1898-EDDCEA86DF7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86BFB41-FB58-B19F-5E29-0C21B048FB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3EC0CD6-F016-EB95-3B9A-03D5D51E62CF}"/>
              </a:ext>
            </a:extLst>
          </p:cNvPr>
          <p:cNvSpPr>
            <a:spLocks noGrp="1" noChangeArrowheads="1"/>
          </p:cNvSpPr>
          <p:nvPr>
            <p:ph type="sldNum" sz="quarter" idx="12"/>
          </p:nvPr>
        </p:nvSpPr>
        <p:spPr>
          <a:ln/>
        </p:spPr>
        <p:txBody>
          <a:bodyPr/>
          <a:lstStyle>
            <a:lvl1pPr>
              <a:defRPr/>
            </a:lvl1pPr>
          </a:lstStyle>
          <a:p>
            <a:fld id="{CE7E9DA5-1CEB-4A09-89F5-46E972C5E951}" type="slidenum">
              <a:rPr lang="en-US" altLang="en-US"/>
              <a:pPr/>
              <a:t>‹#›</a:t>
            </a:fld>
            <a:endParaRPr lang="en-US" altLang="en-US"/>
          </a:p>
        </p:txBody>
      </p:sp>
    </p:spTree>
    <p:extLst>
      <p:ext uri="{BB962C8B-B14F-4D97-AF65-F5344CB8AC3E}">
        <p14:creationId xmlns:p14="http://schemas.microsoft.com/office/powerpoint/2010/main" val="136124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00371C0-9681-9612-6349-6AFB2CD2B9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74F7A2-2E31-1CA0-F133-2D7800BDA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2ED3E5-BB41-0111-CD63-7AFA850BB31C}"/>
              </a:ext>
            </a:extLst>
          </p:cNvPr>
          <p:cNvSpPr>
            <a:spLocks noGrp="1" noChangeArrowheads="1"/>
          </p:cNvSpPr>
          <p:nvPr>
            <p:ph type="sldNum" sz="quarter" idx="12"/>
          </p:nvPr>
        </p:nvSpPr>
        <p:spPr>
          <a:ln/>
        </p:spPr>
        <p:txBody>
          <a:bodyPr/>
          <a:lstStyle>
            <a:lvl1pPr>
              <a:defRPr/>
            </a:lvl1pPr>
          </a:lstStyle>
          <a:p>
            <a:fld id="{0C16D090-1B67-48FC-A386-9C8539CD3A3C}" type="slidenum">
              <a:rPr lang="en-US" altLang="en-US"/>
              <a:pPr/>
              <a:t>‹#›</a:t>
            </a:fld>
            <a:endParaRPr lang="en-US" altLang="en-US"/>
          </a:p>
        </p:txBody>
      </p:sp>
    </p:spTree>
    <p:extLst>
      <p:ext uri="{BB962C8B-B14F-4D97-AF65-F5344CB8AC3E}">
        <p14:creationId xmlns:p14="http://schemas.microsoft.com/office/powerpoint/2010/main" val="2635232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D615B7-BAF2-8C88-E96C-FF2C72F4A0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C19903-6176-60FD-758A-9072CFE30B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A22F5B-E82C-5FDE-21B3-BF6FE4AE3D7E}"/>
              </a:ext>
            </a:extLst>
          </p:cNvPr>
          <p:cNvSpPr>
            <a:spLocks noGrp="1" noChangeArrowheads="1"/>
          </p:cNvSpPr>
          <p:nvPr>
            <p:ph type="sldNum" sz="quarter" idx="12"/>
          </p:nvPr>
        </p:nvSpPr>
        <p:spPr>
          <a:ln/>
        </p:spPr>
        <p:txBody>
          <a:bodyPr/>
          <a:lstStyle>
            <a:lvl1pPr>
              <a:defRPr/>
            </a:lvl1pPr>
          </a:lstStyle>
          <a:p>
            <a:fld id="{EFF5CEA1-3E5C-473C-8D34-185C88DBA3F1}" type="slidenum">
              <a:rPr lang="en-US" altLang="en-US"/>
              <a:pPr/>
              <a:t>‹#›</a:t>
            </a:fld>
            <a:endParaRPr lang="en-US" altLang="en-US"/>
          </a:p>
        </p:txBody>
      </p:sp>
    </p:spTree>
    <p:extLst>
      <p:ext uri="{BB962C8B-B14F-4D97-AF65-F5344CB8AC3E}">
        <p14:creationId xmlns:p14="http://schemas.microsoft.com/office/powerpoint/2010/main" val="3425522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C5695A-CCDE-B4B7-2762-E49DBB6A6D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C7FA16-907A-F90E-B37F-0E4D03AC9D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AC056F-CA81-C264-585B-A6AB9D620215}"/>
              </a:ext>
            </a:extLst>
          </p:cNvPr>
          <p:cNvSpPr>
            <a:spLocks noGrp="1" noChangeArrowheads="1"/>
          </p:cNvSpPr>
          <p:nvPr>
            <p:ph type="sldNum" sz="quarter" idx="12"/>
          </p:nvPr>
        </p:nvSpPr>
        <p:spPr>
          <a:ln/>
        </p:spPr>
        <p:txBody>
          <a:bodyPr/>
          <a:lstStyle>
            <a:lvl1pPr>
              <a:defRPr/>
            </a:lvl1pPr>
          </a:lstStyle>
          <a:p>
            <a:fld id="{1659298F-D96F-47CF-88D2-5167F531A24D}" type="slidenum">
              <a:rPr lang="en-US" altLang="en-US"/>
              <a:pPr/>
              <a:t>‹#›</a:t>
            </a:fld>
            <a:endParaRPr lang="en-US" altLang="en-US"/>
          </a:p>
        </p:txBody>
      </p:sp>
    </p:spTree>
    <p:extLst>
      <p:ext uri="{BB962C8B-B14F-4D97-AF65-F5344CB8AC3E}">
        <p14:creationId xmlns:p14="http://schemas.microsoft.com/office/powerpoint/2010/main" val="1223848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3C22BF4-9CF6-266D-E061-E4015E78E1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0A1057-8E5C-E6B7-D759-E37939CEC0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B09790-506A-4217-9CE6-EE1FE3F818D2}"/>
              </a:ext>
            </a:extLst>
          </p:cNvPr>
          <p:cNvSpPr>
            <a:spLocks noGrp="1" noChangeArrowheads="1"/>
          </p:cNvSpPr>
          <p:nvPr>
            <p:ph type="sldNum" sz="quarter" idx="12"/>
          </p:nvPr>
        </p:nvSpPr>
        <p:spPr>
          <a:ln/>
        </p:spPr>
        <p:txBody>
          <a:bodyPr/>
          <a:lstStyle>
            <a:lvl1pPr>
              <a:defRPr/>
            </a:lvl1pPr>
          </a:lstStyle>
          <a:p>
            <a:fld id="{064FCB8F-385D-4162-919D-1A217FFEEE21}" type="slidenum">
              <a:rPr lang="en-US" altLang="en-US"/>
              <a:pPr/>
              <a:t>‹#›</a:t>
            </a:fld>
            <a:endParaRPr lang="en-US" altLang="en-US"/>
          </a:p>
        </p:txBody>
      </p:sp>
    </p:spTree>
    <p:extLst>
      <p:ext uri="{BB962C8B-B14F-4D97-AF65-F5344CB8AC3E}">
        <p14:creationId xmlns:p14="http://schemas.microsoft.com/office/powerpoint/2010/main" val="1524927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A64B520-5DF2-A7A3-6E21-47ECD4569D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46E29E-F8C3-C354-430B-B64B7A0582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8EEA9B-E383-CE51-082E-352729098E1D}"/>
              </a:ext>
            </a:extLst>
          </p:cNvPr>
          <p:cNvSpPr>
            <a:spLocks noGrp="1" noChangeArrowheads="1"/>
          </p:cNvSpPr>
          <p:nvPr>
            <p:ph type="sldNum" sz="quarter" idx="12"/>
          </p:nvPr>
        </p:nvSpPr>
        <p:spPr>
          <a:ln/>
        </p:spPr>
        <p:txBody>
          <a:bodyPr/>
          <a:lstStyle>
            <a:lvl1pPr>
              <a:defRPr/>
            </a:lvl1pPr>
          </a:lstStyle>
          <a:p>
            <a:fld id="{24DC167D-34F1-4B0C-AABD-E762C4DFE850}" type="slidenum">
              <a:rPr lang="en-US" altLang="en-US"/>
              <a:pPr/>
              <a:t>‹#›</a:t>
            </a:fld>
            <a:endParaRPr lang="en-US" altLang="en-US"/>
          </a:p>
        </p:txBody>
      </p:sp>
    </p:spTree>
    <p:extLst>
      <p:ext uri="{BB962C8B-B14F-4D97-AF65-F5344CB8AC3E}">
        <p14:creationId xmlns:p14="http://schemas.microsoft.com/office/powerpoint/2010/main" val="140377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64B99BC-4D2B-8137-C461-6F0C0E25E4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DC849D-735F-74F5-AA7B-589CC4A4F4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79A88C-6B2F-9BD4-1EC9-91B4AA300A31}"/>
              </a:ext>
            </a:extLst>
          </p:cNvPr>
          <p:cNvSpPr>
            <a:spLocks noGrp="1" noChangeArrowheads="1"/>
          </p:cNvSpPr>
          <p:nvPr>
            <p:ph type="sldNum" sz="quarter" idx="12"/>
          </p:nvPr>
        </p:nvSpPr>
        <p:spPr>
          <a:ln/>
        </p:spPr>
        <p:txBody>
          <a:bodyPr/>
          <a:lstStyle>
            <a:lvl1pPr>
              <a:defRPr/>
            </a:lvl1pPr>
          </a:lstStyle>
          <a:p>
            <a:fld id="{C69E4959-6632-412F-AC15-845B3A440DE6}" type="slidenum">
              <a:rPr lang="en-US" altLang="en-US"/>
              <a:pPr/>
              <a:t>‹#›</a:t>
            </a:fld>
            <a:endParaRPr lang="en-US" altLang="en-US"/>
          </a:p>
        </p:txBody>
      </p:sp>
    </p:spTree>
    <p:extLst>
      <p:ext uri="{BB962C8B-B14F-4D97-AF65-F5344CB8AC3E}">
        <p14:creationId xmlns:p14="http://schemas.microsoft.com/office/powerpoint/2010/main" val="352486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DEE322B-7F2C-AAA9-527D-369402C876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38CBA8-12AA-2A18-628A-10EFBDB177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1A4B79-E87A-0FF0-3D69-26A2EE8B4B7C}"/>
              </a:ext>
            </a:extLst>
          </p:cNvPr>
          <p:cNvSpPr>
            <a:spLocks noGrp="1" noChangeArrowheads="1"/>
          </p:cNvSpPr>
          <p:nvPr>
            <p:ph type="sldNum" sz="quarter" idx="12"/>
          </p:nvPr>
        </p:nvSpPr>
        <p:spPr>
          <a:ln/>
        </p:spPr>
        <p:txBody>
          <a:bodyPr/>
          <a:lstStyle>
            <a:lvl1pPr>
              <a:defRPr/>
            </a:lvl1pPr>
          </a:lstStyle>
          <a:p>
            <a:fld id="{F8F9D66E-CBB1-46EA-8F4A-D5886D2BBFC6}" type="slidenum">
              <a:rPr lang="en-US" altLang="en-US"/>
              <a:pPr/>
              <a:t>‹#›</a:t>
            </a:fld>
            <a:endParaRPr lang="en-US" altLang="en-US"/>
          </a:p>
        </p:txBody>
      </p:sp>
    </p:spTree>
    <p:extLst>
      <p:ext uri="{BB962C8B-B14F-4D97-AF65-F5344CB8AC3E}">
        <p14:creationId xmlns:p14="http://schemas.microsoft.com/office/powerpoint/2010/main" val="305193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0FB4EFD-9167-6AA5-6B63-80DF769FC0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5131FA8-1082-AA27-58F6-D8B7E64EDB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1BE1B4C-7E7F-E4CE-EB41-132545EEA986}"/>
              </a:ext>
            </a:extLst>
          </p:cNvPr>
          <p:cNvSpPr>
            <a:spLocks noGrp="1" noChangeArrowheads="1"/>
          </p:cNvSpPr>
          <p:nvPr>
            <p:ph type="sldNum" sz="quarter" idx="12"/>
          </p:nvPr>
        </p:nvSpPr>
        <p:spPr>
          <a:ln/>
        </p:spPr>
        <p:txBody>
          <a:bodyPr/>
          <a:lstStyle>
            <a:lvl1pPr>
              <a:defRPr/>
            </a:lvl1pPr>
          </a:lstStyle>
          <a:p>
            <a:fld id="{62810502-273B-4733-B134-25D8AE255B11}" type="slidenum">
              <a:rPr lang="en-US" altLang="en-US"/>
              <a:pPr/>
              <a:t>‹#›</a:t>
            </a:fld>
            <a:endParaRPr lang="en-US" altLang="en-US"/>
          </a:p>
        </p:txBody>
      </p:sp>
    </p:spTree>
    <p:extLst>
      <p:ext uri="{BB962C8B-B14F-4D97-AF65-F5344CB8AC3E}">
        <p14:creationId xmlns:p14="http://schemas.microsoft.com/office/powerpoint/2010/main" val="319542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93B2A8CE-1E7A-55F6-21C0-6977A176D0E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B621CC0-5D2A-9079-6A83-20655B546D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46DBB8-9F45-3EF8-FA8A-BD8B141453AE}"/>
              </a:ext>
            </a:extLst>
          </p:cNvPr>
          <p:cNvSpPr>
            <a:spLocks noGrp="1" noChangeArrowheads="1"/>
          </p:cNvSpPr>
          <p:nvPr>
            <p:ph type="sldNum" sz="quarter" idx="12"/>
          </p:nvPr>
        </p:nvSpPr>
        <p:spPr>
          <a:ln/>
        </p:spPr>
        <p:txBody>
          <a:bodyPr/>
          <a:lstStyle>
            <a:lvl1pPr>
              <a:defRPr/>
            </a:lvl1pPr>
          </a:lstStyle>
          <a:p>
            <a:fld id="{A1D529ED-1C82-4A32-AE20-4E696DA426DD}" type="slidenum">
              <a:rPr lang="en-US" altLang="en-US"/>
              <a:pPr/>
              <a:t>‹#›</a:t>
            </a:fld>
            <a:endParaRPr lang="en-US" altLang="en-US"/>
          </a:p>
        </p:txBody>
      </p:sp>
    </p:spTree>
    <p:extLst>
      <p:ext uri="{BB962C8B-B14F-4D97-AF65-F5344CB8AC3E}">
        <p14:creationId xmlns:p14="http://schemas.microsoft.com/office/powerpoint/2010/main" val="33414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70966B-2198-1262-4423-DB8A5FEA1A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FD136B9-0F5C-3149-A212-0ECACBD03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0250FBB-7908-2354-79A3-F1A5EF9E43F8}"/>
              </a:ext>
            </a:extLst>
          </p:cNvPr>
          <p:cNvSpPr>
            <a:spLocks noGrp="1" noChangeArrowheads="1"/>
          </p:cNvSpPr>
          <p:nvPr>
            <p:ph type="sldNum" sz="quarter" idx="12"/>
          </p:nvPr>
        </p:nvSpPr>
        <p:spPr>
          <a:ln/>
        </p:spPr>
        <p:txBody>
          <a:bodyPr/>
          <a:lstStyle>
            <a:lvl1pPr>
              <a:defRPr/>
            </a:lvl1pPr>
          </a:lstStyle>
          <a:p>
            <a:fld id="{BFE20D1D-AED5-45F6-AE60-02834CBFBC58}" type="slidenum">
              <a:rPr lang="en-US" altLang="en-US"/>
              <a:pPr/>
              <a:t>‹#›</a:t>
            </a:fld>
            <a:endParaRPr lang="en-US" altLang="en-US"/>
          </a:p>
        </p:txBody>
      </p:sp>
    </p:spTree>
    <p:extLst>
      <p:ext uri="{BB962C8B-B14F-4D97-AF65-F5344CB8AC3E}">
        <p14:creationId xmlns:p14="http://schemas.microsoft.com/office/powerpoint/2010/main" val="251996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28E26D-81DC-C474-0258-3A06ABE1B3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1FBF23E-BE55-3C34-C1A8-200F13CA4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7E1EAF-7B6B-1516-8412-E793BB06BF1C}"/>
              </a:ext>
            </a:extLst>
          </p:cNvPr>
          <p:cNvSpPr>
            <a:spLocks noGrp="1" noChangeArrowheads="1"/>
          </p:cNvSpPr>
          <p:nvPr>
            <p:ph type="sldNum" sz="quarter" idx="12"/>
          </p:nvPr>
        </p:nvSpPr>
        <p:spPr>
          <a:ln/>
        </p:spPr>
        <p:txBody>
          <a:bodyPr/>
          <a:lstStyle>
            <a:lvl1pPr>
              <a:defRPr/>
            </a:lvl1pPr>
          </a:lstStyle>
          <a:p>
            <a:fld id="{87597AE2-EB7D-4B18-B760-D8E01614514B}" type="slidenum">
              <a:rPr lang="en-US" altLang="en-US"/>
              <a:pPr/>
              <a:t>‹#›</a:t>
            </a:fld>
            <a:endParaRPr lang="en-US" altLang="en-US"/>
          </a:p>
        </p:txBody>
      </p:sp>
    </p:spTree>
    <p:extLst>
      <p:ext uri="{BB962C8B-B14F-4D97-AF65-F5344CB8AC3E}">
        <p14:creationId xmlns:p14="http://schemas.microsoft.com/office/powerpoint/2010/main" val="289936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B5F056-23B6-71D8-49B3-0CBE0D4D33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8C7EEC-394F-B2E7-E081-790DDC68F6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659367-4203-3ADF-E581-6331B1918E68}"/>
              </a:ext>
            </a:extLst>
          </p:cNvPr>
          <p:cNvSpPr>
            <a:spLocks noGrp="1" noChangeArrowheads="1"/>
          </p:cNvSpPr>
          <p:nvPr>
            <p:ph type="sldNum" sz="quarter" idx="12"/>
          </p:nvPr>
        </p:nvSpPr>
        <p:spPr>
          <a:ln/>
        </p:spPr>
        <p:txBody>
          <a:bodyPr/>
          <a:lstStyle>
            <a:lvl1pPr>
              <a:defRPr/>
            </a:lvl1pPr>
          </a:lstStyle>
          <a:p>
            <a:fld id="{F546C683-2EC2-4A1C-84CB-24D1C59313E8}" type="slidenum">
              <a:rPr lang="en-US" altLang="en-US"/>
              <a:pPr/>
              <a:t>‹#›</a:t>
            </a:fld>
            <a:endParaRPr lang="en-US" altLang="en-US"/>
          </a:p>
        </p:txBody>
      </p:sp>
    </p:spTree>
    <p:extLst>
      <p:ext uri="{BB962C8B-B14F-4D97-AF65-F5344CB8AC3E}">
        <p14:creationId xmlns:p14="http://schemas.microsoft.com/office/powerpoint/2010/main" val="146692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304F42D-B6BA-6193-8CF0-ED9888732BE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66566518-0977-FA6E-988E-6D0CCB16DA4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344F7B7-7B5B-3641-7E62-7AE026CFEF9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mtClean="0"/>
            </a:lvl1pPr>
          </a:lstStyle>
          <a:p>
            <a:pPr>
              <a:defRPr/>
            </a:pPr>
            <a:endParaRPr lang="en-US"/>
          </a:p>
        </p:txBody>
      </p:sp>
      <p:sp>
        <p:nvSpPr>
          <p:cNvPr id="1029" name="Rectangle 5">
            <a:extLst>
              <a:ext uri="{FF2B5EF4-FFF2-40B4-BE49-F238E27FC236}">
                <a16:creationId xmlns:a16="http://schemas.microsoft.com/office/drawing/2014/main" id="{3E6792A3-9CF2-2DD0-4F12-07546791F7C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1030" name="Rectangle 6">
            <a:extLst>
              <a:ext uri="{FF2B5EF4-FFF2-40B4-BE49-F238E27FC236}">
                <a16:creationId xmlns:a16="http://schemas.microsoft.com/office/drawing/2014/main" id="{E7A845C8-4A96-B959-F69D-5F7B10F1E77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706C20B6-2EAA-4685-A634-AC3FB7D5E90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FF99FF"/>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0279D23-64A4-C94B-C711-5F1526A8908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DC7A6B42-708B-09C9-A961-86BE2899847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4196" name="Rectangle 4">
            <a:extLst>
              <a:ext uri="{FF2B5EF4-FFF2-40B4-BE49-F238E27FC236}">
                <a16:creationId xmlns:a16="http://schemas.microsoft.com/office/drawing/2014/main" id="{B76F765E-8AB2-3A1B-C70C-B842AC02D25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mtClean="0"/>
            </a:lvl1pPr>
          </a:lstStyle>
          <a:p>
            <a:pPr>
              <a:defRPr/>
            </a:pPr>
            <a:endParaRPr lang="en-US"/>
          </a:p>
        </p:txBody>
      </p:sp>
      <p:sp>
        <p:nvSpPr>
          <p:cNvPr id="264197" name="Rectangle 5">
            <a:extLst>
              <a:ext uri="{FF2B5EF4-FFF2-40B4-BE49-F238E27FC236}">
                <a16:creationId xmlns:a16="http://schemas.microsoft.com/office/drawing/2014/main" id="{86D6860D-4B8B-25F4-5E16-343DF4F7CB5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264198" name="Rectangle 6">
            <a:extLst>
              <a:ext uri="{FF2B5EF4-FFF2-40B4-BE49-F238E27FC236}">
                <a16:creationId xmlns:a16="http://schemas.microsoft.com/office/drawing/2014/main" id="{99D843AF-9255-A6E5-F8CC-DDF58312C87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AF98A7A3-4F7D-4BDE-B8F1-B4D9D2475F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8.png"/><Relationship Id="rId7" Type="http://schemas.openxmlformats.org/officeDocument/2006/relationships/image" Target="../media/image99.png"/><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7.png"/><Relationship Id="rId4" Type="http://schemas.openxmlformats.org/officeDocument/2006/relationships/image" Target="../media/image96.png"/></Relationships>
</file>

<file path=ppt/slides/_rels/slide10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7.png"/><Relationship Id="rId4" Type="http://schemas.openxmlformats.org/officeDocument/2006/relationships/image" Target="../media/image96.png"/></Relationships>
</file>

<file path=ppt/slides/_rels/slide10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10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11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1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80.wmf"/></Relationships>
</file>

<file path=ppt/slides/_rels/slide119.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80.wmf"/></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control" Target="../activeX/activeX3.xml"/><Relationship Id="rId7" Type="http://schemas.openxmlformats.org/officeDocument/2006/relationships/image" Target="../media/image13.jpeg"/><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notesSlide" Target="../notesSlides/notesSlide12.xml"/><Relationship Id="rId11" Type="http://schemas.openxmlformats.org/officeDocument/2006/relationships/image" Target="../media/image17.wmf"/><Relationship Id="rId5" Type="http://schemas.openxmlformats.org/officeDocument/2006/relationships/slideLayout" Target="../slideLayouts/slideLayout2.xml"/><Relationship Id="rId10" Type="http://schemas.openxmlformats.org/officeDocument/2006/relationships/image" Target="../media/image16.jpeg"/><Relationship Id="rId4" Type="http://schemas.openxmlformats.org/officeDocument/2006/relationships/control" Target="../activeX/activeX4.xml"/><Relationship Id="rId9" Type="http://schemas.openxmlformats.org/officeDocument/2006/relationships/image" Target="../media/image15.jpeg"/></Relationships>
</file>

<file path=ppt/slides/_rels/slide12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0.xml"/><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96.png"/></Relationships>
</file>

<file path=ppt/slides/_rels/slide12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image" Target="../media/image111.gif"/></Relationships>
</file>

<file path=ppt/slides/_rels/slide12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22.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08.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28.xml"/><Relationship Id="rId1" Type="http://schemas.openxmlformats.org/officeDocument/2006/relationships/slideLayout" Target="../slideLayouts/slideLayout7.xml"/><Relationship Id="rId5" Type="http://schemas.openxmlformats.org/officeDocument/2006/relationships/image" Target="../media/image117.wmf"/><Relationship Id="rId4" Type="http://schemas.openxmlformats.org/officeDocument/2006/relationships/image" Target="../media/image116.png"/></Relationships>
</file>

<file path=ppt/slides/_rels/slide12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129.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130.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19.png"/><Relationship Id="rId4" Type="http://schemas.openxmlformats.org/officeDocument/2006/relationships/image" Target="../media/image120.png"/><Relationship Id="rId9" Type="http://schemas.openxmlformats.org/officeDocument/2006/relationships/image" Target="../media/image124.png"/></Relationships>
</file>

<file path=ppt/slides/_rels/slide13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6.png"/><Relationship Id="rId7" Type="http://schemas.openxmlformats.org/officeDocument/2006/relationships/image" Target="../media/image129.png"/><Relationship Id="rId2" Type="http://schemas.openxmlformats.org/officeDocument/2006/relationships/notesSlide" Target="../notesSlides/notesSlide132.xml"/><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5.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5.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136.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60.png"/><Relationship Id="rId2" Type="http://schemas.openxmlformats.org/officeDocument/2006/relationships/notesSlide" Target="../notesSlides/notesSlide136.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6.png"/><Relationship Id="rId4" Type="http://schemas.openxmlformats.org/officeDocument/2006/relationships/image" Target="../media/image58.png"/></Relationships>
</file>

<file path=ppt/slides/_rels/slide13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37.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38.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38.xml"/><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png"/></Relationships>
</file>

<file path=ppt/slides/_rels/slide139.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137.jpeg"/><Relationship Id="rId7" Type="http://schemas.openxmlformats.org/officeDocument/2006/relationships/image" Target="../media/image140.jpeg"/><Relationship Id="rId12" Type="http://schemas.openxmlformats.org/officeDocument/2006/relationships/image" Target="../media/image145.png"/><Relationship Id="rId2" Type="http://schemas.openxmlformats.org/officeDocument/2006/relationships/notesSlide" Target="../notesSlides/notesSlide139.xml"/><Relationship Id="rId1" Type="http://schemas.openxmlformats.org/officeDocument/2006/relationships/slideLayout" Target="../slideLayouts/slideLayout7.xml"/><Relationship Id="rId6" Type="http://schemas.openxmlformats.org/officeDocument/2006/relationships/hyperlink" Target="http://affiliates.bettymills.com/ad/275059/CD257/" TargetMode="External"/><Relationship Id="rId11" Type="http://schemas.openxmlformats.org/officeDocument/2006/relationships/image" Target="../media/image144.png"/><Relationship Id="rId5" Type="http://schemas.openxmlformats.org/officeDocument/2006/relationships/image" Target="../media/image139.jpeg"/><Relationship Id="rId10" Type="http://schemas.openxmlformats.org/officeDocument/2006/relationships/image" Target="../media/image143.png"/><Relationship Id="rId4" Type="http://schemas.openxmlformats.org/officeDocument/2006/relationships/image" Target="../media/image138.jpeg"/><Relationship Id="rId9" Type="http://schemas.openxmlformats.org/officeDocument/2006/relationships/image" Target="../media/image142.jpeg"/><Relationship Id="rId14" Type="http://schemas.openxmlformats.org/officeDocument/2006/relationships/image" Target="../media/image14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8" Type="http://schemas.openxmlformats.org/officeDocument/2006/relationships/image" Target="../media/image152.jpeg"/><Relationship Id="rId13" Type="http://schemas.openxmlformats.org/officeDocument/2006/relationships/image" Target="../media/image157.png"/><Relationship Id="rId3" Type="http://schemas.openxmlformats.org/officeDocument/2006/relationships/image" Target="../media/image148.jpeg"/><Relationship Id="rId7" Type="http://schemas.openxmlformats.org/officeDocument/2006/relationships/image" Target="../media/image151.jpeg"/><Relationship Id="rId12" Type="http://schemas.openxmlformats.org/officeDocument/2006/relationships/image" Target="../media/image156.png"/><Relationship Id="rId2" Type="http://schemas.openxmlformats.org/officeDocument/2006/relationships/notesSlide" Target="../notesSlides/notesSlide141.xml"/><Relationship Id="rId1" Type="http://schemas.openxmlformats.org/officeDocument/2006/relationships/slideLayout" Target="../slideLayouts/slideLayout7.xml"/><Relationship Id="rId6" Type="http://schemas.openxmlformats.org/officeDocument/2006/relationships/image" Target="../media/image150.jpeg"/><Relationship Id="rId11" Type="http://schemas.openxmlformats.org/officeDocument/2006/relationships/image" Target="../media/image155.png"/><Relationship Id="rId5" Type="http://schemas.openxmlformats.org/officeDocument/2006/relationships/image" Target="../media/image149.jpeg"/><Relationship Id="rId15" Type="http://schemas.openxmlformats.org/officeDocument/2006/relationships/image" Target="../media/image159.jpeg"/><Relationship Id="rId10" Type="http://schemas.openxmlformats.org/officeDocument/2006/relationships/image" Target="../media/image154.png"/><Relationship Id="rId4" Type="http://schemas.openxmlformats.org/officeDocument/2006/relationships/image" Target="../media/image20.jpeg"/><Relationship Id="rId9" Type="http://schemas.openxmlformats.org/officeDocument/2006/relationships/image" Target="../media/image153.png"/><Relationship Id="rId14" Type="http://schemas.openxmlformats.org/officeDocument/2006/relationships/image" Target="../media/image158.png"/></Relationships>
</file>

<file path=ppt/slides/_rels/slide14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42.xml"/><Relationship Id="rId1" Type="http://schemas.openxmlformats.org/officeDocument/2006/relationships/slideLayout" Target="../slideLayouts/slideLayout7.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14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43.xml"/><Relationship Id="rId1" Type="http://schemas.openxmlformats.org/officeDocument/2006/relationships/slideLayout" Target="../slideLayouts/slideLayout7.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144.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image" Target="../media/image168.png"/></Relationships>
</file>

<file path=ppt/slides/_rels/slide14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45.xml"/><Relationship Id="rId1" Type="http://schemas.openxmlformats.org/officeDocument/2006/relationships/slideLayout" Target="../slideLayouts/slideLayout7.xml"/><Relationship Id="rId5" Type="http://schemas.openxmlformats.org/officeDocument/2006/relationships/image" Target="../media/image80.wmf"/><Relationship Id="rId4" Type="http://schemas.openxmlformats.org/officeDocument/2006/relationships/image" Target="../media/image163.png"/></Relationships>
</file>

<file path=ppt/slides/_rels/slide146.xml.rels><?xml version="1.0" encoding="UTF-8" standalone="yes"?>
<Relationships xmlns="http://schemas.openxmlformats.org/package/2006/relationships"><Relationship Id="rId3" Type="http://schemas.openxmlformats.org/officeDocument/2006/relationships/image" Target="../media/image169.gif"/><Relationship Id="rId2" Type="http://schemas.openxmlformats.org/officeDocument/2006/relationships/notesSlide" Target="../notesSlides/notesSlide146.xml"/><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hyperlink" Target="http://icn2.umeche.maine.edu/newnav/newnavigator/images/P7280069.JPG" TargetMode="External"/><Relationship Id="rId2" Type="http://schemas.openxmlformats.org/officeDocument/2006/relationships/notesSlide" Target="../notesSlides/notesSlide149.xml"/><Relationship Id="rId1" Type="http://schemas.openxmlformats.org/officeDocument/2006/relationships/slideLayout" Target="../slideLayouts/slideLayout1.xml"/><Relationship Id="rId6" Type="http://schemas.openxmlformats.org/officeDocument/2006/relationships/image" Target="../media/image173.png"/><Relationship Id="rId5" Type="http://schemas.openxmlformats.org/officeDocument/2006/relationships/image" Target="../media/image172.jpeg"/><Relationship Id="rId4" Type="http://schemas.openxmlformats.org/officeDocument/2006/relationships/image" Target="../media/image171.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notesSlide" Target="../notesSlides/notesSlide155.xml"/><Relationship Id="rId1" Type="http://schemas.openxmlformats.org/officeDocument/2006/relationships/slideLayout" Target="../slideLayouts/slideLayout2.xml"/><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s>
</file>

<file path=ppt/slides/_rels/slide15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81.png"/></Relationships>
</file>

<file path=ppt/slides/_rels/slide157.xml.rels><?xml version="1.0" encoding="UTF-8" standalone="yes"?>
<Relationships xmlns="http://schemas.openxmlformats.org/package/2006/relationships"><Relationship Id="rId3" Type="http://schemas.openxmlformats.org/officeDocument/2006/relationships/image" Target="../media/image182.jpeg"/><Relationship Id="rId7" Type="http://schemas.openxmlformats.org/officeDocument/2006/relationships/image" Target="../media/image186.jpeg"/><Relationship Id="rId2" Type="http://schemas.openxmlformats.org/officeDocument/2006/relationships/notesSlide" Target="../notesSlides/notesSlide157.xml"/><Relationship Id="rId1" Type="http://schemas.openxmlformats.org/officeDocument/2006/relationships/slideLayout" Target="../slideLayouts/slideLayout7.xml"/><Relationship Id="rId6" Type="http://schemas.openxmlformats.org/officeDocument/2006/relationships/image" Target="../media/image185.jpeg"/><Relationship Id="rId5" Type="http://schemas.openxmlformats.org/officeDocument/2006/relationships/image" Target="../media/image184.jpeg"/><Relationship Id="rId4" Type="http://schemas.openxmlformats.org/officeDocument/2006/relationships/image" Target="../media/image183.jpeg"/></Relationships>
</file>

<file path=ppt/slides/_rels/slide158.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image" Target="../media/image188.jpeg"/></Relationships>
</file>

<file path=ppt/slides/_rels/slide159.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59.xml"/><Relationship Id="rId1" Type="http://schemas.openxmlformats.org/officeDocument/2006/relationships/slideLayout" Target="../slideLayouts/slideLayout7.xml"/><Relationship Id="rId4" Type="http://schemas.openxmlformats.org/officeDocument/2006/relationships/image" Target="../media/image18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90.gif"/><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90.gif"/><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63.xml"/><Relationship Id="rId1" Type="http://schemas.openxmlformats.org/officeDocument/2006/relationships/slideLayout" Target="../slideLayouts/slideLayout7.xml"/><Relationship Id="rId4" Type="http://schemas.openxmlformats.org/officeDocument/2006/relationships/image" Target="../media/image188.jpeg"/></Relationships>
</file>

<file path=ppt/slides/_rels/slide16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4.xml"/><Relationship Id="rId1" Type="http://schemas.openxmlformats.org/officeDocument/2006/relationships/slideLayout" Target="../slideLayouts/slideLayout7.xml"/><Relationship Id="rId4" Type="http://schemas.openxmlformats.org/officeDocument/2006/relationships/image" Target="../media/image163.pn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66.xml"/><Relationship Id="rId1" Type="http://schemas.openxmlformats.org/officeDocument/2006/relationships/slideLayout" Target="../slideLayouts/slideLayout2.xml"/><Relationship Id="rId5" Type="http://schemas.openxmlformats.org/officeDocument/2006/relationships/image" Target="../media/image192.png"/><Relationship Id="rId4" Type="http://schemas.openxmlformats.org/officeDocument/2006/relationships/image" Target="../media/image191.png"/></Relationships>
</file>

<file path=ppt/slides/_rels/slide167.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68.xml"/><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192.png"/><Relationship Id="rId4" Type="http://schemas.openxmlformats.org/officeDocument/2006/relationships/image" Target="../media/image194.png"/></Relationships>
</file>

<file path=ppt/slides/_rels/slide16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9.xml"/><Relationship Id="rId1" Type="http://schemas.openxmlformats.org/officeDocument/2006/relationships/slideLayout" Target="../slideLayouts/slideLayout2.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03.png"/></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97.png"/><Relationship Id="rId7" Type="http://schemas.openxmlformats.org/officeDocument/2006/relationships/image" Target="../media/image103.png"/><Relationship Id="rId2" Type="http://schemas.openxmlformats.org/officeDocument/2006/relationships/notesSlide" Target="../notesSlides/notesSlide170.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171.xml.rels><?xml version="1.0" encoding="UTF-8" standalone="yes"?>
<Relationships xmlns="http://schemas.openxmlformats.org/package/2006/relationships"><Relationship Id="rId3" Type="http://schemas.openxmlformats.org/officeDocument/2006/relationships/image" Target="../media/image202.jpe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172.xml"/><Relationship Id="rId1" Type="http://schemas.openxmlformats.org/officeDocument/2006/relationships/slideLayout" Target="../slideLayouts/slideLayout2.xml"/><Relationship Id="rId6" Type="http://schemas.openxmlformats.org/officeDocument/2006/relationships/image" Target="../media/image206.wmf"/><Relationship Id="rId5" Type="http://schemas.openxmlformats.org/officeDocument/2006/relationships/image" Target="../media/image205.wmf"/><Relationship Id="rId4" Type="http://schemas.openxmlformats.org/officeDocument/2006/relationships/image" Target="../media/image204.png"/></Relationships>
</file>

<file path=ppt/slides/_rels/slide173.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3.jpeg"/><Relationship Id="rId7" Type="http://schemas.openxmlformats.org/officeDocument/2006/relationships/image" Target="../media/image209.png"/><Relationship Id="rId2" Type="http://schemas.openxmlformats.org/officeDocument/2006/relationships/notesSlide" Target="../notesSlides/notesSlide173.xml"/><Relationship Id="rId1" Type="http://schemas.openxmlformats.org/officeDocument/2006/relationships/slideLayout" Target="../slideLayouts/slideLayout2.xml"/><Relationship Id="rId6" Type="http://schemas.openxmlformats.org/officeDocument/2006/relationships/image" Target="../media/image208.wmf"/><Relationship Id="rId5" Type="http://schemas.openxmlformats.org/officeDocument/2006/relationships/image" Target="../media/image207.png"/><Relationship Id="rId4" Type="http://schemas.openxmlformats.org/officeDocument/2006/relationships/image" Target="../media/image205.wmf"/></Relationships>
</file>

<file path=ppt/slides/_rels/slide17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74.xml"/><Relationship Id="rId1" Type="http://schemas.openxmlformats.org/officeDocument/2006/relationships/slideLayout" Target="../slideLayouts/slideLayout1.xml"/><Relationship Id="rId5" Type="http://schemas.openxmlformats.org/officeDocument/2006/relationships/image" Target="../media/image191.png"/><Relationship Id="rId4" Type="http://schemas.openxmlformats.org/officeDocument/2006/relationships/image" Target="../media/image192.png"/></Relationships>
</file>

<file path=ppt/slides/_rels/slide175.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11.png"/><Relationship Id="rId7" Type="http://schemas.openxmlformats.org/officeDocument/2006/relationships/image" Target="../media/image212.png"/><Relationship Id="rId2" Type="http://schemas.openxmlformats.org/officeDocument/2006/relationships/notesSlide" Target="../notesSlides/notesSlide17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60.png"/></Relationships>
</file>

<file path=ppt/slides/_rels/slide1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6.xml"/><Relationship Id="rId1" Type="http://schemas.openxmlformats.org/officeDocument/2006/relationships/slideLayout" Target="../slideLayouts/slideLayout2.xml"/><Relationship Id="rId5" Type="http://schemas.openxmlformats.org/officeDocument/2006/relationships/image" Target="../media/image211.png"/><Relationship Id="rId4" Type="http://schemas.openxmlformats.org/officeDocument/2006/relationships/image" Target="../media/image214.png"/></Relationships>
</file>

<file path=ppt/slides/_rels/slide177.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177.xml"/><Relationship Id="rId1" Type="http://schemas.openxmlformats.org/officeDocument/2006/relationships/slideLayout" Target="../slideLayouts/slideLayout2.xml"/><Relationship Id="rId6" Type="http://schemas.openxmlformats.org/officeDocument/2006/relationships/image" Target="../media/image216.png"/><Relationship Id="rId5" Type="http://schemas.openxmlformats.org/officeDocument/2006/relationships/image" Target="../media/image60.png"/><Relationship Id="rId4" Type="http://schemas.openxmlformats.org/officeDocument/2006/relationships/image" Target="../media/image212.png"/></Relationships>
</file>

<file path=ppt/slides/_rels/slide1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8.xml"/><Relationship Id="rId1" Type="http://schemas.openxmlformats.org/officeDocument/2006/relationships/slideLayout" Target="../slideLayouts/slideLayout12.xml"/><Relationship Id="rId6" Type="http://schemas.openxmlformats.org/officeDocument/2006/relationships/image" Target="../media/image216.png"/><Relationship Id="rId5" Type="http://schemas.openxmlformats.org/officeDocument/2006/relationships/image" Target="../media/image55.png"/><Relationship Id="rId4" Type="http://schemas.openxmlformats.org/officeDocument/2006/relationships/image" Target="../media/image56.png"/></Relationships>
</file>

<file path=ppt/slides/_rels/slide179.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image" Target="../media/image2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80.xml"/><Relationship Id="rId1" Type="http://schemas.openxmlformats.org/officeDocument/2006/relationships/slideLayout" Target="../slideLayouts/slideLayout7.xml"/><Relationship Id="rId4" Type="http://schemas.openxmlformats.org/officeDocument/2006/relationships/image" Target="../media/image219.png"/></Relationships>
</file>

<file path=ppt/slides/_rels/slide18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81.xml"/><Relationship Id="rId1" Type="http://schemas.openxmlformats.org/officeDocument/2006/relationships/slideLayout" Target="../slideLayouts/slideLayout7.xml"/><Relationship Id="rId5" Type="http://schemas.openxmlformats.org/officeDocument/2006/relationships/image" Target="../media/image222.png"/><Relationship Id="rId4" Type="http://schemas.openxmlformats.org/officeDocument/2006/relationships/image" Target="../media/image221.png"/></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223.jpeg"/><Relationship Id="rId7" Type="http://schemas.openxmlformats.org/officeDocument/2006/relationships/image" Target="../media/image135.png"/><Relationship Id="rId2" Type="http://schemas.openxmlformats.org/officeDocument/2006/relationships/notesSlide" Target="../notesSlides/notesSlide183.xml"/><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03.png"/><Relationship Id="rId4" Type="http://schemas.openxmlformats.org/officeDocument/2006/relationships/image" Target="../media/image224.png"/></Relationships>
</file>

<file path=ppt/slides/_rels/slide184.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5.xml"/><Relationship Id="rId1" Type="http://schemas.openxmlformats.org/officeDocument/2006/relationships/slideLayout" Target="../slideLayouts/slideLayout2.xml"/><Relationship Id="rId5" Type="http://schemas.openxmlformats.org/officeDocument/2006/relationships/image" Target="../media/image227.png"/><Relationship Id="rId4" Type="http://schemas.openxmlformats.org/officeDocument/2006/relationships/image" Target="../media/image226.gif"/></Relationships>
</file>

<file path=ppt/slides/_rels/slide186.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3.gif"/></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6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69.wmf"/><Relationship Id="rId4" Type="http://schemas.openxmlformats.org/officeDocument/2006/relationships/image" Target="../media/image68.wmf"/></Relationships>
</file>

<file path=ppt/slides/_rels/slide65.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69.wmf"/></Relationships>
</file>

<file path=ppt/slides/_rels/slide6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69.wmf"/></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55.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5.pn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73.png"/><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5.png"/><Relationship Id="rId4" Type="http://schemas.openxmlformats.org/officeDocument/2006/relationships/image" Target="../media/image56.png"/></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6.png"/><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3.png"/><Relationship Id="rId7"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6.png"/><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3.png"/><Relationship Id="rId7"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6.png"/><Relationship Id="rId4" Type="http://schemas.openxmlformats.org/officeDocument/2006/relationships/image" Target="../media/image58.png"/></Relationships>
</file>

<file path=ppt/slides/_rels/slide7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95.xml.rels><?xml version="1.0" encoding="UTF-8" standalone="yes"?>
<Relationships xmlns="http://schemas.openxmlformats.org/package/2006/relationships"><Relationship Id="rId8" Type="http://schemas.openxmlformats.org/officeDocument/2006/relationships/image" Target="../media/image89.gif"/><Relationship Id="rId3" Type="http://schemas.openxmlformats.org/officeDocument/2006/relationships/image" Target="../media/image84.png"/><Relationship Id="rId7" Type="http://schemas.openxmlformats.org/officeDocument/2006/relationships/image" Target="../media/image88.gif"/><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png"/></Relationships>
</file>

<file path=ppt/slides/_rels/slide9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12.gif"/><Relationship Id="rId4" Type="http://schemas.openxmlformats.org/officeDocument/2006/relationships/image" Target="../media/image92.gif"/></Relationships>
</file>

<file path=ppt/slides/_rels/slide9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Oval 2">
            <a:extLst>
              <a:ext uri="{FF2B5EF4-FFF2-40B4-BE49-F238E27FC236}">
                <a16:creationId xmlns:a16="http://schemas.microsoft.com/office/drawing/2014/main" id="{BF68D906-CCD7-342D-4D06-A710321FB8B5}"/>
              </a:ext>
            </a:extLst>
          </p:cNvPr>
          <p:cNvSpPr>
            <a:spLocks noChangeArrowheads="1"/>
          </p:cNvSpPr>
          <p:nvPr/>
        </p:nvSpPr>
        <p:spPr bwMode="auto">
          <a:xfrm>
            <a:off x="457200" y="3048000"/>
            <a:ext cx="8458200" cy="2895600"/>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98659" name="Oval 3">
            <a:extLst>
              <a:ext uri="{FF2B5EF4-FFF2-40B4-BE49-F238E27FC236}">
                <a16:creationId xmlns:a16="http://schemas.microsoft.com/office/drawing/2014/main" id="{0FCC0771-39B1-BB8C-675B-3B1D6CAB22E1}"/>
              </a:ext>
            </a:extLst>
          </p:cNvPr>
          <p:cNvSpPr>
            <a:spLocks noChangeArrowheads="1"/>
          </p:cNvSpPr>
          <p:nvPr/>
        </p:nvSpPr>
        <p:spPr bwMode="auto">
          <a:xfrm>
            <a:off x="4419600" y="4572000"/>
            <a:ext cx="152400" cy="152400"/>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4100" name="Picture 4">
            <a:extLst>
              <a:ext uri="{FF2B5EF4-FFF2-40B4-BE49-F238E27FC236}">
                <a16:creationId xmlns:a16="http://schemas.microsoft.com/office/drawing/2014/main" id="{A219D4F5-C271-5CF6-929B-0F8A8572A68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681413" y="3581400"/>
            <a:ext cx="18288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1" name="Picture 5" descr="AtomicTheory">
            <a:extLst>
              <a:ext uri="{FF2B5EF4-FFF2-40B4-BE49-F238E27FC236}">
                <a16:creationId xmlns:a16="http://schemas.microsoft.com/office/drawing/2014/main" id="{07E9CD1D-6509-14AA-8AED-B115B817D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792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98661"/>
                                        </p:tgtEl>
                                        <p:attrNameLst>
                                          <p:attrName>style.visibility</p:attrName>
                                        </p:attrNameLst>
                                      </p:cBhvr>
                                      <p:to>
                                        <p:strVal val="visible"/>
                                      </p:to>
                                    </p:set>
                                    <p:animEffect transition="in" filter="fade">
                                      <p:cBhvr>
                                        <p:cTn id="7" dur="3000"/>
                                        <p:tgtEl>
                                          <p:spTgt spid="198661"/>
                                        </p:tgtEl>
                                      </p:cBhvr>
                                    </p:animEffect>
                                    <p:anim calcmode="lin" valueType="num">
                                      <p:cBhvr>
                                        <p:cTn id="8" dur="3000" fill="hold"/>
                                        <p:tgtEl>
                                          <p:spTgt spid="198661"/>
                                        </p:tgtEl>
                                        <p:attrNameLst>
                                          <p:attrName>style.rotation</p:attrName>
                                        </p:attrNameLst>
                                      </p:cBhvr>
                                      <p:tavLst>
                                        <p:tav tm="0">
                                          <p:val>
                                            <p:fltVal val="720"/>
                                          </p:val>
                                        </p:tav>
                                        <p:tav tm="100000">
                                          <p:val>
                                            <p:fltVal val="0"/>
                                          </p:val>
                                        </p:tav>
                                      </p:tavLst>
                                    </p:anim>
                                    <p:anim calcmode="lin" valueType="num">
                                      <p:cBhvr>
                                        <p:cTn id="9" dur="3000" fill="hold"/>
                                        <p:tgtEl>
                                          <p:spTgt spid="198661"/>
                                        </p:tgtEl>
                                        <p:attrNameLst>
                                          <p:attrName>ppt_h</p:attrName>
                                        </p:attrNameLst>
                                      </p:cBhvr>
                                      <p:tavLst>
                                        <p:tav tm="0">
                                          <p:val>
                                            <p:fltVal val="0"/>
                                          </p:val>
                                        </p:tav>
                                        <p:tav tm="100000">
                                          <p:val>
                                            <p:strVal val="#ppt_h"/>
                                          </p:val>
                                        </p:tav>
                                      </p:tavLst>
                                    </p:anim>
                                    <p:anim calcmode="lin" valueType="num">
                                      <p:cBhvr>
                                        <p:cTn id="10" dur="3000" fill="hold"/>
                                        <p:tgtEl>
                                          <p:spTgt spid="198661"/>
                                        </p:tgtEl>
                                        <p:attrNameLst>
                                          <p:attrName>ppt_w</p:attrName>
                                        </p:attrNameLst>
                                      </p:cBhvr>
                                      <p:tavLst>
                                        <p:tav tm="0">
                                          <p:val>
                                            <p:fltVal val="0"/>
                                          </p:val>
                                        </p:tav>
                                        <p:tav tm="100000">
                                          <p:val>
                                            <p:strVal val="#ppt_w"/>
                                          </p:val>
                                        </p:tav>
                                      </p:tavLst>
                                    </p:anim>
                                  </p:childTnLst>
                                </p:cTn>
                              </p:par>
                            </p:childTnLst>
                          </p:cTn>
                        </p:par>
                        <p:par>
                          <p:cTn id="11" fill="hold" nodeType="afterGroup">
                            <p:stCondLst>
                              <p:cond delay="3000"/>
                            </p:stCondLst>
                            <p:childTnLst>
                              <p:par>
                                <p:cTn id="12" presetID="8" presetClass="emph" presetSubtype="0" fill="hold" nodeType="afterEffect">
                                  <p:stCondLst>
                                    <p:cond delay="0"/>
                                  </p:stCondLst>
                                  <p:childTnLst>
                                    <p:animRot by="21600000">
                                      <p:cBhvr>
                                        <p:cTn id="13" dur="1000" fill="hold"/>
                                        <p:tgtEl>
                                          <p:spTgt spid="198661"/>
                                        </p:tgtEl>
                                        <p:attrNameLst>
                                          <p:attrName>r</p:attrName>
                                        </p:attrNameLst>
                                      </p:cBhvr>
                                    </p:animRot>
                                  </p:childTnLst>
                                </p:cTn>
                              </p:par>
                              <p:par>
                                <p:cTn id="14" presetID="0" presetClass="path" presetSubtype="0" repeatCount="indefinite" fill="hold" nodeType="withEffect">
                                  <p:stCondLst>
                                    <p:cond delay="0"/>
                                  </p:stCondLst>
                                  <p:childTnLst>
                                    <p:animMotion origin="layout" path="M -0.01493 0.19884 C -0.03229 0.1956 -0.04965 0.19259 -0.08003 0.18727 C -0.11042 0.18195 -0.16128 0.17662 -0.19757 0.16736 C -0.23385 0.1581 -0.26823 0.14491 -0.29757 0.13218 C -0.32691 0.11945 -0.35278 0.10695 -0.37378 0.09051 C -0.39479 0.07408 -0.41302 0.05278 -0.42378 0.03403 C -0.43455 0.01528 -0.43941 -0.00509 -0.43872 -0.02268 C -0.43802 -0.04028 -0.43142 -0.05347 -0.41997 -0.07106 C -0.40851 -0.08866 -0.39219 -0.11065 -0.36997 -0.12778 C -0.34774 -0.14491 -0.31858 -0.16134 -0.28628 -0.1743 C -0.25399 -0.18727 -0.22326 -0.19768 -0.17622 -0.20602 C -0.12917 -0.21435 -0.05729 -0.22176 -0.00382 -0.2243 C 0.04965 -0.22685 0.09219 -0.22778 0.14497 -0.22106 C 0.19774 -0.21435 0.27188 -0.19676 0.3125 -0.18449 C 0.35313 -0.17222 0.37031 -0.15833 0.38872 -0.14768 C 0.40712 -0.13703 0.41302 -0.1287 0.42257 -0.12106 C 0.43212 -0.11342 0.43872 -0.10903 0.44618 -0.10116 C 0.45365 -0.09328 0.46215 -0.08264 0.46753 -0.0743 C 0.47292 -0.06597 0.47552 -0.06134 0.47882 -0.05116 C 0.48212 -0.04097 0.48785 -0.02685 0.4875 -0.01273 C 0.48715 0.00139 0.48559 0.01829 0.47622 0.03403 C 0.46684 0.04977 0.45104 0.06667 0.43125 0.08218 C 0.41146 0.09769 0.38438 0.11343 0.35747 0.12732 C 0.33056 0.14121 0.30347 0.15556 0.26997 0.16551 C 0.23646 0.17547 0.18872 0.18264 0.15625 0.18727 C 0.12378 0.1919 0.09878 0.19213 0.075 0.19398 C 0.05122 0.19584 0.02656 0.19769 0.01372 0.19861 " pathEditMode="relative" rAng="0" ptsTypes="aaaaaaaaaaaaaaaaaaaaaaaaaaa">
                                      <p:cBhvr>
                                        <p:cTn id="15" dur="2000" fill="hold"/>
                                        <p:tgtEl>
                                          <p:spTgt spid="198659"/>
                                        </p:tgtEl>
                                        <p:attrNameLst>
                                          <p:attrName>ppt_x</p:attrName>
                                          <p:attrName>ppt_y</p:attrName>
                                        </p:attrNameLst>
                                      </p:cBhvr>
                                      <p:rCtr x="3906" y="-21343"/>
                                    </p:animMotion>
                                  </p:childTnLst>
                                </p:cTn>
                              </p:par>
                            </p:childTnLst>
                          </p:cTn>
                        </p:par>
                        <p:par>
                          <p:cTn id="16" fill="hold" nodeType="afterGroup">
                            <p:stCondLst>
                              <p:cond delay="5000"/>
                            </p:stCondLst>
                            <p:childTnLst>
                              <p:par>
                                <p:cTn id="17" presetID="26" presetClass="emph" presetSubtype="0" repeatCount="10000" fill="hold" nodeType="afterEffect">
                                  <p:stCondLst>
                                    <p:cond delay="0"/>
                                  </p:stCondLst>
                                  <p:childTnLst>
                                    <p:animEffect transition="out" filter="fade">
                                      <p:cBhvr>
                                        <p:cTn id="18" dur="500" tmFilter="0, 0; .2, .5; .8, .5; 1, 0"/>
                                        <p:tgtEl>
                                          <p:spTgt spid="198661"/>
                                        </p:tgtEl>
                                      </p:cBhvr>
                                    </p:animEffect>
                                    <p:animScale>
                                      <p:cBhvr>
                                        <p:cTn id="19" dur="250" autoRev="1" fill="hold"/>
                                        <p:tgtEl>
                                          <p:spTgt spid="198661"/>
                                        </p:tgtEl>
                                      </p:cBhvr>
                                      <p:by x="105000" y="105000"/>
                                    </p:animScale>
                                  </p:childTnLst>
                                </p:cTn>
                              </p:par>
                              <p:par>
                                <p:cTn id="20" presetID="25" presetClass="path" presetSubtype="0" repeatCount="5000" accel="50000" decel="50000" autoRev="1" fill="hold" nodeType="withEffect">
                                  <p:stCondLst>
                                    <p:cond delay="0"/>
                                  </p:stCondLst>
                                  <p:childTnLst>
                                    <p:animMotion origin="layout" path="M 0 0  C -0.022 -0.02267  -0.033 -0.06133  -0.027 -0.1  C -0.024 -0.11333  -0.02 -0.12667  -0.014 -0.13733  C -0.01 -0.10667  0.004 -0.07867  0.025 -0.06133  C 0.025 -0.09867  0.041 -0.13467  0.068 -0.15067  C 0.077 -0.15733  0.087 -0.16  0.097 -0.16133  C 0.082 -0.13867  0.074 -0.10667  0.077 -0.07333  C 0.099 -0.09733  0.13 -0.10267  0.157 -0.08533  C 0.166 -0.08  0.175 -0.07067  0.181 -0.06133  C 0.158 -0.064  0.134 -0.052  0.117 -0.028  C 0.144 -0.02  0.167 0.008  0.174 0.04667  C 0.176 0.06  0.176 0.07333  0.174 0.08667  C 0.161 0.06133  0.139 0.044  0.115 0.04133  C 0.127 0.07467  0.124 0.116  0.106 0.14667  C 0.099 0.15733  0.091 0.16667  0.082 0.172  C 0.089 0.14267  0.085 0.10933  0.072 0.08267  C 0.06 0.116  0.034 0.13867  0.004 0.13867  C -0.007 0.13867  -0.017 0.136  -0.026 0.13067  C -0.004 0.12  0.013 0.09467  0.021 0.064  C -0.007 0.072  -0.036 0.06  -0.055 0.02933  C -0.062 0.01733  -0.066 0.00533  -0.069 -0.008  C -0.049 0.00933  -0.023 0.012  0 0  Z" pathEditMode="relative" ptsTypes="">
                                      <p:cBhvr>
                                        <p:cTn id="21" dur="500" fill="hold"/>
                                        <p:tgtEl>
                                          <p:spTgt spid="1986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j0177954">
            <a:extLst>
              <a:ext uri="{FF2B5EF4-FFF2-40B4-BE49-F238E27FC236}">
                <a16:creationId xmlns:a16="http://schemas.microsoft.com/office/drawing/2014/main" id="{772EE934-A61A-F1B6-D63D-4DD01967B522}"/>
              </a:ext>
            </a:extLst>
          </p:cNvPr>
          <p:cNvPicPr>
            <a:picLocks noChangeAspect="1" noChangeArrowheads="1"/>
          </p:cNvPicPr>
          <p:nvPr/>
        </p:nvPicPr>
        <p:blipFill>
          <a:blip r:embed="rId3">
            <a:lum bright="46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4" name="Rectangle 2">
            <a:extLst>
              <a:ext uri="{FF2B5EF4-FFF2-40B4-BE49-F238E27FC236}">
                <a16:creationId xmlns:a16="http://schemas.microsoft.com/office/drawing/2014/main" id="{0CF24A48-FE95-995E-B9D7-6D2A2B9FB856}"/>
              </a:ext>
            </a:extLst>
          </p:cNvPr>
          <p:cNvSpPr>
            <a:spLocks noChangeArrowheads="1"/>
          </p:cNvSpPr>
          <p:nvPr/>
        </p:nvSpPr>
        <p:spPr bwMode="auto">
          <a:xfrm>
            <a:off x="1600200" y="76200"/>
            <a:ext cx="7315200" cy="6294438"/>
          </a:xfrm>
          <a:prstGeom prst="rect">
            <a:avLst/>
          </a:prstGeom>
          <a:noFill/>
          <a:ln w="9525" algn="ctr">
            <a:noFill/>
            <a:miter lim="800000"/>
            <a:headEnd/>
            <a:tailEnd/>
          </a:ln>
          <a:effectLst>
            <a:outerShdw dist="35921" dir="2700000" algn="ctr" rotWithShape="0">
              <a:srgbClr val="FFFF00"/>
            </a:outerShdw>
          </a:effectLst>
        </p:spPr>
        <p:txBody>
          <a:bodyPr>
            <a:spAutoFit/>
          </a:bodyPr>
          <a:lstStyle/>
          <a:p>
            <a:pPr algn="l">
              <a:spcBef>
                <a:spcPct val="50000"/>
              </a:spcBef>
              <a:defRPr/>
            </a:pPr>
            <a:r>
              <a:rPr lang="en-US" sz="3700" b="1"/>
              <a:t>In making a pizza, which process involves a chemical change? </a:t>
            </a:r>
          </a:p>
          <a:p>
            <a:pPr algn="l">
              <a:spcBef>
                <a:spcPct val="50000"/>
              </a:spcBef>
              <a:defRPr/>
            </a:pPr>
            <a:r>
              <a:rPr lang="en-US" sz="3700" b="1"/>
              <a:t> Mixing spices for the sauce </a:t>
            </a:r>
          </a:p>
          <a:p>
            <a:pPr algn="l">
              <a:spcBef>
                <a:spcPct val="50000"/>
              </a:spcBef>
              <a:defRPr/>
            </a:pPr>
            <a:r>
              <a:rPr lang="en-US" sz="3700" b="1"/>
              <a:t> Slicing pepperoni for the topping </a:t>
            </a:r>
          </a:p>
          <a:p>
            <a:pPr algn="l">
              <a:spcBef>
                <a:spcPct val="50000"/>
              </a:spcBef>
              <a:defRPr/>
            </a:pPr>
            <a:r>
              <a:rPr lang="en-US" sz="3700" b="1"/>
              <a:t> Spreading cheese on the pizza </a:t>
            </a:r>
          </a:p>
          <a:p>
            <a:pPr algn="l">
              <a:spcBef>
                <a:spcPct val="50000"/>
              </a:spcBef>
              <a:defRPr/>
            </a:pPr>
            <a:r>
              <a:rPr lang="en-US" sz="3700" b="1"/>
              <a:t> Baking the dough to form the crust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D7035F5F-7530-EE1C-AF02-CDF719371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42672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
            <a:extLst>
              <a:ext uri="{FF2B5EF4-FFF2-40B4-BE49-F238E27FC236}">
                <a16:creationId xmlns:a16="http://schemas.microsoft.com/office/drawing/2014/main" id="{D170163E-0628-2267-C06E-1FAC49FE5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4">
            <a:extLst>
              <a:ext uri="{FF2B5EF4-FFF2-40B4-BE49-F238E27FC236}">
                <a16:creationId xmlns:a16="http://schemas.microsoft.com/office/drawing/2014/main" id="{F60EF582-B129-D858-78A3-CF4086F077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a:extLst>
              <a:ext uri="{FF2B5EF4-FFF2-40B4-BE49-F238E27FC236}">
                <a16:creationId xmlns:a16="http://schemas.microsoft.com/office/drawing/2014/main" id="{E1F0CFF4-6A2D-057B-536C-5A9B87B60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8527">
            <a:off x="18288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4" name="Picture 6">
            <a:extLst>
              <a:ext uri="{FF2B5EF4-FFF2-40B4-BE49-F238E27FC236}">
                <a16:creationId xmlns:a16="http://schemas.microsoft.com/office/drawing/2014/main" id="{67CD2A28-DE53-4C10-84FB-B2609BC1B9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44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a:extLst>
              <a:ext uri="{FF2B5EF4-FFF2-40B4-BE49-F238E27FC236}">
                <a16:creationId xmlns:a16="http://schemas.microsoft.com/office/drawing/2014/main" id="{24D723F7-15C3-6387-F02D-4CF72ADF4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6" name="Picture 8">
            <a:extLst>
              <a:ext uri="{FF2B5EF4-FFF2-40B4-BE49-F238E27FC236}">
                <a16:creationId xmlns:a16="http://schemas.microsoft.com/office/drawing/2014/main" id="{218CE77F-7EE9-EBE3-EE88-76F7290964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0302">
            <a:off x="5410200" y="129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a:extLst>
              <a:ext uri="{FF2B5EF4-FFF2-40B4-BE49-F238E27FC236}">
                <a16:creationId xmlns:a16="http://schemas.microsoft.com/office/drawing/2014/main" id="{4329E66F-1ECA-D2E3-E0FD-D9819B8DB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18288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8" name="Picture 10">
            <a:extLst>
              <a:ext uri="{FF2B5EF4-FFF2-40B4-BE49-F238E27FC236}">
                <a16:creationId xmlns:a16="http://schemas.microsoft.com/office/drawing/2014/main" id="{4FF6F2E3-7C5A-0B1D-0DF5-DC0E6B8914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01182">
            <a:off x="7772400" y="144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9" name="Picture 11">
            <a:extLst>
              <a:ext uri="{FF2B5EF4-FFF2-40B4-BE49-F238E27FC236}">
                <a16:creationId xmlns:a16="http://schemas.microsoft.com/office/drawing/2014/main" id="{2C31ECE0-F1E6-4569-1DBA-B4B2153678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0" name="Picture 12">
            <a:extLst>
              <a:ext uri="{FF2B5EF4-FFF2-40B4-BE49-F238E27FC236}">
                <a16:creationId xmlns:a16="http://schemas.microsoft.com/office/drawing/2014/main" id="{8CD97AD2-22CF-DB0F-E529-A1C31BAE65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1" name="Picture 13">
            <a:extLst>
              <a:ext uri="{FF2B5EF4-FFF2-40B4-BE49-F238E27FC236}">
                <a16:creationId xmlns:a16="http://schemas.microsoft.com/office/drawing/2014/main" id="{2E01571B-6CB1-DDF8-0508-5952C7B617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580">
            <a:off x="29718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8" name="Picture 14">
            <a:extLst>
              <a:ext uri="{FF2B5EF4-FFF2-40B4-BE49-F238E27FC236}">
                <a16:creationId xmlns:a16="http://schemas.microsoft.com/office/drawing/2014/main" id="{4AC50236-07E3-1624-CF5A-575271418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5334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9" name="Picture 15">
            <a:extLst>
              <a:ext uri="{FF2B5EF4-FFF2-40B4-BE49-F238E27FC236}">
                <a16:creationId xmlns:a16="http://schemas.microsoft.com/office/drawing/2014/main" id="{DF6066C1-C1A2-5BCA-5137-B3B425E24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533400" y="4038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4" name="Picture 16">
            <a:extLst>
              <a:ext uri="{FF2B5EF4-FFF2-40B4-BE49-F238E27FC236}">
                <a16:creationId xmlns:a16="http://schemas.microsoft.com/office/drawing/2014/main" id="{C3CEFD9C-F790-5FF4-F3C2-4431F3E20F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8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1" name="Text Box 17">
            <a:extLst>
              <a:ext uri="{FF2B5EF4-FFF2-40B4-BE49-F238E27FC236}">
                <a16:creationId xmlns:a16="http://schemas.microsoft.com/office/drawing/2014/main" id="{2C5CABB9-12C6-FE4A-34D1-0AB41A8F9ABD}"/>
              </a:ext>
            </a:extLst>
          </p:cNvPr>
          <p:cNvSpPr txBox="1">
            <a:spLocks noChangeArrowheads="1"/>
          </p:cNvSpPr>
          <p:nvPr/>
        </p:nvSpPr>
        <p:spPr bwMode="auto">
          <a:xfrm>
            <a:off x="152400" y="-15875"/>
            <a:ext cx="88979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t>Metallic Bond</a:t>
            </a:r>
            <a:r>
              <a:rPr lang="en-US" altLang="en-US" sz="3600" b="1"/>
              <a:t> the sharing of valence </a:t>
            </a:r>
          </a:p>
          <a:p>
            <a:pPr algn="l" eaLnBrk="1" hangingPunct="1"/>
            <a:r>
              <a:rPr lang="en-US" altLang="en-US" sz="3600" b="1"/>
              <a:t>electrons by neighboring metal atoms.</a:t>
            </a:r>
            <a:endParaRPr lang="en-US" altLang="en-US" sz="3600" b="1" u="sng"/>
          </a:p>
        </p:txBody>
      </p:sp>
      <p:sp>
        <p:nvSpPr>
          <p:cNvPr id="196626" name="Oval 18">
            <a:extLst>
              <a:ext uri="{FF2B5EF4-FFF2-40B4-BE49-F238E27FC236}">
                <a16:creationId xmlns:a16="http://schemas.microsoft.com/office/drawing/2014/main" id="{6C4C8B62-7366-F6B2-53AB-689DA777C1DD}"/>
              </a:ext>
            </a:extLst>
          </p:cNvPr>
          <p:cNvSpPr>
            <a:spLocks noChangeArrowheads="1"/>
          </p:cNvSpPr>
          <p:nvPr/>
        </p:nvSpPr>
        <p:spPr bwMode="auto">
          <a:xfrm>
            <a:off x="5181600" y="3429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6627" name="Oval 19">
            <a:extLst>
              <a:ext uri="{FF2B5EF4-FFF2-40B4-BE49-F238E27FC236}">
                <a16:creationId xmlns:a16="http://schemas.microsoft.com/office/drawing/2014/main" id="{F225C04C-E318-61B9-AE82-731A28D181C3}"/>
              </a:ext>
            </a:extLst>
          </p:cNvPr>
          <p:cNvSpPr>
            <a:spLocks noChangeArrowheads="1"/>
          </p:cNvSpPr>
          <p:nvPr/>
        </p:nvSpPr>
        <p:spPr bwMode="auto">
          <a:xfrm>
            <a:off x="5334000" y="198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6628" name="Oval 20">
            <a:extLst>
              <a:ext uri="{FF2B5EF4-FFF2-40B4-BE49-F238E27FC236}">
                <a16:creationId xmlns:a16="http://schemas.microsoft.com/office/drawing/2014/main" id="{FBF3BA2E-D71B-7254-C7C9-DF2DC1A15D5D}"/>
              </a:ext>
            </a:extLst>
          </p:cNvPr>
          <p:cNvSpPr>
            <a:spLocks noChangeArrowheads="1"/>
          </p:cNvSpPr>
          <p:nvPr/>
        </p:nvSpPr>
        <p:spPr bwMode="auto">
          <a:xfrm>
            <a:off x="2819400" y="3429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6629" name="Oval 21">
            <a:extLst>
              <a:ext uri="{FF2B5EF4-FFF2-40B4-BE49-F238E27FC236}">
                <a16:creationId xmlns:a16="http://schemas.microsoft.com/office/drawing/2014/main" id="{9697B24B-8D76-6EF1-E0AD-C05BBD4821F2}"/>
              </a:ext>
            </a:extLst>
          </p:cNvPr>
          <p:cNvSpPr>
            <a:spLocks noChangeArrowheads="1"/>
          </p:cNvSpPr>
          <p:nvPr/>
        </p:nvSpPr>
        <p:spPr bwMode="auto">
          <a:xfrm>
            <a:off x="2971800" y="198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6630" name="Oval 22">
            <a:extLst>
              <a:ext uri="{FF2B5EF4-FFF2-40B4-BE49-F238E27FC236}">
                <a16:creationId xmlns:a16="http://schemas.microsoft.com/office/drawing/2014/main" id="{8F537ED6-BCE7-E939-C377-35C923739529}"/>
              </a:ext>
            </a:extLst>
          </p:cNvPr>
          <p:cNvSpPr>
            <a:spLocks noChangeArrowheads="1"/>
          </p:cNvSpPr>
          <p:nvPr/>
        </p:nvSpPr>
        <p:spPr bwMode="auto">
          <a:xfrm>
            <a:off x="7772400" y="3429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6631" name="Oval 23">
            <a:extLst>
              <a:ext uri="{FF2B5EF4-FFF2-40B4-BE49-F238E27FC236}">
                <a16:creationId xmlns:a16="http://schemas.microsoft.com/office/drawing/2014/main" id="{A0C4AC66-8A28-29B2-C7CC-4E345D78B595}"/>
              </a:ext>
            </a:extLst>
          </p:cNvPr>
          <p:cNvSpPr>
            <a:spLocks noChangeArrowheads="1"/>
          </p:cNvSpPr>
          <p:nvPr/>
        </p:nvSpPr>
        <p:spPr bwMode="auto">
          <a:xfrm>
            <a:off x="7924800" y="198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6632" name="Oval 24">
            <a:extLst>
              <a:ext uri="{FF2B5EF4-FFF2-40B4-BE49-F238E27FC236}">
                <a16:creationId xmlns:a16="http://schemas.microsoft.com/office/drawing/2014/main" id="{A0FE9CD6-12DE-3181-2701-BCCDD3CB4895}"/>
              </a:ext>
            </a:extLst>
          </p:cNvPr>
          <p:cNvSpPr>
            <a:spLocks noChangeArrowheads="1"/>
          </p:cNvSpPr>
          <p:nvPr/>
        </p:nvSpPr>
        <p:spPr bwMode="auto">
          <a:xfrm>
            <a:off x="5181600" y="5867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6633" name="Oval 25">
            <a:extLst>
              <a:ext uri="{FF2B5EF4-FFF2-40B4-BE49-F238E27FC236}">
                <a16:creationId xmlns:a16="http://schemas.microsoft.com/office/drawing/2014/main" id="{F5DB4FBE-1BE4-A56E-1A57-2DA9F73A6D7E}"/>
              </a:ext>
            </a:extLst>
          </p:cNvPr>
          <p:cNvSpPr>
            <a:spLocks noChangeArrowheads="1"/>
          </p:cNvSpPr>
          <p:nvPr/>
        </p:nvSpPr>
        <p:spPr bwMode="auto">
          <a:xfrm>
            <a:off x="5334000" y="4419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6634" name="Oval 26">
            <a:extLst>
              <a:ext uri="{FF2B5EF4-FFF2-40B4-BE49-F238E27FC236}">
                <a16:creationId xmlns:a16="http://schemas.microsoft.com/office/drawing/2014/main" id="{F673AE14-A68C-2E26-C4D9-66221A72DB29}"/>
              </a:ext>
            </a:extLst>
          </p:cNvPr>
          <p:cNvSpPr>
            <a:spLocks noChangeArrowheads="1"/>
          </p:cNvSpPr>
          <p:nvPr/>
        </p:nvSpPr>
        <p:spPr bwMode="auto">
          <a:xfrm>
            <a:off x="2819400" y="5867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6635" name="Oval 27">
            <a:extLst>
              <a:ext uri="{FF2B5EF4-FFF2-40B4-BE49-F238E27FC236}">
                <a16:creationId xmlns:a16="http://schemas.microsoft.com/office/drawing/2014/main" id="{5BBA5563-9EAD-97E6-87D6-48F77D9B22E1}"/>
              </a:ext>
            </a:extLst>
          </p:cNvPr>
          <p:cNvSpPr>
            <a:spLocks noChangeArrowheads="1"/>
          </p:cNvSpPr>
          <p:nvPr/>
        </p:nvSpPr>
        <p:spPr bwMode="auto">
          <a:xfrm>
            <a:off x="2971800" y="4419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6636" name="Oval 28">
            <a:extLst>
              <a:ext uri="{FF2B5EF4-FFF2-40B4-BE49-F238E27FC236}">
                <a16:creationId xmlns:a16="http://schemas.microsoft.com/office/drawing/2014/main" id="{BED3B5CB-96E5-54AC-E1BB-91BE0990D19F}"/>
              </a:ext>
            </a:extLst>
          </p:cNvPr>
          <p:cNvSpPr>
            <a:spLocks noChangeArrowheads="1"/>
          </p:cNvSpPr>
          <p:nvPr/>
        </p:nvSpPr>
        <p:spPr bwMode="auto">
          <a:xfrm>
            <a:off x="7772400" y="5867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6637" name="Oval 29">
            <a:extLst>
              <a:ext uri="{FF2B5EF4-FFF2-40B4-BE49-F238E27FC236}">
                <a16:creationId xmlns:a16="http://schemas.microsoft.com/office/drawing/2014/main" id="{E08EC81D-E963-66EE-D2AD-0795C756D03E}"/>
              </a:ext>
            </a:extLst>
          </p:cNvPr>
          <p:cNvSpPr>
            <a:spLocks noChangeArrowheads="1"/>
          </p:cNvSpPr>
          <p:nvPr/>
        </p:nvSpPr>
        <p:spPr bwMode="auto">
          <a:xfrm>
            <a:off x="7924800" y="4419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6638" name="Oval 30">
            <a:extLst>
              <a:ext uri="{FF2B5EF4-FFF2-40B4-BE49-F238E27FC236}">
                <a16:creationId xmlns:a16="http://schemas.microsoft.com/office/drawing/2014/main" id="{DE34B55D-3EEC-AF0C-8B40-CD08B1D14FA9}"/>
              </a:ext>
            </a:extLst>
          </p:cNvPr>
          <p:cNvSpPr>
            <a:spLocks noChangeArrowheads="1"/>
          </p:cNvSpPr>
          <p:nvPr/>
        </p:nvSpPr>
        <p:spPr bwMode="auto">
          <a:xfrm>
            <a:off x="381000" y="579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6639" name="Oval 31">
            <a:extLst>
              <a:ext uri="{FF2B5EF4-FFF2-40B4-BE49-F238E27FC236}">
                <a16:creationId xmlns:a16="http://schemas.microsoft.com/office/drawing/2014/main" id="{F9F10122-7C09-8303-D3FD-E3E1D10EF263}"/>
              </a:ext>
            </a:extLst>
          </p:cNvPr>
          <p:cNvSpPr>
            <a:spLocks noChangeArrowheads="1"/>
          </p:cNvSpPr>
          <p:nvPr/>
        </p:nvSpPr>
        <p:spPr bwMode="auto">
          <a:xfrm>
            <a:off x="533400" y="4343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6642" name="Oval 34">
            <a:extLst>
              <a:ext uri="{FF2B5EF4-FFF2-40B4-BE49-F238E27FC236}">
                <a16:creationId xmlns:a16="http://schemas.microsoft.com/office/drawing/2014/main" id="{5BD31C8A-842A-E63B-A50A-305309323536}"/>
              </a:ext>
            </a:extLst>
          </p:cNvPr>
          <p:cNvSpPr>
            <a:spLocks noChangeArrowheads="1"/>
          </p:cNvSpPr>
          <p:nvPr/>
        </p:nvSpPr>
        <p:spPr bwMode="auto">
          <a:xfrm>
            <a:off x="457200" y="3352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6643" name="Oval 35">
            <a:extLst>
              <a:ext uri="{FF2B5EF4-FFF2-40B4-BE49-F238E27FC236}">
                <a16:creationId xmlns:a16="http://schemas.microsoft.com/office/drawing/2014/main" id="{BA4EE2CA-4179-F960-B47C-DDAE65717607}"/>
              </a:ext>
            </a:extLst>
          </p:cNvPr>
          <p:cNvSpPr>
            <a:spLocks noChangeArrowheads="1"/>
          </p:cNvSpPr>
          <p:nvPr/>
        </p:nvSpPr>
        <p:spPr bwMode="auto">
          <a:xfrm>
            <a:off x="609600" y="1905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path" presetSubtype="0" repeatCount="indefinite" fill="hold" nodeType="withEffect">
                                  <p:stCondLst>
                                    <p:cond delay="0"/>
                                  </p:stCondLst>
                                  <p:childTnLst>
                                    <p:animMotion origin="layout" path="M 2.77556E-17 -4.60791E-6 C 0.0684 -4.60791E-6 0.125 0.07565 0.125 0.16794 C 0.125 0.2769 0.06233 0.31622 0.02483 0.33264 L -0.02517 0.34976 C -0.06267 0.36665 -0.125 0.40852 -0.125 0.53135 C -0.125 0.60977 -0.06875 0.69952 2.77556E-17 0.69952 C 0.0684 0.69952 0.125 0.60977 0.125 0.53135 C 0.125 0.40852 0.06233 0.36665 0.02483 0.34976 L -0.02517 0.33264 C -0.06267 0.31622 -0.125 0.2769 -0.125 0.16794 C -0.125 0.07565 -0.06875 -4.60791E-6 2.77556E-17 -4.60791E-6 Z " pathEditMode="relative" rAng="0" ptsTypes="ffFffffFfff">
                                      <p:cBhvr>
                                        <p:cTn id="6" dur="2000" fill="hold"/>
                                        <p:tgtEl>
                                          <p:spTgt spid="196614"/>
                                        </p:tgtEl>
                                        <p:attrNameLst>
                                          <p:attrName>ppt_x</p:attrName>
                                          <p:attrName>ppt_y</p:attrName>
                                        </p:attrNameLst>
                                      </p:cBhvr>
                                      <p:rCtr x="0" y="34976"/>
                                    </p:animMotion>
                                  </p:childTnLst>
                                </p:cTn>
                              </p:par>
                              <p:par>
                                <p:cTn id="7" presetID="22" presetClass="path" presetSubtype="0" repeatCount="indefinite" fill="hold" nodeType="withEffect">
                                  <p:stCondLst>
                                    <p:cond delay="0"/>
                                  </p:stCondLst>
                                  <p:childTnLst>
                                    <p:animMotion origin="layout" path="M -0.14166 0.18876 C -0.14166 0.09762 -0.08489 0.0222 -0.01562 0.0222 C 0.06615 0.0222 0.09566 0.10571 0.10799 0.15568 L 0.12084 0.2223 C 0.13351 0.27226 0.16493 0.35531 0.25712 0.35531 C 0.31598 0.35531 0.38334 0.28036 0.38334 0.18876 C 0.38334 0.09762 0.31598 0.0222 0.25712 0.0222 C 0.16493 0.0222 0.13351 0.10571 0.12084 0.15568 L 0.10799 0.2223 C 0.09566 0.27226 0.06615 0.35531 -0.01562 0.35531 C -0.08489 0.35531 -0.14166 0.28036 -0.14166 0.18876 Z " pathEditMode="relative" rAng="16200000" ptsTypes="ffFffffFfff">
                                      <p:cBhvr>
                                        <p:cTn id="8" dur="2000" fill="hold"/>
                                        <p:tgtEl>
                                          <p:spTgt spid="196616"/>
                                        </p:tgtEl>
                                        <p:attrNameLst>
                                          <p:attrName>ppt_x</p:attrName>
                                          <p:attrName>ppt_y</p:attrName>
                                        </p:attrNameLst>
                                      </p:cBhvr>
                                      <p:rCtr x="26250" y="0"/>
                                    </p:animMotion>
                                  </p:childTnLst>
                                </p:cTn>
                              </p:par>
                              <p:par>
                                <p:cTn id="9" presetID="22" presetClass="path" presetSubtype="0" repeatCount="indefinite" fill="hold" nodeType="withEffect">
                                  <p:stCondLst>
                                    <p:cond delay="0"/>
                                  </p:stCondLst>
                                  <p:childTnLst>
                                    <p:animMotion origin="layout" path="M 2.77556E-17 -4.60791E-6 C 0.0684 -4.60791E-6 0.125 0.07565 0.125 0.16794 C 0.125 0.2769 0.06233 0.31622 0.02483 0.33264 L -0.02517 0.34976 C -0.06267 0.36665 -0.125 0.40852 -0.125 0.53135 C -0.125 0.60977 -0.06875 0.69952 2.77556E-17 0.69952 C 0.0684 0.69952 0.125 0.60977 0.125 0.53135 C 0.125 0.40852 0.06233 0.36665 0.02483 0.34976 L -0.02517 0.33264 C -0.06267 0.31622 -0.125 0.2769 -0.125 0.16794 C -0.125 0.07565 -0.06875 -4.60791E-6 2.77556E-17 -4.60791E-6 Z " pathEditMode="relative" rAng="0" ptsTypes="ffFffffFfff">
                                      <p:cBhvr>
                                        <p:cTn id="10" dur="2000" fill="hold"/>
                                        <p:tgtEl>
                                          <p:spTgt spid="196618"/>
                                        </p:tgtEl>
                                        <p:attrNameLst>
                                          <p:attrName>ppt_x</p:attrName>
                                          <p:attrName>ppt_y</p:attrName>
                                        </p:attrNameLst>
                                      </p:cBhvr>
                                      <p:rCtr x="0" y="34976"/>
                                    </p:animMotion>
                                  </p:childTnLst>
                                </p:cTn>
                              </p:par>
                              <p:par>
                                <p:cTn id="11" presetID="22" presetClass="path" presetSubtype="0" repeatCount="indefinite" fill="hold" nodeType="withEffect">
                                  <p:stCondLst>
                                    <p:cond delay="0"/>
                                  </p:stCondLst>
                                  <p:childTnLst>
                                    <p:animMotion origin="layout" path="M -0.14166 0.16701 C -0.14166 0.07587 -0.08489 0.00046 -0.01441 0.00046 C 0.06615 0.00046 0.09566 0.08397 0.10799 0.13393 L 0.12084 0.20055 C 0.13351 0.25052 0.16493 0.33356 0.25712 0.33356 C 0.31598 0.33356 0.38334 0.25861 0.38334 0.16701 C 0.38334 0.07587 0.31598 0.00046 0.25712 0.00046 C 0.16493 0.00046 0.13351 0.08397 0.12084 0.13208 L 0.1092 0.20055 C 0.09566 0.25052 0.06615 0.33356 -0.01527 0.33217 C -0.08489 0.33356 -0.14166 0.25861 -0.14166 0.16701 Z " pathEditMode="relative" rAng="16200000" ptsTypes="ffFffffFfff">
                                      <p:cBhvr>
                                        <p:cTn id="12" dur="2000" fill="hold"/>
                                        <p:tgtEl>
                                          <p:spTgt spid="196619"/>
                                        </p:tgtEl>
                                        <p:attrNameLst>
                                          <p:attrName>ppt_x</p:attrName>
                                          <p:attrName>ppt_y</p:attrName>
                                        </p:attrNameLst>
                                      </p:cBhvr>
                                      <p:rCtr x="26250" y="0"/>
                                    </p:animMotion>
                                  </p:childTnLst>
                                </p:cTn>
                              </p:par>
                              <p:par>
                                <p:cTn id="13" presetID="22" presetClass="path" presetSubtype="0" repeatCount="indefinite" fill="hold" nodeType="withEffect">
                                  <p:stCondLst>
                                    <p:cond delay="0"/>
                                  </p:stCondLst>
                                  <p:childTnLst>
                                    <p:animMotion origin="layout" path="M 3.33333E-6 1.16586E-6 C 0.0684 1.16586E-6 0.125 -0.07587 0.125 -0.16817 C 0.125 -0.27689 0.06232 -0.31645 0.02482 -0.33287 L -0.02518 -0.34976 C -0.06268 -0.36688 -0.125 -0.40875 -0.125 -0.53158 C -0.125 -0.60976 -0.06875 -0.69952 3.33333E-6 -0.69952 C 0.0684 -0.69952 0.125 -0.60976 0.125 -0.53158 C 0.125 -0.40875 0.06232 -0.36688 0.02482 -0.34976 L -0.02518 -0.33287 C -0.06268 -0.31645 -0.125 -0.27689 -0.125 -0.16817 C -0.125 -0.07587 -0.06875 1.16586E-6 3.33333E-6 1.16586E-6 Z " pathEditMode="relative" rAng="0" ptsTypes="ffFffffFfff">
                                      <p:cBhvr>
                                        <p:cTn id="14" dur="2000" fill="hold"/>
                                        <p:tgtEl>
                                          <p:spTgt spid="196620"/>
                                        </p:tgtEl>
                                        <p:attrNameLst>
                                          <p:attrName>ppt_x</p:attrName>
                                          <p:attrName>ppt_y</p:attrName>
                                        </p:attrNameLst>
                                      </p:cBhvr>
                                      <p:rCtr x="0" y="-34976"/>
                                    </p:animMotion>
                                  </p:childTnLst>
                                </p:cTn>
                              </p:par>
                              <p:par>
                                <p:cTn id="15" presetID="22" presetClass="path" presetSubtype="0" repeatCount="indefinite" fill="hold" nodeType="withEffect">
                                  <p:stCondLst>
                                    <p:cond delay="0"/>
                                  </p:stCondLst>
                                  <p:childTnLst>
                                    <p:animMotion origin="layout" path="M 0.12465 0.14444 C 0.12465 0.23564 0.06701 0.31111 -0.00365 0.31111 C -0.08629 0.31111 -0.1165 0.22754 -0.12882 0.17754 L -0.14184 0.11088 C -0.15486 0.06088 -0.18646 -0.02223 -0.28004 -0.02223 C -0.33993 -0.02223 -0.40834 0.05277 -0.40834 0.14444 C -0.40834 0.23564 -0.33993 0.31111 -0.28004 0.31111 C -0.18646 0.31111 -0.15486 0.22754 -0.14184 0.17754 L -0.12882 0.11088 C -0.1165 0.06088 -0.08629 -0.02223 -0.00365 -0.02223 C 0.06701 -0.02223 0.12465 0.05277 0.12465 0.14444 Z " pathEditMode="relative" rAng="5400000" ptsTypes="ffFffffFfff">
                                      <p:cBhvr>
                                        <p:cTn id="16" dur="2000" fill="hold"/>
                                        <p:tgtEl>
                                          <p:spTgt spid="196621"/>
                                        </p:tgtEl>
                                        <p:attrNameLst>
                                          <p:attrName>ppt_x</p:attrName>
                                          <p:attrName>ppt_y</p:attrName>
                                        </p:attrNameLst>
                                      </p:cBhvr>
                                      <p:rCtr x="-26649" y="0"/>
                                    </p:animMotion>
                                  </p:childTnLst>
                                </p:cTn>
                              </p:par>
                              <p:par>
                                <p:cTn id="17" presetID="1" presetClass="path" presetSubtype="0" repeatCount="indefinite" fill="hold" nodeType="withEffect">
                                  <p:stCondLst>
                                    <p:cond delay="0"/>
                                  </p:stCondLst>
                                  <p:childTnLst>
                                    <p:animMotion origin="layout" path="M 0.0 0.0  C 0.069 0.0  0.125 0.07467  0.125 0.16667  C 0.125 0.25867  0.069 0.33333  0.0 0.33333  C -0.069 0.33333  -0.125 0.25867  -0.125 0.16667  C -0.125 0.07467  -0.069 0.0  0.0 0.0  Z" pathEditMode="relative" ptsTypes="">
                                      <p:cBhvr>
                                        <p:cTn id="18" dur="1000" fill="hold"/>
                                        <p:tgtEl>
                                          <p:spTgt spid="196624"/>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20" dur="3000" fill="hold"/>
                                        <p:tgtEl>
                                          <p:spTgt spid="196626"/>
                                        </p:tgtEl>
                                        <p:attrNameLst>
                                          <p:attrName>ppt_x</p:attrName>
                                          <p:attrName>ppt_y</p:attrName>
                                        </p:attrNameLst>
                                      </p:cBhvr>
                                      <p:rCtr x="747" y="-10543"/>
                                    </p:animMotion>
                                  </p:childTnLst>
                                </p:cTn>
                              </p:par>
                              <p:par>
                                <p:cTn id="21"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22" dur="3000" fill="hold"/>
                                        <p:tgtEl>
                                          <p:spTgt spid="196627"/>
                                        </p:tgtEl>
                                        <p:attrNameLst>
                                          <p:attrName>ppt_x</p:attrName>
                                          <p:attrName>ppt_y</p:attrName>
                                        </p:attrNameLst>
                                      </p:cBhvr>
                                      <p:rCtr x="-208" y="9295"/>
                                    </p:animMotion>
                                  </p:childTnLst>
                                </p:cTn>
                              </p:par>
                              <p:par>
                                <p:cTn id="23"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24" dur="3000" fill="hold"/>
                                        <p:tgtEl>
                                          <p:spTgt spid="196628"/>
                                        </p:tgtEl>
                                        <p:attrNameLst>
                                          <p:attrName>ppt_x</p:attrName>
                                          <p:attrName>ppt_y</p:attrName>
                                        </p:attrNameLst>
                                      </p:cBhvr>
                                      <p:rCtr x="747" y="-10543"/>
                                    </p:animMotion>
                                  </p:childTnLst>
                                </p:cTn>
                              </p:par>
                              <p:par>
                                <p:cTn id="25"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26" dur="3000" fill="hold"/>
                                        <p:tgtEl>
                                          <p:spTgt spid="196629"/>
                                        </p:tgtEl>
                                        <p:attrNameLst>
                                          <p:attrName>ppt_x</p:attrName>
                                          <p:attrName>ppt_y</p:attrName>
                                        </p:attrNameLst>
                                      </p:cBhvr>
                                      <p:rCtr x="-208" y="9295"/>
                                    </p:animMotion>
                                  </p:childTnLst>
                                </p:cTn>
                              </p:par>
                              <p:par>
                                <p:cTn id="27"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28" dur="3000" fill="hold"/>
                                        <p:tgtEl>
                                          <p:spTgt spid="196630"/>
                                        </p:tgtEl>
                                        <p:attrNameLst>
                                          <p:attrName>ppt_x</p:attrName>
                                          <p:attrName>ppt_y</p:attrName>
                                        </p:attrNameLst>
                                      </p:cBhvr>
                                      <p:rCtr x="747" y="-10543"/>
                                    </p:animMotion>
                                  </p:childTnLst>
                                </p:cTn>
                              </p:par>
                              <p:par>
                                <p:cTn id="29"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30" dur="3000" fill="hold"/>
                                        <p:tgtEl>
                                          <p:spTgt spid="196631"/>
                                        </p:tgtEl>
                                        <p:attrNameLst>
                                          <p:attrName>ppt_x</p:attrName>
                                          <p:attrName>ppt_y</p:attrName>
                                        </p:attrNameLst>
                                      </p:cBhvr>
                                      <p:rCtr x="-208" y="9295"/>
                                    </p:animMotion>
                                  </p:childTnLst>
                                </p:cTn>
                              </p:par>
                              <p:par>
                                <p:cTn id="31"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32" dur="3000" fill="hold"/>
                                        <p:tgtEl>
                                          <p:spTgt spid="196632"/>
                                        </p:tgtEl>
                                        <p:attrNameLst>
                                          <p:attrName>ppt_x</p:attrName>
                                          <p:attrName>ppt_y</p:attrName>
                                        </p:attrNameLst>
                                      </p:cBhvr>
                                      <p:rCtr x="747" y="-10543"/>
                                    </p:animMotion>
                                  </p:childTnLst>
                                </p:cTn>
                              </p:par>
                              <p:par>
                                <p:cTn id="33"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34" dur="3000" fill="hold"/>
                                        <p:tgtEl>
                                          <p:spTgt spid="196633"/>
                                        </p:tgtEl>
                                        <p:attrNameLst>
                                          <p:attrName>ppt_x</p:attrName>
                                          <p:attrName>ppt_y</p:attrName>
                                        </p:attrNameLst>
                                      </p:cBhvr>
                                      <p:rCtr x="-208" y="9295"/>
                                    </p:animMotion>
                                  </p:childTnLst>
                                </p:cTn>
                              </p:par>
                              <p:par>
                                <p:cTn id="35"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36" dur="3000" fill="hold"/>
                                        <p:tgtEl>
                                          <p:spTgt spid="196634"/>
                                        </p:tgtEl>
                                        <p:attrNameLst>
                                          <p:attrName>ppt_x</p:attrName>
                                          <p:attrName>ppt_y</p:attrName>
                                        </p:attrNameLst>
                                      </p:cBhvr>
                                      <p:rCtr x="747" y="-10543"/>
                                    </p:animMotion>
                                  </p:childTnLst>
                                </p:cTn>
                              </p:par>
                              <p:par>
                                <p:cTn id="37"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38" dur="3000" fill="hold"/>
                                        <p:tgtEl>
                                          <p:spTgt spid="196635"/>
                                        </p:tgtEl>
                                        <p:attrNameLst>
                                          <p:attrName>ppt_x</p:attrName>
                                          <p:attrName>ppt_y</p:attrName>
                                        </p:attrNameLst>
                                      </p:cBhvr>
                                      <p:rCtr x="-208" y="9295"/>
                                    </p:animMotion>
                                  </p:childTnLst>
                                </p:cTn>
                              </p:par>
                              <p:par>
                                <p:cTn id="39"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40" dur="3000" fill="hold"/>
                                        <p:tgtEl>
                                          <p:spTgt spid="196636"/>
                                        </p:tgtEl>
                                        <p:attrNameLst>
                                          <p:attrName>ppt_x</p:attrName>
                                          <p:attrName>ppt_y</p:attrName>
                                        </p:attrNameLst>
                                      </p:cBhvr>
                                      <p:rCtr x="747" y="-10543"/>
                                    </p:animMotion>
                                  </p:childTnLst>
                                </p:cTn>
                              </p:par>
                              <p:par>
                                <p:cTn id="41"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42" dur="3000" fill="hold"/>
                                        <p:tgtEl>
                                          <p:spTgt spid="196637"/>
                                        </p:tgtEl>
                                        <p:attrNameLst>
                                          <p:attrName>ppt_x</p:attrName>
                                          <p:attrName>ppt_y</p:attrName>
                                        </p:attrNameLst>
                                      </p:cBhvr>
                                      <p:rCtr x="-208" y="9295"/>
                                    </p:animMotion>
                                  </p:childTnLst>
                                </p:cTn>
                              </p:par>
                              <p:par>
                                <p:cTn id="43"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44" dur="3000" fill="hold"/>
                                        <p:tgtEl>
                                          <p:spTgt spid="196638"/>
                                        </p:tgtEl>
                                        <p:attrNameLst>
                                          <p:attrName>ppt_x</p:attrName>
                                          <p:attrName>ppt_y</p:attrName>
                                        </p:attrNameLst>
                                      </p:cBhvr>
                                      <p:rCtr x="747" y="-10543"/>
                                    </p:animMotion>
                                  </p:childTnLst>
                                </p:cTn>
                              </p:par>
                              <p:par>
                                <p:cTn id="45"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46" dur="3000" fill="hold"/>
                                        <p:tgtEl>
                                          <p:spTgt spid="196639"/>
                                        </p:tgtEl>
                                        <p:attrNameLst>
                                          <p:attrName>ppt_x</p:attrName>
                                          <p:attrName>ppt_y</p:attrName>
                                        </p:attrNameLst>
                                      </p:cBhvr>
                                      <p:rCtr x="-208" y="9295"/>
                                    </p:animMotion>
                                  </p:childTnLst>
                                </p:cTn>
                              </p:par>
                              <p:par>
                                <p:cTn id="47"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48" dur="3000" fill="hold"/>
                                        <p:tgtEl>
                                          <p:spTgt spid="196642"/>
                                        </p:tgtEl>
                                        <p:attrNameLst>
                                          <p:attrName>ppt_x</p:attrName>
                                          <p:attrName>ppt_y</p:attrName>
                                        </p:attrNameLst>
                                      </p:cBhvr>
                                      <p:rCtr x="747" y="-10543"/>
                                    </p:animMotion>
                                  </p:childTnLst>
                                </p:cTn>
                              </p:par>
                              <p:par>
                                <p:cTn id="49"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50" dur="3000" fill="hold"/>
                                        <p:tgtEl>
                                          <p:spTgt spid="196643"/>
                                        </p:tgtEl>
                                        <p:attrNameLst>
                                          <p:attrName>ppt_x</p:attrName>
                                          <p:attrName>ppt_y</p:attrName>
                                        </p:attrNameLst>
                                      </p:cBhvr>
                                      <p:rCtr x="-208" y="92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6" grpId="0" animBg="1"/>
      <p:bldP spid="196627" grpId="0" animBg="1"/>
      <p:bldP spid="196628" grpId="0" animBg="1"/>
      <p:bldP spid="196629" grpId="0" animBg="1"/>
      <p:bldP spid="196630" grpId="0" animBg="1"/>
      <p:bldP spid="196631" grpId="0" animBg="1"/>
      <p:bldP spid="196632" grpId="0" animBg="1"/>
      <p:bldP spid="196633" grpId="0" animBg="1"/>
      <p:bldP spid="196634" grpId="0" animBg="1"/>
      <p:bldP spid="196635" grpId="0" animBg="1"/>
      <p:bldP spid="196636" grpId="0" animBg="1"/>
      <p:bldP spid="196637" grpId="0" animBg="1"/>
      <p:bldP spid="196638" grpId="0" animBg="1"/>
      <p:bldP spid="196639" grpId="0" animBg="1"/>
      <p:bldP spid="196642" grpId="0" animBg="1"/>
      <p:bldP spid="19664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a:extLst>
              <a:ext uri="{FF2B5EF4-FFF2-40B4-BE49-F238E27FC236}">
                <a16:creationId xmlns:a16="http://schemas.microsoft.com/office/drawing/2014/main" id="{BB784B3E-8BC3-18E5-D618-391287588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42672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3">
            <a:extLst>
              <a:ext uri="{FF2B5EF4-FFF2-40B4-BE49-F238E27FC236}">
                <a16:creationId xmlns:a16="http://schemas.microsoft.com/office/drawing/2014/main" id="{0A795154-D9B6-CD9C-FBFD-D30D84405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a:extLst>
              <a:ext uri="{FF2B5EF4-FFF2-40B4-BE49-F238E27FC236}">
                <a16:creationId xmlns:a16="http://schemas.microsoft.com/office/drawing/2014/main" id="{BB90AE9C-59C7-2B3F-7BF7-F3B040716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5">
            <a:extLst>
              <a:ext uri="{FF2B5EF4-FFF2-40B4-BE49-F238E27FC236}">
                <a16:creationId xmlns:a16="http://schemas.microsoft.com/office/drawing/2014/main" id="{79A61130-4A65-F9C3-0459-56B3B8AB8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57541">
            <a:off x="18288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6">
            <a:extLst>
              <a:ext uri="{FF2B5EF4-FFF2-40B4-BE49-F238E27FC236}">
                <a16:creationId xmlns:a16="http://schemas.microsoft.com/office/drawing/2014/main" id="{D1D5A962-B7B4-0944-5873-44ABB1819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7">
            <a:extLst>
              <a:ext uri="{FF2B5EF4-FFF2-40B4-BE49-F238E27FC236}">
                <a16:creationId xmlns:a16="http://schemas.microsoft.com/office/drawing/2014/main" id="{96077F74-DE59-0E27-FF55-A796DCF2B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18288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8">
            <a:extLst>
              <a:ext uri="{FF2B5EF4-FFF2-40B4-BE49-F238E27FC236}">
                <a16:creationId xmlns:a16="http://schemas.microsoft.com/office/drawing/2014/main" id="{CE1E5619-08F3-02CC-4791-89349B381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5334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9">
            <a:extLst>
              <a:ext uri="{FF2B5EF4-FFF2-40B4-BE49-F238E27FC236}">
                <a16:creationId xmlns:a16="http://schemas.microsoft.com/office/drawing/2014/main" id="{FE7F2A80-7405-4C95-918E-D44F7D75D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533400" y="4038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8" name="Text Box 10">
            <a:extLst>
              <a:ext uri="{FF2B5EF4-FFF2-40B4-BE49-F238E27FC236}">
                <a16:creationId xmlns:a16="http://schemas.microsoft.com/office/drawing/2014/main" id="{2CADB056-7A80-B59F-38D8-1B9BDB6C2512}"/>
              </a:ext>
            </a:extLst>
          </p:cNvPr>
          <p:cNvSpPr txBox="1">
            <a:spLocks noChangeArrowheads="1"/>
          </p:cNvSpPr>
          <p:nvPr/>
        </p:nvSpPr>
        <p:spPr bwMode="auto">
          <a:xfrm>
            <a:off x="76200" y="0"/>
            <a:ext cx="899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t>Electricity - electrons moving through a metal wire.</a:t>
            </a:r>
            <a:endParaRPr lang="en-US" altLang="en-US" sz="3600" b="1" u="sng"/>
          </a:p>
        </p:txBody>
      </p:sp>
      <p:pic>
        <p:nvPicPr>
          <p:cNvPr id="197643" name="Picture 11">
            <a:extLst>
              <a:ext uri="{FF2B5EF4-FFF2-40B4-BE49-F238E27FC236}">
                <a16:creationId xmlns:a16="http://schemas.microsoft.com/office/drawing/2014/main" id="{0299AD16-4712-AC22-65F7-27734BB757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44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4" name="Picture 12">
            <a:extLst>
              <a:ext uri="{FF2B5EF4-FFF2-40B4-BE49-F238E27FC236}">
                <a16:creationId xmlns:a16="http://schemas.microsoft.com/office/drawing/2014/main" id="{700A1AA7-44ED-FB2F-46D6-C942435FBD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childTnLst>
                                    <p:animMotion origin="layout" path="M -0.12691 0.15376 C -0.11684 0.10959 -0.1066 0.06566 -0.08577 0.03745 C -0.06493 0.00925 -0.02795 -0.01318 -0.00157 -0.01526 C 0.02482 -0.01734 0.05347 0.00277 0.07309 0.02474 C 0.09271 0.0467 0.10573 0.08578 0.1158 0.11584 C 0.12586 0.14589 0.12586 0.17572 0.13333 0.20462 C 0.1408 0.23352 0.14618 0.26682 0.16024 0.28902 C 0.1743 0.31121 0.19687 0.32855 0.21753 0.3378 C 0.23819 0.34705 0.26441 0.34936 0.2842 0.34404 C 0.30399 0.33873 0.3217 0.32324 0.33646 0.30589 C 0.35121 0.28855 0.36319 0.26312 0.37309 0.24046 C 0.38298 0.2178 0.38871 0.19214 0.39531 0.17063 C 0.40191 0.14913 0.40347 0.13503 0.41267 0.11144 C 0.42187 0.08786 0.43593 0.0474 0.45069 0.02913 C 0.46562 0.01087 0.48732 0.00647 0.50156 0.00162 C 0.5158 -0.00324 0.52448 -0.00231 0.53628 -0.00046 C 0.54843 0.00139 0.55937 0.00231 0.57309 0.01225 C 0.5868 0.02219 0.60607 0.04 0.61909 0.05873 C 0.63211 0.07745 0.64271 0.10034 0.65086 0.12416 C 0.65902 0.14797 0.66007 0.17549 0.66823 0.20231 C 0.67639 0.22913 0.68489 0.2615 0.7 0.28485 C 0.7151 0.30821 0.73698 0.33248 0.75868 0.34196 C 0.78038 0.35144 0.80989 0.34751 0.83021 0.34196 C 0.85052 0.33641 0.86423 0.32832 0.8809 0.30821 C 0.89757 0.28809 0.91562 0.25364 0.93021 0.2215 C 0.94479 0.18936 0.96198 0.13341 0.96823 0.11584 " pathEditMode="relative" ptsTypes="aaaaaaaaaaaaaaaaaaaaaaaaaA">
                                      <p:cBhvr>
                                        <p:cTn id="6" dur="1200" fill="hold"/>
                                        <p:tgtEl>
                                          <p:spTgt spid="197643"/>
                                        </p:tgtEl>
                                        <p:attrNameLst>
                                          <p:attrName>ppt_x</p:attrName>
                                          <p:attrName>ppt_y</p:attrName>
                                        </p:attrNameLst>
                                      </p:cBhvr>
                                    </p:animMotion>
                                  </p:childTnLst>
                                </p:cTn>
                              </p:par>
                              <p:par>
                                <p:cTn id="7" presetID="0" presetClass="path" presetSubtype="0" repeatCount="indefinite" fill="hold" nodeType="withEffect">
                                  <p:stCondLst>
                                    <p:cond delay="200"/>
                                  </p:stCondLst>
                                  <p:childTnLst>
                                    <p:animMotion origin="layout" path="M -0.12691 0.15376 C -0.11684 0.10959 -0.1066 0.06566 -0.08577 0.03745 C -0.06493 0.00925 -0.02795 -0.01318 -0.00157 -0.01526 C 0.02482 -0.01734 0.05347 0.00277 0.07309 0.02474 C 0.09271 0.0467 0.10573 0.08578 0.1158 0.11584 C 0.12586 0.14589 0.12586 0.17572 0.13333 0.20462 C 0.1408 0.23352 0.14618 0.26682 0.16024 0.28902 C 0.1743 0.31121 0.19687 0.32855 0.21753 0.3378 C 0.23819 0.34705 0.26441 0.34936 0.2842 0.34404 C 0.30399 0.33873 0.3217 0.32324 0.33646 0.30589 C 0.35121 0.28855 0.36319 0.26312 0.37309 0.24046 C 0.38298 0.2178 0.38871 0.19214 0.39531 0.17063 C 0.40191 0.14913 0.40347 0.13503 0.41267 0.11144 C 0.42187 0.08786 0.43593 0.0474 0.45069 0.02913 C 0.46562 0.01087 0.48732 0.00647 0.50156 0.00162 C 0.5158 -0.00324 0.52448 -0.00231 0.53628 -0.00046 C 0.54843 0.00139 0.55937 0.00231 0.57309 0.01225 C 0.5868 0.02219 0.60607 0.04 0.61909 0.05873 C 0.63211 0.07745 0.64271 0.10034 0.65086 0.12416 C 0.65902 0.14797 0.66007 0.17549 0.66823 0.20231 C 0.67639 0.22913 0.68489 0.2615 0.7 0.28485 C 0.7151 0.30821 0.73698 0.33248 0.75868 0.34196 C 0.78038 0.35144 0.80989 0.34751 0.83021 0.34196 C 0.85052 0.33641 0.86423 0.32832 0.8809 0.30821 C 0.89757 0.28809 0.91562 0.25364 0.93021 0.2215 C 0.94479 0.18936 0.96198 0.13341 0.96823 0.11584 " pathEditMode="relative" ptsTypes="aaaaaaaaaaaaaaaaaaaaaaaaaA">
                                      <p:cBhvr>
                                        <p:cTn id="8" dur="1000" fill="hold"/>
                                        <p:tgtEl>
                                          <p:spTgt spid="1976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periodic">
            <a:extLst>
              <a:ext uri="{FF2B5EF4-FFF2-40B4-BE49-F238E27FC236}">
                <a16:creationId xmlns:a16="http://schemas.microsoft.com/office/drawing/2014/main" id="{4DEBDFBE-E38A-78F4-2D57-7B1FC187C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 r="5833"/>
          <a:stretch>
            <a:fillRect/>
          </a:stretch>
        </p:blipFill>
        <p:spPr bwMode="auto">
          <a:xfrm>
            <a:off x="457200" y="1257300"/>
            <a:ext cx="84582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6">
            <a:extLst>
              <a:ext uri="{FF2B5EF4-FFF2-40B4-BE49-F238E27FC236}">
                <a16:creationId xmlns:a16="http://schemas.microsoft.com/office/drawing/2014/main" id="{4A34AE3D-F7F7-6BF9-17F9-C4654430CC48}"/>
              </a:ext>
            </a:extLst>
          </p:cNvPr>
          <p:cNvSpPr>
            <a:spLocks noChangeArrowheads="1"/>
          </p:cNvSpPr>
          <p:nvPr/>
        </p:nvSpPr>
        <p:spPr bwMode="auto">
          <a:xfrm>
            <a:off x="1752600" y="1066800"/>
            <a:ext cx="4343400" cy="1676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7047" name="Rectangle 7">
            <a:extLst>
              <a:ext uri="{FF2B5EF4-FFF2-40B4-BE49-F238E27FC236}">
                <a16:creationId xmlns:a16="http://schemas.microsoft.com/office/drawing/2014/main" id="{22B12266-6F3B-22BD-12FA-2D51539DE186}"/>
              </a:ext>
            </a:extLst>
          </p:cNvPr>
          <p:cNvSpPr>
            <a:spLocks noChangeArrowheads="1"/>
          </p:cNvSpPr>
          <p:nvPr/>
        </p:nvSpPr>
        <p:spPr bwMode="auto">
          <a:xfrm>
            <a:off x="1828800" y="0"/>
            <a:ext cx="4387850" cy="2959100"/>
          </a:xfrm>
          <a:prstGeom prst="rect">
            <a:avLst/>
          </a:prstGeom>
          <a:noFill/>
          <a:ln w="9525" algn="ctr">
            <a:noFill/>
            <a:miter lim="800000"/>
            <a:headEnd/>
            <a:tailEnd/>
          </a:ln>
          <a:effectLst/>
        </p:spPr>
        <p:txBody>
          <a:bodyPr wrap="none">
            <a:spAutoFit/>
          </a:bodyPr>
          <a:lstStyle/>
          <a:p>
            <a:pPr algn="l">
              <a:defRPr/>
            </a:pPr>
            <a:r>
              <a:rPr lang="en-US" sz="4400" b="1" u="sng">
                <a:solidFill>
                  <a:srgbClr val="FF0066"/>
                </a:solidFill>
                <a:effectLst>
                  <a:outerShdw blurRad="38100" dist="38100" dir="2700000" algn="tl">
                    <a:srgbClr val="C0C0C0"/>
                  </a:outerShdw>
                </a:effectLst>
              </a:rPr>
              <a:t>Non-Metals</a:t>
            </a:r>
          </a:p>
          <a:p>
            <a:pPr algn="l">
              <a:buFontTx/>
              <a:buBlip>
                <a:blip r:embed="rId4"/>
              </a:buBlip>
              <a:defRPr/>
            </a:pPr>
            <a:r>
              <a:rPr lang="en-US" sz="3600" b="1">
                <a:solidFill>
                  <a:srgbClr val="FF0066"/>
                </a:solidFill>
                <a:effectLst>
                  <a:outerShdw blurRad="38100" dist="38100" dir="2700000" algn="tl">
                    <a:srgbClr val="C0C0C0"/>
                  </a:outerShdw>
                </a:effectLst>
              </a:rPr>
              <a:t>missing electrons</a:t>
            </a:r>
          </a:p>
          <a:p>
            <a:pPr algn="l">
              <a:buFontTx/>
              <a:buBlip>
                <a:blip r:embed="rId4"/>
              </a:buBlip>
              <a:defRPr/>
            </a:pPr>
            <a:r>
              <a:rPr lang="en-US" sz="3600" b="1">
                <a:solidFill>
                  <a:srgbClr val="FF0066"/>
                </a:solidFill>
                <a:effectLst>
                  <a:outerShdw blurRad="38100" dist="38100" dir="2700000" algn="tl">
                    <a:srgbClr val="C0C0C0"/>
                  </a:outerShdw>
                </a:effectLst>
              </a:rPr>
              <a:t>Non-Conductive</a:t>
            </a:r>
          </a:p>
          <a:p>
            <a:pPr algn="l">
              <a:buFontTx/>
              <a:buBlip>
                <a:blip r:embed="rId4"/>
              </a:buBlip>
              <a:defRPr/>
            </a:pPr>
            <a:r>
              <a:rPr lang="en-US" sz="3600" b="1">
                <a:solidFill>
                  <a:srgbClr val="FF0066"/>
                </a:solidFill>
                <a:effectLst>
                  <a:outerShdw blurRad="38100" dist="38100" dir="2700000" algn="tl">
                    <a:srgbClr val="C0C0C0"/>
                  </a:outerShdw>
                </a:effectLst>
              </a:rPr>
              <a:t>NOT Malleable</a:t>
            </a:r>
          </a:p>
          <a:p>
            <a:pPr algn="l">
              <a:buFontTx/>
              <a:buBlip>
                <a:blip r:embed="rId4"/>
              </a:buBlip>
              <a:defRPr/>
            </a:pPr>
            <a:r>
              <a:rPr lang="en-US" sz="3600" b="1">
                <a:solidFill>
                  <a:srgbClr val="FF0066"/>
                </a:solidFill>
                <a:effectLst>
                  <a:outerShdw blurRad="38100" dist="38100" dir="2700000" algn="tl">
                    <a:srgbClr val="C0C0C0"/>
                  </a:outerShdw>
                </a:effectLst>
              </a:rPr>
              <a:t>Dull</a:t>
            </a:r>
            <a:endParaRPr lang="en-US" sz="3600" b="1">
              <a:effectLst>
                <a:outerShdw blurRad="38100" dist="38100" dir="2700000" algn="tl">
                  <a:srgbClr val="C0C0C0"/>
                </a:outerShdw>
              </a:effectLst>
            </a:endParaRPr>
          </a:p>
        </p:txBody>
      </p:sp>
      <p:sp>
        <p:nvSpPr>
          <p:cNvPr id="87049" name="Freeform 9">
            <a:extLst>
              <a:ext uri="{FF2B5EF4-FFF2-40B4-BE49-F238E27FC236}">
                <a16:creationId xmlns:a16="http://schemas.microsoft.com/office/drawing/2014/main" id="{2D7EDEC6-D6DF-A7C2-A7F9-0EE30BE2EF49}"/>
              </a:ext>
            </a:extLst>
          </p:cNvPr>
          <p:cNvSpPr>
            <a:spLocks/>
          </p:cNvSpPr>
          <p:nvPr/>
        </p:nvSpPr>
        <p:spPr bwMode="auto">
          <a:xfrm>
            <a:off x="6451600" y="1790700"/>
            <a:ext cx="1993900" cy="3009900"/>
          </a:xfrm>
          <a:custGeom>
            <a:avLst/>
            <a:gdLst>
              <a:gd name="T0" fmla="*/ 1072 w 1256"/>
              <a:gd name="T1" fmla="*/ 32 h 1896"/>
              <a:gd name="T2" fmla="*/ 1216 w 1256"/>
              <a:gd name="T3" fmla="*/ 176 h 1896"/>
              <a:gd name="T4" fmla="*/ 1216 w 1256"/>
              <a:gd name="T5" fmla="*/ 1088 h 1896"/>
              <a:gd name="T6" fmla="*/ 1216 w 1256"/>
              <a:gd name="T7" fmla="*/ 1664 h 1896"/>
              <a:gd name="T8" fmla="*/ 1216 w 1256"/>
              <a:gd name="T9" fmla="*/ 1856 h 1896"/>
              <a:gd name="T10" fmla="*/ 976 w 1256"/>
              <a:gd name="T11" fmla="*/ 1856 h 1896"/>
              <a:gd name="T12" fmla="*/ 832 w 1256"/>
              <a:gd name="T13" fmla="*/ 1616 h 1896"/>
              <a:gd name="T14" fmla="*/ 880 w 1256"/>
              <a:gd name="T15" fmla="*/ 1280 h 1896"/>
              <a:gd name="T16" fmla="*/ 688 w 1256"/>
              <a:gd name="T17" fmla="*/ 1184 h 1896"/>
              <a:gd name="T18" fmla="*/ 640 w 1256"/>
              <a:gd name="T19" fmla="*/ 1040 h 1896"/>
              <a:gd name="T20" fmla="*/ 544 w 1256"/>
              <a:gd name="T21" fmla="*/ 896 h 1896"/>
              <a:gd name="T22" fmla="*/ 448 w 1256"/>
              <a:gd name="T23" fmla="*/ 896 h 1896"/>
              <a:gd name="T24" fmla="*/ 304 w 1256"/>
              <a:gd name="T25" fmla="*/ 800 h 1896"/>
              <a:gd name="T26" fmla="*/ 304 w 1256"/>
              <a:gd name="T27" fmla="*/ 656 h 1896"/>
              <a:gd name="T28" fmla="*/ 256 w 1256"/>
              <a:gd name="T29" fmla="*/ 560 h 1896"/>
              <a:gd name="T30" fmla="*/ 112 w 1256"/>
              <a:gd name="T31" fmla="*/ 560 h 1896"/>
              <a:gd name="T32" fmla="*/ 16 w 1256"/>
              <a:gd name="T33" fmla="*/ 464 h 1896"/>
              <a:gd name="T34" fmla="*/ 16 w 1256"/>
              <a:gd name="T35" fmla="*/ 320 h 1896"/>
              <a:gd name="T36" fmla="*/ 64 w 1256"/>
              <a:gd name="T37" fmla="*/ 176 h 1896"/>
              <a:gd name="T38" fmla="*/ 352 w 1256"/>
              <a:gd name="T39" fmla="*/ 80 h 1896"/>
              <a:gd name="T40" fmla="*/ 1120 w 1256"/>
              <a:gd name="T41" fmla="*/ 32 h 18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6"/>
              <a:gd name="T64" fmla="*/ 0 h 1896"/>
              <a:gd name="T65" fmla="*/ 1256 w 1256"/>
              <a:gd name="T66" fmla="*/ 1896 h 18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6" h="1896">
                <a:moveTo>
                  <a:pt x="1072" y="32"/>
                </a:moveTo>
                <a:cubicBezTo>
                  <a:pt x="1132" y="16"/>
                  <a:pt x="1192" y="0"/>
                  <a:pt x="1216" y="176"/>
                </a:cubicBezTo>
                <a:cubicBezTo>
                  <a:pt x="1240" y="352"/>
                  <a:pt x="1216" y="840"/>
                  <a:pt x="1216" y="1088"/>
                </a:cubicBezTo>
                <a:cubicBezTo>
                  <a:pt x="1216" y="1336"/>
                  <a:pt x="1216" y="1536"/>
                  <a:pt x="1216" y="1664"/>
                </a:cubicBezTo>
                <a:cubicBezTo>
                  <a:pt x="1216" y="1792"/>
                  <a:pt x="1256" y="1824"/>
                  <a:pt x="1216" y="1856"/>
                </a:cubicBezTo>
                <a:cubicBezTo>
                  <a:pt x="1176" y="1888"/>
                  <a:pt x="1040" y="1896"/>
                  <a:pt x="976" y="1856"/>
                </a:cubicBezTo>
                <a:cubicBezTo>
                  <a:pt x="912" y="1816"/>
                  <a:pt x="848" y="1712"/>
                  <a:pt x="832" y="1616"/>
                </a:cubicBezTo>
                <a:cubicBezTo>
                  <a:pt x="816" y="1520"/>
                  <a:pt x="904" y="1352"/>
                  <a:pt x="880" y="1280"/>
                </a:cubicBezTo>
                <a:cubicBezTo>
                  <a:pt x="856" y="1208"/>
                  <a:pt x="728" y="1224"/>
                  <a:pt x="688" y="1184"/>
                </a:cubicBezTo>
                <a:cubicBezTo>
                  <a:pt x="648" y="1144"/>
                  <a:pt x="664" y="1088"/>
                  <a:pt x="640" y="1040"/>
                </a:cubicBezTo>
                <a:cubicBezTo>
                  <a:pt x="616" y="992"/>
                  <a:pt x="576" y="920"/>
                  <a:pt x="544" y="896"/>
                </a:cubicBezTo>
                <a:cubicBezTo>
                  <a:pt x="512" y="872"/>
                  <a:pt x="488" y="912"/>
                  <a:pt x="448" y="896"/>
                </a:cubicBezTo>
                <a:cubicBezTo>
                  <a:pt x="408" y="880"/>
                  <a:pt x="328" y="840"/>
                  <a:pt x="304" y="800"/>
                </a:cubicBezTo>
                <a:cubicBezTo>
                  <a:pt x="280" y="760"/>
                  <a:pt x="312" y="696"/>
                  <a:pt x="304" y="656"/>
                </a:cubicBezTo>
                <a:cubicBezTo>
                  <a:pt x="296" y="616"/>
                  <a:pt x="288" y="576"/>
                  <a:pt x="256" y="560"/>
                </a:cubicBezTo>
                <a:cubicBezTo>
                  <a:pt x="224" y="544"/>
                  <a:pt x="152" y="576"/>
                  <a:pt x="112" y="560"/>
                </a:cubicBezTo>
                <a:cubicBezTo>
                  <a:pt x="72" y="544"/>
                  <a:pt x="32" y="504"/>
                  <a:pt x="16" y="464"/>
                </a:cubicBezTo>
                <a:cubicBezTo>
                  <a:pt x="0" y="424"/>
                  <a:pt x="8" y="368"/>
                  <a:pt x="16" y="320"/>
                </a:cubicBezTo>
                <a:cubicBezTo>
                  <a:pt x="24" y="272"/>
                  <a:pt x="8" y="216"/>
                  <a:pt x="64" y="176"/>
                </a:cubicBezTo>
                <a:cubicBezTo>
                  <a:pt x="120" y="136"/>
                  <a:pt x="176" y="104"/>
                  <a:pt x="352" y="80"/>
                </a:cubicBezTo>
                <a:cubicBezTo>
                  <a:pt x="528" y="56"/>
                  <a:pt x="824" y="44"/>
                  <a:pt x="1120" y="32"/>
                </a:cubicBezTo>
              </a:path>
            </a:pathLst>
          </a:custGeom>
          <a:noFill/>
          <a:ln w="1016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7049"/>
                                        </p:tgtEl>
                                        <p:attrNameLst>
                                          <p:attrName>style.visibility</p:attrName>
                                        </p:attrNameLst>
                                      </p:cBhvr>
                                      <p:to>
                                        <p:strVal val="visible"/>
                                      </p:to>
                                    </p:set>
                                    <p:anim calcmode="lin" valueType="num">
                                      <p:cBhvr>
                                        <p:cTn id="7" dur="1000" fill="hold"/>
                                        <p:tgtEl>
                                          <p:spTgt spid="87049"/>
                                        </p:tgtEl>
                                        <p:attrNameLst>
                                          <p:attrName>ppt_w</p:attrName>
                                        </p:attrNameLst>
                                      </p:cBhvr>
                                      <p:tavLst>
                                        <p:tav tm="0">
                                          <p:val>
                                            <p:fltVal val="0"/>
                                          </p:val>
                                        </p:tav>
                                        <p:tav tm="100000">
                                          <p:val>
                                            <p:strVal val="#ppt_w"/>
                                          </p:val>
                                        </p:tav>
                                      </p:tavLst>
                                    </p:anim>
                                    <p:anim calcmode="lin" valueType="num">
                                      <p:cBhvr>
                                        <p:cTn id="8" dur="1000" fill="hold"/>
                                        <p:tgtEl>
                                          <p:spTgt spid="87049"/>
                                        </p:tgtEl>
                                        <p:attrNameLst>
                                          <p:attrName>ppt_h</p:attrName>
                                        </p:attrNameLst>
                                      </p:cBhvr>
                                      <p:tavLst>
                                        <p:tav tm="0">
                                          <p:val>
                                            <p:fltVal val="0"/>
                                          </p:val>
                                        </p:tav>
                                        <p:tav tm="100000">
                                          <p:val>
                                            <p:strVal val="#ppt_h"/>
                                          </p:val>
                                        </p:tav>
                                      </p:tavLst>
                                    </p:anim>
                                    <p:anim calcmode="lin" valueType="num">
                                      <p:cBhvr>
                                        <p:cTn id="9" dur="1000" fill="hold"/>
                                        <p:tgtEl>
                                          <p:spTgt spid="87049"/>
                                        </p:tgtEl>
                                        <p:attrNameLst>
                                          <p:attrName>style.rotation</p:attrName>
                                        </p:attrNameLst>
                                      </p:cBhvr>
                                      <p:tavLst>
                                        <p:tav tm="0">
                                          <p:val>
                                            <p:fltVal val="90"/>
                                          </p:val>
                                        </p:tav>
                                        <p:tav tm="100000">
                                          <p:val>
                                            <p:fltVal val="0"/>
                                          </p:val>
                                        </p:tav>
                                      </p:tavLst>
                                    </p:anim>
                                    <p:animEffect transition="in" filter="fade">
                                      <p:cBhvr>
                                        <p:cTn id="10" dur="1000"/>
                                        <p:tgtEl>
                                          <p:spTgt spid="87049"/>
                                        </p:tgtEl>
                                      </p:cBhvr>
                                    </p:animEffect>
                                  </p:childTnLst>
                                </p:cTn>
                              </p:par>
                            </p:childTnLst>
                          </p:cTn>
                        </p:par>
                        <p:par>
                          <p:cTn id="11" fill="hold" nodeType="afterGroup">
                            <p:stCondLst>
                              <p:cond delay="1000"/>
                            </p:stCondLst>
                            <p:childTnLst>
                              <p:par>
                                <p:cTn id="12" presetID="22" presetClass="path" presetSubtype="0" repeatCount="3000" fill="hold" nodeType="afterEffect">
                                  <p:stCondLst>
                                    <p:cond delay="0"/>
                                  </p:stCondLst>
                                  <p:iterate type="lt">
                                    <p:tmPct val="0"/>
                                  </p:iterate>
                                  <p:childTnLst>
                                    <p:animMotion origin="layout" path="M -0.01111 -1.11111E-6 C -0.0059 -1.11111E-6 -0.00122 0.00255 -0.00122 0.00579 C -0.00122 0.00972 -0.00625 0.01111 -0.0092 0.01181 L -0.01302 0.0125 C -0.01615 0.01296 -0.02083 0.01458 -0.02083 0.01875 C -0.02083 0.02153 -0.01667 0.025 -0.01111 0.025 C -0.0059 0.025 -0.00122 0.02153 -0.00122 0.01875 C -0.00122 0.01458 -0.00625 0.01296 -0.0092 0.0125 L -0.01302 0.01181 C -0.01615 0.01111 -0.02083 0.00972 -0.02083 0.00579 C -0.02083 0.00255 -0.01667 -1.11111E-6 -0.01111 -1.11111E-6 Z " pathEditMode="relative" rAng="0" ptsTypes="ffFffffFfff">
                                      <p:cBhvr>
                                        <p:cTn id="13" dur="10000" fill="hold"/>
                                        <p:tgtEl>
                                          <p:spTgt spid="87042"/>
                                        </p:tgtEl>
                                        <p:attrNameLst>
                                          <p:attrName>ppt_x</p:attrName>
                                          <p:attrName>ppt_y</p:attrName>
                                        </p:attrNameLst>
                                      </p:cBhvr>
                                      <p:rCtr x="0" y="1250"/>
                                    </p:animMotion>
                                  </p:childTnLst>
                                </p:cTn>
                              </p:par>
                              <p:par>
                                <p:cTn id="14" presetID="31" presetClass="path" presetSubtype="0" repeatCount="5000" fill="hold" nodeType="withEffect">
                                  <p:stCondLst>
                                    <p:cond delay="0"/>
                                  </p:stCondLst>
                                  <p:iterate type="lt">
                                    <p:tmPct val="0"/>
                                  </p:iterate>
                                  <p:childTnLst>
                                    <p:animMotion origin="layout" path="M 1.94444E-6 2.22222E-6 C 0.00017 -0.0007 0.00139 -0.00741 0.00416 -0.00695 C 0.00868 -0.00625 0.01024 -0.00162 0.01441 -0.00625 C 0.01684 -0.00903 0.01979 -0.01597 0.02205 -0.01597 C 0.02708 -0.01574 0.02812 -0.00857 0.02812 -0.00162 C 0.0283 0.00764 0.0217 0.01551 0.01389 0.01643 C 0.0059 0.01736 -0.00052 0.00717 1.94444E-6 2.22222E-6 Z " pathEditMode="relative" rAng="0" ptsTypes="fffffff">
                                      <p:cBhvr>
                                        <p:cTn id="15" dur="500" fill="hold"/>
                                        <p:tgtEl>
                                          <p:spTgt spid="87049"/>
                                        </p:tgtEl>
                                        <p:attrNameLst>
                                          <p:attrName>ppt_x</p:attrName>
                                          <p:attrName>ppt_y</p:attrName>
                                        </p:attrNameLst>
                                      </p:cBhvr>
                                      <p:rCtr x="138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9" grpId="0" animBg="1"/>
      <p:bldP spid="87049"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periodic">
            <a:extLst>
              <a:ext uri="{FF2B5EF4-FFF2-40B4-BE49-F238E27FC236}">
                <a16:creationId xmlns:a16="http://schemas.microsoft.com/office/drawing/2014/main" id="{77ABB862-58F7-29A7-BB82-98B239D9A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 r="5833"/>
          <a:stretch>
            <a:fillRect/>
          </a:stretch>
        </p:blipFill>
        <p:spPr bwMode="auto">
          <a:xfrm>
            <a:off x="457200" y="1257300"/>
            <a:ext cx="84582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7">
            <a:extLst>
              <a:ext uri="{FF2B5EF4-FFF2-40B4-BE49-F238E27FC236}">
                <a16:creationId xmlns:a16="http://schemas.microsoft.com/office/drawing/2014/main" id="{95D0ED52-9B18-B8CB-BF6E-87740FCEF9F9}"/>
              </a:ext>
            </a:extLst>
          </p:cNvPr>
          <p:cNvSpPr>
            <a:spLocks noChangeArrowheads="1"/>
          </p:cNvSpPr>
          <p:nvPr/>
        </p:nvSpPr>
        <p:spPr bwMode="auto">
          <a:xfrm>
            <a:off x="1752600" y="1066800"/>
            <a:ext cx="4343400" cy="1676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9160" name="Rectangle 8">
            <a:extLst>
              <a:ext uri="{FF2B5EF4-FFF2-40B4-BE49-F238E27FC236}">
                <a16:creationId xmlns:a16="http://schemas.microsoft.com/office/drawing/2014/main" id="{0759F747-C15A-19A6-5CCC-6550540807F6}"/>
              </a:ext>
            </a:extLst>
          </p:cNvPr>
          <p:cNvSpPr>
            <a:spLocks noChangeArrowheads="1"/>
          </p:cNvSpPr>
          <p:nvPr/>
        </p:nvSpPr>
        <p:spPr bwMode="auto">
          <a:xfrm>
            <a:off x="1828800" y="0"/>
            <a:ext cx="4311650" cy="1860550"/>
          </a:xfrm>
          <a:prstGeom prst="rect">
            <a:avLst/>
          </a:prstGeom>
          <a:noFill/>
          <a:ln w="9525" algn="ctr">
            <a:noFill/>
            <a:miter lim="800000"/>
            <a:headEnd/>
            <a:tailEnd/>
          </a:ln>
          <a:effectLst/>
        </p:spPr>
        <p:txBody>
          <a:bodyPr wrap="none">
            <a:spAutoFit/>
          </a:bodyPr>
          <a:lstStyle/>
          <a:p>
            <a:pPr algn="l">
              <a:defRPr/>
            </a:pPr>
            <a:r>
              <a:rPr lang="en-US" sz="4400" b="1">
                <a:solidFill>
                  <a:srgbClr val="FF0066"/>
                </a:solidFill>
                <a:effectLst>
                  <a:outerShdw blurRad="38100" dist="38100" dir="2700000" algn="tl">
                    <a:srgbClr val="C0C0C0"/>
                  </a:outerShdw>
                </a:effectLst>
              </a:rPr>
              <a:t>Metalloids</a:t>
            </a:r>
          </a:p>
          <a:p>
            <a:pPr algn="l">
              <a:buFontTx/>
              <a:buBlip>
                <a:blip r:embed="rId4"/>
              </a:buBlip>
              <a:defRPr/>
            </a:pPr>
            <a:r>
              <a:rPr lang="en-US" sz="3600" b="1">
                <a:solidFill>
                  <a:srgbClr val="FF0066"/>
                </a:solidFill>
                <a:effectLst>
                  <a:outerShdw blurRad="38100" dist="38100" dir="2700000" algn="tl">
                    <a:srgbClr val="C0C0C0"/>
                  </a:outerShdw>
                </a:effectLst>
              </a:rPr>
              <a:t>Partly conductive</a:t>
            </a:r>
          </a:p>
          <a:p>
            <a:pPr algn="l">
              <a:defRPr/>
            </a:pPr>
            <a:endParaRPr lang="en-US" sz="3600" b="1">
              <a:effectLst>
                <a:outerShdw blurRad="38100" dist="38100" dir="2700000" algn="tl">
                  <a:srgbClr val="C0C0C0"/>
                </a:outerShdw>
              </a:effectLst>
            </a:endParaRPr>
          </a:p>
        </p:txBody>
      </p:sp>
      <p:sp>
        <p:nvSpPr>
          <p:cNvPr id="49157" name="Freeform 5">
            <a:extLst>
              <a:ext uri="{FF2B5EF4-FFF2-40B4-BE49-F238E27FC236}">
                <a16:creationId xmlns:a16="http://schemas.microsoft.com/office/drawing/2014/main" id="{5ECF1340-96E4-F978-03C7-1E6C3C979811}"/>
              </a:ext>
            </a:extLst>
          </p:cNvPr>
          <p:cNvSpPr>
            <a:spLocks/>
          </p:cNvSpPr>
          <p:nvPr/>
        </p:nvSpPr>
        <p:spPr bwMode="auto">
          <a:xfrm>
            <a:off x="5791200" y="1447800"/>
            <a:ext cx="2514600" cy="3200400"/>
          </a:xfrm>
          <a:custGeom>
            <a:avLst/>
            <a:gdLst>
              <a:gd name="T0" fmla="*/ 384 w 1352"/>
              <a:gd name="T1" fmla="*/ 0 h 2056"/>
              <a:gd name="T2" fmla="*/ 432 w 1352"/>
              <a:gd name="T3" fmla="*/ 624 h 2056"/>
              <a:gd name="T4" fmla="*/ 720 w 1352"/>
              <a:gd name="T5" fmla="*/ 720 h 2056"/>
              <a:gd name="T6" fmla="*/ 672 w 1352"/>
              <a:gd name="T7" fmla="*/ 912 h 2056"/>
              <a:gd name="T8" fmla="*/ 720 w 1352"/>
              <a:gd name="T9" fmla="*/ 1056 h 2056"/>
              <a:gd name="T10" fmla="*/ 960 w 1352"/>
              <a:gd name="T11" fmla="*/ 1056 h 2056"/>
              <a:gd name="T12" fmla="*/ 960 w 1352"/>
              <a:gd name="T13" fmla="*/ 1152 h 2056"/>
              <a:gd name="T14" fmla="*/ 960 w 1352"/>
              <a:gd name="T15" fmla="*/ 1344 h 2056"/>
              <a:gd name="T16" fmla="*/ 1056 w 1352"/>
              <a:gd name="T17" fmla="*/ 1392 h 2056"/>
              <a:gd name="T18" fmla="*/ 1248 w 1352"/>
              <a:gd name="T19" fmla="*/ 1392 h 2056"/>
              <a:gd name="T20" fmla="*/ 1248 w 1352"/>
              <a:gd name="T21" fmla="*/ 1536 h 2056"/>
              <a:gd name="T22" fmla="*/ 1296 w 1352"/>
              <a:gd name="T23" fmla="*/ 1776 h 2056"/>
              <a:gd name="T24" fmla="*/ 1296 w 1352"/>
              <a:gd name="T25" fmla="*/ 2016 h 2056"/>
              <a:gd name="T26" fmla="*/ 960 w 1352"/>
              <a:gd name="T27" fmla="*/ 2016 h 2056"/>
              <a:gd name="T28" fmla="*/ 912 w 1352"/>
              <a:gd name="T29" fmla="*/ 1776 h 2056"/>
              <a:gd name="T30" fmla="*/ 768 w 1352"/>
              <a:gd name="T31" fmla="*/ 1680 h 2056"/>
              <a:gd name="T32" fmla="*/ 624 w 1352"/>
              <a:gd name="T33" fmla="*/ 1632 h 2056"/>
              <a:gd name="T34" fmla="*/ 624 w 1352"/>
              <a:gd name="T35" fmla="*/ 1392 h 2056"/>
              <a:gd name="T36" fmla="*/ 432 w 1352"/>
              <a:gd name="T37" fmla="*/ 1344 h 2056"/>
              <a:gd name="T38" fmla="*/ 384 w 1352"/>
              <a:gd name="T39" fmla="*/ 1056 h 2056"/>
              <a:gd name="T40" fmla="*/ 336 w 1352"/>
              <a:gd name="T41" fmla="*/ 816 h 2056"/>
              <a:gd name="T42" fmla="*/ 144 w 1352"/>
              <a:gd name="T43" fmla="*/ 720 h 2056"/>
              <a:gd name="T44" fmla="*/ 96 w 1352"/>
              <a:gd name="T45" fmla="*/ 528 h 2056"/>
              <a:gd name="T46" fmla="*/ 48 w 1352"/>
              <a:gd name="T47" fmla="*/ 288 h 2056"/>
              <a:gd name="T48" fmla="*/ 384 w 1352"/>
              <a:gd name="T49" fmla="*/ 96 h 20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2"/>
              <a:gd name="T76" fmla="*/ 0 h 2056"/>
              <a:gd name="T77" fmla="*/ 1352 w 1352"/>
              <a:gd name="T78" fmla="*/ 2056 h 20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2" h="2056">
                <a:moveTo>
                  <a:pt x="384" y="0"/>
                </a:moveTo>
                <a:cubicBezTo>
                  <a:pt x="380" y="252"/>
                  <a:pt x="376" y="504"/>
                  <a:pt x="432" y="624"/>
                </a:cubicBezTo>
                <a:cubicBezTo>
                  <a:pt x="488" y="744"/>
                  <a:pt x="680" y="672"/>
                  <a:pt x="720" y="720"/>
                </a:cubicBezTo>
                <a:cubicBezTo>
                  <a:pt x="760" y="768"/>
                  <a:pt x="672" y="856"/>
                  <a:pt x="672" y="912"/>
                </a:cubicBezTo>
                <a:cubicBezTo>
                  <a:pt x="672" y="968"/>
                  <a:pt x="672" y="1032"/>
                  <a:pt x="720" y="1056"/>
                </a:cubicBezTo>
                <a:cubicBezTo>
                  <a:pt x="768" y="1080"/>
                  <a:pt x="920" y="1040"/>
                  <a:pt x="960" y="1056"/>
                </a:cubicBezTo>
                <a:cubicBezTo>
                  <a:pt x="1000" y="1072"/>
                  <a:pt x="960" y="1104"/>
                  <a:pt x="960" y="1152"/>
                </a:cubicBezTo>
                <a:cubicBezTo>
                  <a:pt x="960" y="1200"/>
                  <a:pt x="944" y="1304"/>
                  <a:pt x="960" y="1344"/>
                </a:cubicBezTo>
                <a:cubicBezTo>
                  <a:pt x="976" y="1384"/>
                  <a:pt x="1008" y="1384"/>
                  <a:pt x="1056" y="1392"/>
                </a:cubicBezTo>
                <a:cubicBezTo>
                  <a:pt x="1104" y="1400"/>
                  <a:pt x="1216" y="1368"/>
                  <a:pt x="1248" y="1392"/>
                </a:cubicBezTo>
                <a:cubicBezTo>
                  <a:pt x="1280" y="1416"/>
                  <a:pt x="1240" y="1472"/>
                  <a:pt x="1248" y="1536"/>
                </a:cubicBezTo>
                <a:cubicBezTo>
                  <a:pt x="1256" y="1600"/>
                  <a:pt x="1288" y="1696"/>
                  <a:pt x="1296" y="1776"/>
                </a:cubicBezTo>
                <a:cubicBezTo>
                  <a:pt x="1304" y="1856"/>
                  <a:pt x="1352" y="1976"/>
                  <a:pt x="1296" y="2016"/>
                </a:cubicBezTo>
                <a:cubicBezTo>
                  <a:pt x="1240" y="2056"/>
                  <a:pt x="1024" y="2056"/>
                  <a:pt x="960" y="2016"/>
                </a:cubicBezTo>
                <a:cubicBezTo>
                  <a:pt x="896" y="1976"/>
                  <a:pt x="944" y="1832"/>
                  <a:pt x="912" y="1776"/>
                </a:cubicBezTo>
                <a:cubicBezTo>
                  <a:pt x="880" y="1720"/>
                  <a:pt x="816" y="1704"/>
                  <a:pt x="768" y="1680"/>
                </a:cubicBezTo>
                <a:cubicBezTo>
                  <a:pt x="720" y="1656"/>
                  <a:pt x="648" y="1680"/>
                  <a:pt x="624" y="1632"/>
                </a:cubicBezTo>
                <a:cubicBezTo>
                  <a:pt x="600" y="1584"/>
                  <a:pt x="656" y="1440"/>
                  <a:pt x="624" y="1392"/>
                </a:cubicBezTo>
                <a:cubicBezTo>
                  <a:pt x="592" y="1344"/>
                  <a:pt x="472" y="1400"/>
                  <a:pt x="432" y="1344"/>
                </a:cubicBezTo>
                <a:cubicBezTo>
                  <a:pt x="392" y="1288"/>
                  <a:pt x="400" y="1144"/>
                  <a:pt x="384" y="1056"/>
                </a:cubicBezTo>
                <a:cubicBezTo>
                  <a:pt x="368" y="968"/>
                  <a:pt x="376" y="872"/>
                  <a:pt x="336" y="816"/>
                </a:cubicBezTo>
                <a:cubicBezTo>
                  <a:pt x="296" y="760"/>
                  <a:pt x="184" y="768"/>
                  <a:pt x="144" y="720"/>
                </a:cubicBezTo>
                <a:cubicBezTo>
                  <a:pt x="104" y="672"/>
                  <a:pt x="112" y="600"/>
                  <a:pt x="96" y="528"/>
                </a:cubicBezTo>
                <a:cubicBezTo>
                  <a:pt x="80" y="456"/>
                  <a:pt x="0" y="360"/>
                  <a:pt x="48" y="288"/>
                </a:cubicBezTo>
                <a:cubicBezTo>
                  <a:pt x="96" y="216"/>
                  <a:pt x="328" y="128"/>
                  <a:pt x="384" y="96"/>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fade">
                                      <p:cBhvr>
                                        <p:cTn id="7" dur="800" decel="100000"/>
                                        <p:tgtEl>
                                          <p:spTgt spid="49157"/>
                                        </p:tgtEl>
                                      </p:cBhvr>
                                    </p:animEffect>
                                    <p:anim calcmode="lin" valueType="num">
                                      <p:cBhvr>
                                        <p:cTn id="8" dur="800" decel="100000" fill="hold"/>
                                        <p:tgtEl>
                                          <p:spTgt spid="49157"/>
                                        </p:tgtEl>
                                        <p:attrNameLst>
                                          <p:attrName>style.rotation</p:attrName>
                                        </p:attrNameLst>
                                      </p:cBhvr>
                                      <p:tavLst>
                                        <p:tav tm="0">
                                          <p:val>
                                            <p:fltVal val="-90"/>
                                          </p:val>
                                        </p:tav>
                                        <p:tav tm="100000">
                                          <p:val>
                                            <p:fltVal val="0"/>
                                          </p:val>
                                        </p:tav>
                                      </p:tavLst>
                                    </p:anim>
                                    <p:anim calcmode="lin" valueType="num">
                                      <p:cBhvr>
                                        <p:cTn id="9" dur="800" decel="100000" fill="hold"/>
                                        <p:tgtEl>
                                          <p:spTgt spid="49157"/>
                                        </p:tgtEl>
                                        <p:attrNameLst>
                                          <p:attrName>ppt_x</p:attrName>
                                        </p:attrNameLst>
                                      </p:cBhvr>
                                      <p:tavLst>
                                        <p:tav tm="0">
                                          <p:val>
                                            <p:strVal val="#ppt_x+0.4"/>
                                          </p:val>
                                        </p:tav>
                                        <p:tav tm="100000">
                                          <p:val>
                                            <p:strVal val="#ppt_x-0.05"/>
                                          </p:val>
                                        </p:tav>
                                      </p:tavLst>
                                    </p:anim>
                                    <p:anim calcmode="lin" valueType="num">
                                      <p:cBhvr>
                                        <p:cTn id="10" dur="800" decel="100000" fill="hold"/>
                                        <p:tgtEl>
                                          <p:spTgt spid="4915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15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157"/>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2" presetClass="path" presetSubtype="0" repeatCount="3000" fill="hold" nodeType="afterEffect">
                                  <p:stCondLst>
                                    <p:cond delay="0"/>
                                  </p:stCondLst>
                                  <p:iterate type="lt">
                                    <p:tmPct val="0"/>
                                  </p:iterate>
                                  <p:childTnLst>
                                    <p:animMotion origin="layout" path="M 3.61111E-6 -1.11111E-6 C 0.00451 -1.11111E-6 0.0085 0.00139 0.0085 0.00301 C 0.0085 0.00533 0.00416 0.00602 0.00156 0.00648 L -0.00157 0.00695 C -0.00434 0.00718 -0.00816 0.0081 -0.00816 0.01042 C -0.00816 0.01181 -0.00469 0.01389 3.61111E-6 0.01389 C 0.00451 0.01389 0.0085 0.01181 0.0085 0.01042 C 0.0085 0.0081 0.00416 0.00718 0.00156 0.00695 L -0.00157 0.00648 C -0.00434 0.00602 -0.00816 0.00533 -0.00816 0.00301 C -0.00816 0.00139 -0.00469 -1.11111E-6 3.61111E-6 -1.11111E-6 Z " pathEditMode="relative" rAng="0" ptsTypes="ffFffffFfff">
                                      <p:cBhvr>
                                        <p:cTn id="15" dur="10000" fill="hold"/>
                                        <p:tgtEl>
                                          <p:spTgt spid="49155"/>
                                        </p:tgtEl>
                                        <p:attrNameLst>
                                          <p:attrName>ppt_x</p:attrName>
                                          <p:attrName>ppt_y</p:attrName>
                                        </p:attrNameLst>
                                      </p:cBhvr>
                                      <p:rCtr x="17" y="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48140" name="Rectangle 12">
            <a:extLst>
              <a:ext uri="{FF2B5EF4-FFF2-40B4-BE49-F238E27FC236}">
                <a16:creationId xmlns:a16="http://schemas.microsoft.com/office/drawing/2014/main" id="{526F10D6-4C06-C641-7AA1-0BEF8F6289FE}"/>
              </a:ext>
            </a:extLst>
          </p:cNvPr>
          <p:cNvSpPr>
            <a:spLocks noChangeArrowheads="1"/>
          </p:cNvSpPr>
          <p:nvPr/>
        </p:nvSpPr>
        <p:spPr bwMode="auto">
          <a:xfrm>
            <a:off x="914400" y="152400"/>
            <a:ext cx="7010400" cy="1006475"/>
          </a:xfrm>
          <a:prstGeom prst="rect">
            <a:avLst/>
          </a:prstGeom>
          <a:noFill/>
          <a:ln w="9525">
            <a:noFill/>
            <a:miter lim="800000"/>
            <a:headEnd/>
            <a:tailEnd/>
          </a:ln>
          <a:effectLst>
            <a:outerShdw dist="35921" dir="2700000" algn="ctr" rotWithShape="0">
              <a:srgbClr val="FFE701"/>
            </a:outerShdw>
          </a:effectLst>
        </p:spPr>
        <p:txBody>
          <a:bodyPr>
            <a:spAutoFit/>
          </a:bodyPr>
          <a:lstStyle/>
          <a:p>
            <a:pPr>
              <a:defRPr/>
            </a:pPr>
            <a:r>
              <a:rPr lang="en-US" sz="6000" b="1">
                <a:latin typeface="Monotype Corsiva" pitchFamily="66" charset="0"/>
              </a:rPr>
              <a:t>States of Matter</a:t>
            </a:r>
          </a:p>
        </p:txBody>
      </p:sp>
      <p:sp>
        <p:nvSpPr>
          <p:cNvPr id="48147" name="Rectangle 19">
            <a:extLst>
              <a:ext uri="{FF2B5EF4-FFF2-40B4-BE49-F238E27FC236}">
                <a16:creationId xmlns:a16="http://schemas.microsoft.com/office/drawing/2014/main" id="{A31B68BF-B640-3C53-437B-1D4C9D546C6D}"/>
              </a:ext>
            </a:extLst>
          </p:cNvPr>
          <p:cNvSpPr>
            <a:spLocks noChangeArrowheads="1"/>
          </p:cNvSpPr>
          <p:nvPr/>
        </p:nvSpPr>
        <p:spPr bwMode="auto">
          <a:xfrm>
            <a:off x="762000" y="1524000"/>
            <a:ext cx="79914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a:t>There are 4 States of Matter </a:t>
            </a:r>
          </a:p>
          <a:p>
            <a:pPr eaLnBrk="1" hangingPunct="1"/>
            <a:r>
              <a:rPr lang="en-US" altLang="en-US" sz="4800"/>
              <a:t>(NOT really)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withEffect">
                                  <p:stCondLst>
                                    <p:cond delay="0"/>
                                  </p:stCondLst>
                                  <p:iterate type="lt">
                                    <p:tmPct val="2000"/>
                                  </p:iterate>
                                  <p:childTnLst>
                                    <p:set>
                                      <p:cBhvr>
                                        <p:cTn id="6" dur="1" fill="hold">
                                          <p:stCondLst>
                                            <p:cond delay="0"/>
                                          </p:stCondLst>
                                        </p:cTn>
                                        <p:tgtEl>
                                          <p:spTgt spid="48147"/>
                                        </p:tgtEl>
                                        <p:attrNameLst>
                                          <p:attrName>style.visibility</p:attrName>
                                        </p:attrNameLst>
                                      </p:cBhvr>
                                      <p:to>
                                        <p:strVal val="visible"/>
                                      </p:to>
                                    </p:set>
                                    <p:anim calcmode="lin" valueType="num">
                                      <p:cBhvr>
                                        <p:cTn id="7" dur="1000" fill="hold"/>
                                        <p:tgtEl>
                                          <p:spTgt spid="481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814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8147"/>
                                        </p:tgtEl>
                                        <p:attrNameLst>
                                          <p:attrName>ppt_y</p:attrName>
                                        </p:attrNameLst>
                                      </p:cBhvr>
                                      <p:tavLst>
                                        <p:tav tm="0">
                                          <p:val>
                                            <p:strVal val="#ppt_y"/>
                                          </p:val>
                                        </p:tav>
                                        <p:tav tm="100000">
                                          <p:val>
                                            <p:strVal val="#ppt_y"/>
                                          </p:val>
                                        </p:tav>
                                      </p:tavLst>
                                    </p:anim>
                                    <p:animEffect transition="in" filter="fade">
                                      <p:cBhvr>
                                        <p:cTn id="10" dur="1000"/>
                                        <p:tgtEl>
                                          <p:spTgt spid="4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7"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FB99AD8-2AD7-950F-9B8D-476A296B5771}"/>
              </a:ext>
            </a:extLst>
          </p:cNvPr>
          <p:cNvSpPr>
            <a:spLocks noChangeArrowheads="1"/>
          </p:cNvSpPr>
          <p:nvPr/>
        </p:nvSpPr>
        <p:spPr bwMode="auto">
          <a:xfrm>
            <a:off x="2438400" y="228600"/>
            <a:ext cx="4572000" cy="1738313"/>
          </a:xfrm>
          <a:prstGeom prst="rect">
            <a:avLst/>
          </a:prstGeom>
          <a:noFill/>
          <a:ln w="9525">
            <a:noFill/>
            <a:miter lim="800000"/>
            <a:headEnd/>
            <a:tailEnd/>
          </a:ln>
          <a:effectLst>
            <a:outerShdw dist="35921" dir="2700000" algn="ctr" rotWithShape="0">
              <a:srgbClr val="FFE701"/>
            </a:outerShdw>
          </a:effectLst>
        </p:spPr>
        <p:txBody>
          <a:bodyPr>
            <a:spAutoFit/>
          </a:bodyPr>
          <a:lstStyle/>
          <a:p>
            <a:pPr>
              <a:defRPr/>
            </a:pPr>
            <a:r>
              <a:rPr lang="en-US" sz="6000" b="1">
                <a:latin typeface="Monotype Corsiva" pitchFamily="66" charset="0"/>
              </a:rPr>
              <a:t>Solid</a:t>
            </a:r>
          </a:p>
          <a:p>
            <a:pPr>
              <a:defRPr/>
            </a:pPr>
            <a:endParaRPr lang="en-US" sz="4800" b="1" u="sng">
              <a:latin typeface="Monotype Corsiva" pitchFamily="66" charset="0"/>
            </a:endParaRPr>
          </a:p>
        </p:txBody>
      </p:sp>
      <p:sp>
        <p:nvSpPr>
          <p:cNvPr id="108547" name="Oval 3">
            <a:extLst>
              <a:ext uri="{FF2B5EF4-FFF2-40B4-BE49-F238E27FC236}">
                <a16:creationId xmlns:a16="http://schemas.microsoft.com/office/drawing/2014/main" id="{B0E30394-7EE2-CBDA-11AC-D61B0AD1C6E5}"/>
              </a:ext>
            </a:extLst>
          </p:cNvPr>
          <p:cNvSpPr>
            <a:spLocks noChangeArrowheads="1"/>
          </p:cNvSpPr>
          <p:nvPr/>
        </p:nvSpPr>
        <p:spPr bwMode="auto">
          <a:xfrm>
            <a:off x="3048000" y="6096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8548" name="Oval 4">
            <a:extLst>
              <a:ext uri="{FF2B5EF4-FFF2-40B4-BE49-F238E27FC236}">
                <a16:creationId xmlns:a16="http://schemas.microsoft.com/office/drawing/2014/main" id="{D0295C1D-932C-E118-C0DC-7122CF7476CD}"/>
              </a:ext>
            </a:extLst>
          </p:cNvPr>
          <p:cNvSpPr>
            <a:spLocks noChangeArrowheads="1"/>
          </p:cNvSpPr>
          <p:nvPr/>
        </p:nvSpPr>
        <p:spPr bwMode="auto">
          <a:xfrm>
            <a:off x="3048000" y="56388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8549" name="Line 5">
            <a:extLst>
              <a:ext uri="{FF2B5EF4-FFF2-40B4-BE49-F238E27FC236}">
                <a16:creationId xmlns:a16="http://schemas.microsoft.com/office/drawing/2014/main" id="{3755A82C-4FD5-D371-3054-D446DB77109A}"/>
              </a:ext>
            </a:extLst>
          </p:cNvPr>
          <p:cNvSpPr>
            <a:spLocks noChangeShapeType="1"/>
          </p:cNvSpPr>
          <p:nvPr/>
        </p:nvSpPr>
        <p:spPr bwMode="auto">
          <a:xfrm>
            <a:off x="3046413" y="990600"/>
            <a:ext cx="1587"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50" name="Line 6">
            <a:extLst>
              <a:ext uri="{FF2B5EF4-FFF2-40B4-BE49-F238E27FC236}">
                <a16:creationId xmlns:a16="http://schemas.microsoft.com/office/drawing/2014/main" id="{AA3D0428-ACFA-80B4-283F-D3A8689937A8}"/>
              </a:ext>
            </a:extLst>
          </p:cNvPr>
          <p:cNvSpPr>
            <a:spLocks noChangeShapeType="1"/>
          </p:cNvSpPr>
          <p:nvPr/>
        </p:nvSpPr>
        <p:spPr bwMode="auto">
          <a:xfrm>
            <a:off x="6477000" y="1066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13" name="Oval 9">
            <a:extLst>
              <a:ext uri="{FF2B5EF4-FFF2-40B4-BE49-F238E27FC236}">
                <a16:creationId xmlns:a16="http://schemas.microsoft.com/office/drawing/2014/main" id="{48B5E3D6-FF86-F482-AD6B-EABBC783971B}"/>
              </a:ext>
            </a:extLst>
          </p:cNvPr>
          <p:cNvSpPr>
            <a:spLocks noChangeArrowheads="1"/>
          </p:cNvSpPr>
          <p:nvPr/>
        </p:nvSpPr>
        <p:spPr bwMode="auto">
          <a:xfrm rot="-3844209">
            <a:off x="4191000" y="5181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14" name="Oval 10">
            <a:extLst>
              <a:ext uri="{FF2B5EF4-FFF2-40B4-BE49-F238E27FC236}">
                <a16:creationId xmlns:a16="http://schemas.microsoft.com/office/drawing/2014/main" id="{08DA26C9-48FC-DFAC-048A-383229F60863}"/>
              </a:ext>
            </a:extLst>
          </p:cNvPr>
          <p:cNvSpPr>
            <a:spLocks noChangeArrowheads="1"/>
          </p:cNvSpPr>
          <p:nvPr/>
        </p:nvSpPr>
        <p:spPr bwMode="auto">
          <a:xfrm rot="405051">
            <a:off x="4651375" y="5634038"/>
            <a:ext cx="223838" cy="223837"/>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21" name="Oval 17">
            <a:extLst>
              <a:ext uri="{FF2B5EF4-FFF2-40B4-BE49-F238E27FC236}">
                <a16:creationId xmlns:a16="http://schemas.microsoft.com/office/drawing/2014/main" id="{B86642BA-8868-4B28-9098-FA6FCB5B67DF}"/>
              </a:ext>
            </a:extLst>
          </p:cNvPr>
          <p:cNvSpPr>
            <a:spLocks noChangeArrowheads="1"/>
          </p:cNvSpPr>
          <p:nvPr/>
        </p:nvSpPr>
        <p:spPr bwMode="auto">
          <a:xfrm rot="405051">
            <a:off x="4495800" y="5181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27" name="Oval 23">
            <a:extLst>
              <a:ext uri="{FF2B5EF4-FFF2-40B4-BE49-F238E27FC236}">
                <a16:creationId xmlns:a16="http://schemas.microsoft.com/office/drawing/2014/main" id="{9737AF41-8C34-EAA3-1D65-ABA70C5269A6}"/>
              </a:ext>
            </a:extLst>
          </p:cNvPr>
          <p:cNvSpPr>
            <a:spLocks noChangeArrowheads="1"/>
          </p:cNvSpPr>
          <p:nvPr/>
        </p:nvSpPr>
        <p:spPr bwMode="auto">
          <a:xfrm rot="-3844209">
            <a:off x="4343400" y="5791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28" name="Oval 24">
            <a:extLst>
              <a:ext uri="{FF2B5EF4-FFF2-40B4-BE49-F238E27FC236}">
                <a16:creationId xmlns:a16="http://schemas.microsoft.com/office/drawing/2014/main" id="{6E3D9B94-C2F1-EC73-93F5-522452681B6E}"/>
              </a:ext>
            </a:extLst>
          </p:cNvPr>
          <p:cNvSpPr>
            <a:spLocks noChangeArrowheads="1"/>
          </p:cNvSpPr>
          <p:nvPr/>
        </p:nvSpPr>
        <p:spPr bwMode="auto">
          <a:xfrm rot="405051">
            <a:off x="4419600" y="5410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29" name="Oval 25">
            <a:extLst>
              <a:ext uri="{FF2B5EF4-FFF2-40B4-BE49-F238E27FC236}">
                <a16:creationId xmlns:a16="http://schemas.microsoft.com/office/drawing/2014/main" id="{B2DC41AB-D948-EC0D-9201-1F17739F3D4B}"/>
              </a:ext>
            </a:extLst>
          </p:cNvPr>
          <p:cNvSpPr>
            <a:spLocks noChangeArrowheads="1"/>
          </p:cNvSpPr>
          <p:nvPr/>
        </p:nvSpPr>
        <p:spPr bwMode="auto">
          <a:xfrm rot="405051">
            <a:off x="46482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0" name="Oval 26">
            <a:extLst>
              <a:ext uri="{FF2B5EF4-FFF2-40B4-BE49-F238E27FC236}">
                <a16:creationId xmlns:a16="http://schemas.microsoft.com/office/drawing/2014/main" id="{D9AC3885-F21F-0306-6E5A-6E6D26F71669}"/>
              </a:ext>
            </a:extLst>
          </p:cNvPr>
          <p:cNvSpPr>
            <a:spLocks noChangeArrowheads="1"/>
          </p:cNvSpPr>
          <p:nvPr/>
        </p:nvSpPr>
        <p:spPr bwMode="auto">
          <a:xfrm rot="405051">
            <a:off x="4876800" y="6096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1" name="Oval 27">
            <a:extLst>
              <a:ext uri="{FF2B5EF4-FFF2-40B4-BE49-F238E27FC236}">
                <a16:creationId xmlns:a16="http://schemas.microsoft.com/office/drawing/2014/main" id="{270112C7-CD07-0653-80AC-EC78236233CB}"/>
              </a:ext>
            </a:extLst>
          </p:cNvPr>
          <p:cNvSpPr>
            <a:spLocks noChangeArrowheads="1"/>
          </p:cNvSpPr>
          <p:nvPr/>
        </p:nvSpPr>
        <p:spPr bwMode="auto">
          <a:xfrm rot="405051">
            <a:off x="5257800" y="5410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2" name="Oval 28">
            <a:extLst>
              <a:ext uri="{FF2B5EF4-FFF2-40B4-BE49-F238E27FC236}">
                <a16:creationId xmlns:a16="http://schemas.microsoft.com/office/drawing/2014/main" id="{BB3084CE-B270-9CFD-EF37-46C74034C69D}"/>
              </a:ext>
            </a:extLst>
          </p:cNvPr>
          <p:cNvSpPr>
            <a:spLocks noChangeArrowheads="1"/>
          </p:cNvSpPr>
          <p:nvPr/>
        </p:nvSpPr>
        <p:spPr bwMode="auto">
          <a:xfrm rot="405051">
            <a:off x="4346575" y="5641975"/>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3" name="Oval 29">
            <a:extLst>
              <a:ext uri="{FF2B5EF4-FFF2-40B4-BE49-F238E27FC236}">
                <a16:creationId xmlns:a16="http://schemas.microsoft.com/office/drawing/2014/main" id="{7A11AB61-91A6-3F15-13AB-F631DF9CCECA}"/>
              </a:ext>
            </a:extLst>
          </p:cNvPr>
          <p:cNvSpPr>
            <a:spLocks noChangeArrowheads="1"/>
          </p:cNvSpPr>
          <p:nvPr/>
        </p:nvSpPr>
        <p:spPr bwMode="auto">
          <a:xfrm rot="405051">
            <a:off x="48768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4" name="Oval 30">
            <a:extLst>
              <a:ext uri="{FF2B5EF4-FFF2-40B4-BE49-F238E27FC236}">
                <a16:creationId xmlns:a16="http://schemas.microsoft.com/office/drawing/2014/main" id="{A0825F03-8733-901D-FDFD-D5155BA7837F}"/>
              </a:ext>
            </a:extLst>
          </p:cNvPr>
          <p:cNvSpPr>
            <a:spLocks noChangeArrowheads="1"/>
          </p:cNvSpPr>
          <p:nvPr/>
        </p:nvSpPr>
        <p:spPr bwMode="auto">
          <a:xfrm rot="405051">
            <a:off x="4953000" y="5715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5" name="Oval 31">
            <a:extLst>
              <a:ext uri="{FF2B5EF4-FFF2-40B4-BE49-F238E27FC236}">
                <a16:creationId xmlns:a16="http://schemas.microsoft.com/office/drawing/2014/main" id="{6ABA094E-9A23-5FF9-7193-852FEDB185A2}"/>
              </a:ext>
            </a:extLst>
          </p:cNvPr>
          <p:cNvSpPr>
            <a:spLocks noChangeArrowheads="1"/>
          </p:cNvSpPr>
          <p:nvPr/>
        </p:nvSpPr>
        <p:spPr bwMode="auto">
          <a:xfrm rot="-3844209">
            <a:off x="4419600" y="6096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6" name="Oval 32">
            <a:extLst>
              <a:ext uri="{FF2B5EF4-FFF2-40B4-BE49-F238E27FC236}">
                <a16:creationId xmlns:a16="http://schemas.microsoft.com/office/drawing/2014/main" id="{AFC06908-0EF9-7E50-85AD-7B77A5CB8ADD}"/>
              </a:ext>
            </a:extLst>
          </p:cNvPr>
          <p:cNvSpPr>
            <a:spLocks noChangeArrowheads="1"/>
          </p:cNvSpPr>
          <p:nvPr/>
        </p:nvSpPr>
        <p:spPr bwMode="auto">
          <a:xfrm rot="-3844209">
            <a:off x="49530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7" name="Oval 33">
            <a:extLst>
              <a:ext uri="{FF2B5EF4-FFF2-40B4-BE49-F238E27FC236}">
                <a16:creationId xmlns:a16="http://schemas.microsoft.com/office/drawing/2014/main" id="{11E400DB-AA82-FE0A-2F2C-50F2B670EE4C}"/>
              </a:ext>
            </a:extLst>
          </p:cNvPr>
          <p:cNvSpPr>
            <a:spLocks noChangeArrowheads="1"/>
          </p:cNvSpPr>
          <p:nvPr/>
        </p:nvSpPr>
        <p:spPr bwMode="auto">
          <a:xfrm rot="-3844209">
            <a:off x="41148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8" name="Oval 34">
            <a:extLst>
              <a:ext uri="{FF2B5EF4-FFF2-40B4-BE49-F238E27FC236}">
                <a16:creationId xmlns:a16="http://schemas.microsoft.com/office/drawing/2014/main" id="{CE8B4C16-294A-12B5-BE9D-251ACA20E05C}"/>
              </a:ext>
            </a:extLst>
          </p:cNvPr>
          <p:cNvSpPr>
            <a:spLocks noChangeArrowheads="1"/>
          </p:cNvSpPr>
          <p:nvPr/>
        </p:nvSpPr>
        <p:spPr bwMode="auto">
          <a:xfrm rot="405051">
            <a:off x="4572000" y="6019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39" name="Oval 35">
            <a:extLst>
              <a:ext uri="{FF2B5EF4-FFF2-40B4-BE49-F238E27FC236}">
                <a16:creationId xmlns:a16="http://schemas.microsoft.com/office/drawing/2014/main" id="{3B05E7C7-D536-54A8-B03C-4F92074E7F39}"/>
              </a:ext>
            </a:extLst>
          </p:cNvPr>
          <p:cNvSpPr>
            <a:spLocks noChangeArrowheads="1"/>
          </p:cNvSpPr>
          <p:nvPr/>
        </p:nvSpPr>
        <p:spPr bwMode="auto">
          <a:xfrm rot="405051">
            <a:off x="4953000" y="5410200"/>
            <a:ext cx="223838"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40" name="Oval 36">
            <a:extLst>
              <a:ext uri="{FF2B5EF4-FFF2-40B4-BE49-F238E27FC236}">
                <a16:creationId xmlns:a16="http://schemas.microsoft.com/office/drawing/2014/main" id="{9D8F488E-ED30-E18A-10F7-B53CA60BD7F4}"/>
              </a:ext>
            </a:extLst>
          </p:cNvPr>
          <p:cNvSpPr>
            <a:spLocks noChangeArrowheads="1"/>
          </p:cNvSpPr>
          <p:nvPr/>
        </p:nvSpPr>
        <p:spPr bwMode="auto">
          <a:xfrm rot="5853467">
            <a:off x="5105400" y="6096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41" name="Oval 37">
            <a:extLst>
              <a:ext uri="{FF2B5EF4-FFF2-40B4-BE49-F238E27FC236}">
                <a16:creationId xmlns:a16="http://schemas.microsoft.com/office/drawing/2014/main" id="{08DD8B8A-CE77-CCBB-0DA8-C0C819B6A3B2}"/>
              </a:ext>
            </a:extLst>
          </p:cNvPr>
          <p:cNvSpPr>
            <a:spLocks noChangeArrowheads="1"/>
          </p:cNvSpPr>
          <p:nvPr/>
        </p:nvSpPr>
        <p:spPr bwMode="auto">
          <a:xfrm rot="405051">
            <a:off x="5105400" y="5638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42" name="Oval 38">
            <a:extLst>
              <a:ext uri="{FF2B5EF4-FFF2-40B4-BE49-F238E27FC236}">
                <a16:creationId xmlns:a16="http://schemas.microsoft.com/office/drawing/2014/main" id="{967C2534-C2EA-C1E5-6658-F9A10289FEB8}"/>
              </a:ext>
            </a:extLst>
          </p:cNvPr>
          <p:cNvSpPr>
            <a:spLocks noChangeArrowheads="1"/>
          </p:cNvSpPr>
          <p:nvPr/>
        </p:nvSpPr>
        <p:spPr bwMode="auto">
          <a:xfrm rot="-3844209">
            <a:off x="4191000" y="6019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43" name="Oval 39">
            <a:extLst>
              <a:ext uri="{FF2B5EF4-FFF2-40B4-BE49-F238E27FC236}">
                <a16:creationId xmlns:a16="http://schemas.microsoft.com/office/drawing/2014/main" id="{012DB37C-6ABE-9D05-27E1-78D89405ACD7}"/>
              </a:ext>
            </a:extLst>
          </p:cNvPr>
          <p:cNvSpPr>
            <a:spLocks noChangeArrowheads="1"/>
          </p:cNvSpPr>
          <p:nvPr/>
        </p:nvSpPr>
        <p:spPr bwMode="auto">
          <a:xfrm rot="-3844209">
            <a:off x="4724400" y="5334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44" name="Oval 40">
            <a:extLst>
              <a:ext uri="{FF2B5EF4-FFF2-40B4-BE49-F238E27FC236}">
                <a16:creationId xmlns:a16="http://schemas.microsoft.com/office/drawing/2014/main" id="{B04AA87A-6609-CFD9-E843-0D7D888CBF33}"/>
              </a:ext>
            </a:extLst>
          </p:cNvPr>
          <p:cNvSpPr>
            <a:spLocks noChangeArrowheads="1"/>
          </p:cNvSpPr>
          <p:nvPr/>
        </p:nvSpPr>
        <p:spPr bwMode="auto">
          <a:xfrm rot="-3844209">
            <a:off x="46482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45" name="Oval 41">
            <a:extLst>
              <a:ext uri="{FF2B5EF4-FFF2-40B4-BE49-F238E27FC236}">
                <a16:creationId xmlns:a16="http://schemas.microsoft.com/office/drawing/2014/main" id="{7072C5C2-EADF-2EC9-0706-65A0EBFA0DA1}"/>
              </a:ext>
            </a:extLst>
          </p:cNvPr>
          <p:cNvSpPr>
            <a:spLocks noChangeArrowheads="1"/>
          </p:cNvSpPr>
          <p:nvPr/>
        </p:nvSpPr>
        <p:spPr bwMode="auto">
          <a:xfrm rot="-3844209">
            <a:off x="52578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46" name="Oval 42">
            <a:extLst>
              <a:ext uri="{FF2B5EF4-FFF2-40B4-BE49-F238E27FC236}">
                <a16:creationId xmlns:a16="http://schemas.microsoft.com/office/drawing/2014/main" id="{69B6F586-FE13-9F79-3849-B33E6835CF2B}"/>
              </a:ext>
            </a:extLst>
          </p:cNvPr>
          <p:cNvSpPr>
            <a:spLocks noChangeArrowheads="1"/>
          </p:cNvSpPr>
          <p:nvPr/>
        </p:nvSpPr>
        <p:spPr bwMode="auto">
          <a:xfrm rot="-3844209">
            <a:off x="5029200" y="5257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childTnLst>
                                    <p:animMotion origin="layout" path="M 3.61111E-6 4.81481E-6 L -0.00035 0.01481 L 0.01284 0.02152 L 0.01041 0.0081 L -0.00382 0.00787 L 0.00902 -0.00579 L 0.00746 0.02129 L 0.01666 0.01689 L 0.01545 0.00671 L 0.00937 0.00277 L 0.00746 -0.00232 L 0.00607 0.00625 L -0.00157 0.01319 L -0.004 0.00833 L 0.01111 -0.00348 L 0.01823 0.00949 L 3.61111E-6 4.81481E-6 Z " pathEditMode="relative" rAng="7393456" ptsTypes="AAAAAAAAAAAAAAAAA">
                                      <p:cBhvr>
                                        <p:cTn id="6" dur="1000" fill="hold"/>
                                        <p:tgtEl>
                                          <p:spTgt spid="47114"/>
                                        </p:tgtEl>
                                        <p:attrNameLst>
                                          <p:attrName>ppt_x</p:attrName>
                                          <p:attrName>ppt_y</p:attrName>
                                        </p:attrNameLst>
                                      </p:cBhvr>
                                      <p:rCtr x="851" y="810"/>
                                    </p:animMotion>
                                  </p:childTnLst>
                                </p:cTn>
                              </p:par>
                              <p:par>
                                <p:cTn id="7" presetID="0" presetClass="path" presetSubtype="0" repeatCount="indefinite" fill="hold" nodeType="withEffect">
                                  <p:stCondLst>
                                    <p:cond delay="0"/>
                                  </p:stCondLst>
                                  <p:childTnLst>
                                    <p:animMotion origin="layout" path="M 0.00243 0.02153 L -0.00382 0.01204 L 0.00191 0.0007 L -0.00086 -0.01111 L 0.00556 0.00394 L 0.00625 -0.01227 L 0.00903 -0.00578 L 0.0073 0.01389 L 0.00938 0.02222 L 0.00174 0.00695 L -0.00208 0.01297 L -0.00399 0.00486 L -0.00225 -0.01203 L 0.0099 0.0081 L 0.00278 0.02176 " pathEditMode="relative" rAng="10516792" ptsTypes="AAAAAAAAAAAAAAA">
                                      <p:cBhvr>
                                        <p:cTn id="8" dur="1000" fill="hold"/>
                                        <p:tgtEl>
                                          <p:spTgt spid="47113"/>
                                        </p:tgtEl>
                                        <p:attrNameLst>
                                          <p:attrName>ppt_x</p:attrName>
                                          <p:attrName>ppt_y</p:attrName>
                                        </p:attrNameLst>
                                      </p:cBhvr>
                                      <p:rCtr x="35" y="-1620"/>
                                    </p:animMotion>
                                  </p:childTnLst>
                                </p:cTn>
                              </p:par>
                              <p:par>
                                <p:cTn id="9" presetID="0" presetClass="path" presetSubtype="0" repeatCount="indefinite" fill="hold" nodeType="withEffect">
                                  <p:stCondLst>
                                    <p:cond delay="0"/>
                                  </p:stCondLst>
                                  <p:childTnLst>
                                    <p:animMotion origin="layout" path="M 1.11111E-6 2.59259E-6 L -0.00521 -0.00162 L -0.00052 -0.00672 L -0.00208 -0.00996 L 0.00226 -0.00579 L 0.00382 -0.01111 L 0.00521 -0.00903 L 0.00382 -0.00278 L 0.00538 -0.0007 L -0.00052 -0.00463 L -0.00347 -0.00232 L -0.00486 -0.00463 L -0.00295 -0.01042 L 0.00555 -0.00533 L 1.11111E-6 2.59259E-6 " pathEditMode="relative" rAng="10303305" ptsTypes="AAAAAAAAAAAAAAA">
                                      <p:cBhvr>
                                        <p:cTn id="10" dur="1000" fill="hold"/>
                                        <p:tgtEl>
                                          <p:spTgt spid="47121"/>
                                        </p:tgtEl>
                                        <p:attrNameLst>
                                          <p:attrName>ppt_x</p:attrName>
                                          <p:attrName>ppt_y</p:attrName>
                                        </p:attrNameLst>
                                      </p:cBhvr>
                                      <p:rCtr x="0" y="-532"/>
                                    </p:animMotion>
                                  </p:childTnLst>
                                </p:cTn>
                              </p:par>
                              <p:par>
                                <p:cTn id="11" presetID="0" presetClass="path" presetSubtype="0" repeatCount="indefinite" fill="hold" nodeType="withEffect">
                                  <p:stCondLst>
                                    <p:cond delay="0"/>
                                  </p:stCondLst>
                                  <p:childTnLst>
                                    <p:animMotion origin="layout" path="M -0.01024 -0.01181 L -0.01111 0.00555 L 0.0033 0.01273 L 0.00087 -0.00278 L -0.01475 -0.00232 L -0.00017 -0.01829 L -0.0026 0.0125 L 0.00695 0.00648 L 0.00625 -0.00463 L -3.33333E-6 -0.0088 L -0.00243 -0.01482 L -0.0033 -0.00463 L -0.01302 0.00347 L -0.01406 -0.00185 L 0.00191 -0.01621 L 0.00938 -0.00139 L -0.01024 -0.01181 Z " pathEditMode="relative" rAng="7393456" ptsTypes="AAAAAAAAAAAAAAAAA">
                                      <p:cBhvr>
                                        <p:cTn id="12" dur="1000" fill="hold"/>
                                        <p:tgtEl>
                                          <p:spTgt spid="47128"/>
                                        </p:tgtEl>
                                        <p:attrNameLst>
                                          <p:attrName>ppt_x</p:attrName>
                                          <p:attrName>ppt_y</p:attrName>
                                        </p:attrNameLst>
                                      </p:cBhvr>
                                      <p:rCtr x="868" y="903"/>
                                    </p:animMotion>
                                  </p:childTnLst>
                                </p:cTn>
                              </p:par>
                              <p:par>
                                <p:cTn id="13" presetID="0" presetClass="path" presetSubtype="0" repeatCount="indefinite" fill="hold" nodeType="withEffect">
                                  <p:stCondLst>
                                    <p:cond delay="0"/>
                                  </p:stCondLst>
                                  <p:childTnLst>
                                    <p:animMotion origin="layout" path="M 8.33333E-7 -3.33333E-6 L 0.0059 0.00648 L 0.00139 0.01667 L 0.00469 0.02477 L -0.00174 0.01389 L -0.00226 0.02686 L -0.00451 0.02199 L -0.00399 0.00648 L -0.00642 -3.33333E-6 L 0.00156 0.01135 L 0.00451 0.00602 L 0.0066 0.01227 L 0.00555 0.02547 L -0.0059 0.01158 L -0.00017 -0.00023 " pathEditMode="relative" rAng="-642306" ptsTypes="AAAAAAAAAAAAAAA">
                                      <p:cBhvr>
                                        <p:cTn id="14" dur="1000" fill="hold"/>
                                        <p:tgtEl>
                                          <p:spTgt spid="47127"/>
                                        </p:tgtEl>
                                        <p:attrNameLst>
                                          <p:attrName>ppt_x</p:attrName>
                                          <p:attrName>ppt_y</p:attrName>
                                        </p:attrNameLst>
                                      </p:cBhvr>
                                      <p:rCtr x="35" y="1250"/>
                                    </p:animMotion>
                                  </p:childTnLst>
                                </p:cTn>
                              </p:par>
                              <p:par>
                                <p:cTn id="15" presetID="0" presetClass="path" presetSubtype="0" repeatCount="indefinite" fill="hold" nodeType="withEffect">
                                  <p:stCondLst>
                                    <p:cond delay="0"/>
                                  </p:stCondLst>
                                  <p:childTnLst>
                                    <p:animMotion origin="layout" path="M -4.16667E-6 -2.22222E-6 L 0.00226 0.01412 L -0.00642 0.00232 L -0.00763 0.00926 L -0.00902 -0.00717 L -0.01493 -0.00833 L -0.01458 -0.01319 L -0.00677 -0.01041 L -0.0059 -0.01574 L -0.00416 0.00232 L 0.00087 0.01065 L -4.16667E-6 0.01505 L -0.00729 0.01065 L -0.01111 -0.01574 L -0.00069 -0.00139 " pathEditMode="relative" rAng="-17919095" ptsTypes="AAAAAAAAAAAAAAA">
                                      <p:cBhvr>
                                        <p:cTn id="16" dur="1000" fill="hold"/>
                                        <p:tgtEl>
                                          <p:spTgt spid="47129"/>
                                        </p:tgtEl>
                                        <p:attrNameLst>
                                          <p:attrName>ppt_x</p:attrName>
                                          <p:attrName>ppt_y</p:attrName>
                                        </p:attrNameLst>
                                      </p:cBhvr>
                                      <p:rCtr x="-556" y="0"/>
                                    </p:animMotion>
                                  </p:childTnLst>
                                </p:cTn>
                              </p:par>
                              <p:par>
                                <p:cTn id="17" presetID="0" presetClass="path" presetSubtype="0" repeatCount="indefinite" fill="hold" nodeType="withEffect">
                                  <p:stCondLst>
                                    <p:cond delay="0"/>
                                  </p:stCondLst>
                                  <p:childTnLst>
                                    <p:animMotion origin="layout" path="M 8.33333E-7 -4.81481E-6 L -0.01007 0.00024 L -0.01111 0.01389 L -0.0026 0.01088 L -0.00625 -0.00324 L 0.00625 0.0088 L -0.01233 0.00811 L -0.0066 0.0169 L -0.00017 0.01575 L 0.00052 0.00973 L 0.00382 0.00695 L -0.00226 0.00672 L -0.0092 -0.00092 L -0.00642 -0.00254 L 0.00555 0.01158 L -0.00156 0.01875 L 8.33333E-7 -4.81481E-6 Z " pathEditMode="relative" rAng="12182925" ptsTypes="AAAAAAAAAAAAAAAAA">
                                      <p:cBhvr>
                                        <p:cTn id="18" dur="1000" fill="hold"/>
                                        <p:tgtEl>
                                          <p:spTgt spid="47130"/>
                                        </p:tgtEl>
                                        <p:attrNameLst>
                                          <p:attrName>ppt_x</p:attrName>
                                          <p:attrName>ppt_y</p:attrName>
                                        </p:attrNameLst>
                                      </p:cBhvr>
                                      <p:rCtr x="-313" y="856"/>
                                    </p:animMotion>
                                  </p:childTnLst>
                                </p:cTn>
                              </p:par>
                              <p:par>
                                <p:cTn id="19" presetID="0" presetClass="path" presetSubtype="0" repeatCount="indefinite" fill="hold" nodeType="withEffect">
                                  <p:stCondLst>
                                    <p:cond delay="0"/>
                                  </p:stCondLst>
                                  <p:childTnLst>
                                    <p:animMotion origin="layout" path="M 8.33333E-7 2.96296E-6 L 0.00052 0.00995 L 0.01094 0.01597 L 0.00833 0.00671 L -0.00226 0.00463 L 0.00642 -0.00255 L 0.00729 0.01527 L 0.01354 0.01319 L 0.0118 0.00602 L 0.00694 0.00277 L 0.00521 -0.0007 L 0.00521 0.00463 L -0.00052 0.00833 L -0.00226 0.00509 L 0.00799 -0.00139 L 0.01406 0.00856 L 8.33333E-7 2.96296E-6 Z " pathEditMode="relative" rAng="7393456" ptsTypes="AAAAAAAAAAAAAAAAA">
                                      <p:cBhvr>
                                        <p:cTn id="20" dur="1000" fill="hold"/>
                                        <p:tgtEl>
                                          <p:spTgt spid="47131"/>
                                        </p:tgtEl>
                                        <p:attrNameLst>
                                          <p:attrName>ppt_x</p:attrName>
                                          <p:attrName>ppt_y</p:attrName>
                                        </p:attrNameLst>
                                      </p:cBhvr>
                                      <p:rCtr x="677" y="648"/>
                                    </p:animMotion>
                                  </p:childTnLst>
                                </p:cTn>
                              </p:par>
                              <p:par>
                                <p:cTn id="21" presetID="0" presetClass="path" presetSubtype="0" repeatCount="indefinite" fill="hold" nodeType="withEffect">
                                  <p:stCondLst>
                                    <p:cond delay="0"/>
                                  </p:stCondLst>
                                  <p:childTnLst>
                                    <p:animMotion origin="layout" path="M -4.16667E-6 2.22222E-6 L -0.00694 0.00578 L -0.00364 0.01759 L 0.00122 0.01134 L -0.0052 0.00046 L 0.0066 0.0044 L -0.00607 0.01389 L -0.00017 0.01805 L 0.004 0.01366 L 0.00313 0.00764 L 0.00417 0.00416 L 0.00035 0.00741 L -0.00677 0.0044 L -0.0052 0.00069 L 0.0066 0.00671 L 0.00417 0.01666 L -4.16667E-6 2.22222E-6 Z " pathEditMode="relative" rAng="10544885" ptsTypes="AAAAAAAAAAAAAAAAA">
                                      <p:cBhvr>
                                        <p:cTn id="22" dur="1000" fill="hold"/>
                                        <p:tgtEl>
                                          <p:spTgt spid="47132"/>
                                        </p:tgtEl>
                                        <p:attrNameLst>
                                          <p:attrName>ppt_x</p:attrName>
                                          <p:attrName>ppt_y</p:attrName>
                                        </p:attrNameLst>
                                      </p:cBhvr>
                                      <p:rCtr x="0" y="903"/>
                                    </p:animMotion>
                                  </p:childTnLst>
                                </p:cTn>
                              </p:par>
                              <p:par>
                                <p:cTn id="23" presetID="0" presetClass="path" presetSubtype="0" repeatCount="indefinite" fill="hold" nodeType="withEffect">
                                  <p:stCondLst>
                                    <p:cond delay="0"/>
                                  </p:stCondLst>
                                  <p:childTnLst>
                                    <p:animMotion origin="layout" path="M -3.88889E-6 1.48148E-6 L -0.00885 0.00417 L -0.0052 0.0125 L 0.00105 0.0081 L -0.00642 0.00069 L 0.00782 0.00254 L -0.00781 0.00995 L -0.00069 0.01227 L 0.00452 0.00926 L 0.0033 0.00741 L 0.00521 0.00278 L 0.00018 0.00486 L -0.00816 0.00324 L -0.00642 0.00092 L 0.00799 0.0044 L 0.00452 0.01134 L -3.88889E-6 1.48148E-6 Z " pathEditMode="relative" rAng="10564655" ptsTypes="AAAAAAAAAAAAAAAAA">
                                      <p:cBhvr>
                                        <p:cTn id="24" dur="1000" fill="hold"/>
                                        <p:tgtEl>
                                          <p:spTgt spid="47133"/>
                                        </p:tgtEl>
                                        <p:attrNameLst>
                                          <p:attrName>ppt_x</p:attrName>
                                          <p:attrName>ppt_y</p:attrName>
                                        </p:attrNameLst>
                                      </p:cBhvr>
                                      <p:rCtr x="-35" y="625"/>
                                    </p:animMotion>
                                  </p:childTnLst>
                                </p:cTn>
                              </p:par>
                              <p:par>
                                <p:cTn id="25" presetID="0" presetClass="path" presetSubtype="0" repeatCount="indefinite" fill="hold" nodeType="withEffect">
                                  <p:stCondLst>
                                    <p:cond delay="0"/>
                                  </p:stCondLst>
                                  <p:childTnLst>
                                    <p:animMotion origin="layout" path="M 8.33333E-7 4.07407E-6 L 0.00573 -0.00996 L -0.00156 -0.01991 L -0.00486 -0.00903 L 0.00555 -0.00394 L -0.0092 0.00092 L 0.00243 -0.01806 L -0.00608 -0.01737 L -0.00903 -0.00996 L -0.00538 -0.00463 L -0.0066 -0.00093 L -0.00295 -0.00649 L 0.00694 -0.0088 L 0.00555 -0.00394 L -0.00955 -0.00093 L -0.0099 -0.0132 L 8.33333E-7 4.07407E-6 Z " pathEditMode="relative" rAng="-1793329" ptsTypes="AAAAAAAAAAAAAAAAA">
                                      <p:cBhvr>
                                        <p:cTn id="26" dur="1000" fill="hold"/>
                                        <p:tgtEl>
                                          <p:spTgt spid="47134"/>
                                        </p:tgtEl>
                                        <p:attrNameLst>
                                          <p:attrName>ppt_x</p:attrName>
                                          <p:attrName>ppt_y</p:attrName>
                                        </p:attrNameLst>
                                      </p:cBhvr>
                                      <p:rCtr x="-313" y="-856"/>
                                    </p:animMotion>
                                  </p:childTnLst>
                                </p:cTn>
                              </p:par>
                              <p:par>
                                <p:cTn id="27" presetID="0" presetClass="path" presetSubtype="0" repeatCount="indefinite" fill="hold" nodeType="withEffect">
                                  <p:stCondLst>
                                    <p:cond delay="0"/>
                                  </p:stCondLst>
                                  <p:childTnLst>
                                    <p:animMotion origin="layout" path="M -3.61111E-6 1.11022E-16 L -0.00416 -0.00463 L -0.00017 -0.01065 L -0.00191 -0.01574 L 0.00226 -0.0088 L 0.00348 -0.01667 L 0.00469 -0.01343 L 0.0033 -0.0037 L 0.00469 1.11022E-16 L -0.00034 -0.00718 L -0.00312 -0.00417 L -0.00416 -0.0081 L -0.00243 -0.01644 L 0.00521 -0.00671 L 0.00018 1.11022E-16 " pathEditMode="relative" rAng="10516792" ptsTypes="AAAAAAAAAAAAAAA">
                                      <p:cBhvr>
                                        <p:cTn id="28" dur="1000" fill="hold"/>
                                        <p:tgtEl>
                                          <p:spTgt spid="47135"/>
                                        </p:tgtEl>
                                        <p:attrNameLst>
                                          <p:attrName>ppt_x</p:attrName>
                                          <p:attrName>ppt_y</p:attrName>
                                        </p:attrNameLst>
                                      </p:cBhvr>
                                      <p:rCtr x="35" y="-810"/>
                                    </p:animMotion>
                                  </p:childTnLst>
                                </p:cTn>
                              </p:par>
                              <p:par>
                                <p:cTn id="29" presetID="0" presetClass="path" presetSubtype="0" repeatCount="indefinite" fill="hold" nodeType="withEffect">
                                  <p:stCondLst>
                                    <p:cond delay="0"/>
                                  </p:stCondLst>
                                  <p:childTnLst>
                                    <p:animMotion origin="layout" path="M -4.72222E-6 7.40741E-7 L -0.00503 -0.00417 L 0.00018 -0.01019 L -0.0019 -0.01528 L 0.0033 -0.00833 L 0.00487 -0.01597 L 0.00643 -0.0132 L 0.00452 -0.00394 L 0.00625 7.40741E-7 L -0.00034 -0.00671 L -0.00364 -0.00394 L -0.00503 -0.00764 L -0.00277 -0.01597 L 0.00695 -0.00671 L 0.00035 0.00023 " pathEditMode="relative" rAng="10516792" ptsTypes="AAAAAAAAAAAAAAA">
                                      <p:cBhvr>
                                        <p:cTn id="30" dur="1000" fill="hold"/>
                                        <p:tgtEl>
                                          <p:spTgt spid="47136"/>
                                        </p:tgtEl>
                                        <p:attrNameLst>
                                          <p:attrName>ppt_x</p:attrName>
                                          <p:attrName>ppt_y</p:attrName>
                                        </p:attrNameLst>
                                      </p:cBhvr>
                                      <p:rCtr x="87" y="-787"/>
                                    </p:animMotion>
                                  </p:childTnLst>
                                </p:cTn>
                              </p:par>
                              <p:par>
                                <p:cTn id="31" presetID="0" presetClass="path" presetSubtype="0" repeatCount="indefinite" fill="hold" nodeType="withEffect">
                                  <p:stCondLst>
                                    <p:cond delay="0"/>
                                  </p:stCondLst>
                                  <p:childTnLst>
                                    <p:animMotion origin="layout" path="M 0.00017 0.00949 L -0.00434 0.00671 L 0.00017 0.00278 L -0.00157 -0.00046 L 0.00277 0.00394 L 0.00451 -0.00116 L 0.00572 0.00093 L 0.00382 0.00695 L 0.00538 0.00926 L -0.00018 0.00486 L -0.0033 0.00695 L -0.00434 0.0044 L -0.00226 -0.00092 L 0.0059 0.00486 L 0.00017 0.00949 " pathEditMode="relative" rAng="10516792" ptsTypes="AAAAAAAAAAAAAAA">
                                      <p:cBhvr>
                                        <p:cTn id="32" dur="1000" fill="hold"/>
                                        <p:tgtEl>
                                          <p:spTgt spid="47137"/>
                                        </p:tgtEl>
                                        <p:attrNameLst>
                                          <p:attrName>ppt_x</p:attrName>
                                          <p:attrName>ppt_y</p:attrName>
                                        </p:attrNameLst>
                                      </p:cBhvr>
                                      <p:rCtr x="52" y="-509"/>
                                    </p:animMotion>
                                  </p:childTnLst>
                                </p:cTn>
                              </p:par>
                              <p:par>
                                <p:cTn id="33" presetID="0" presetClass="path" presetSubtype="0" repeatCount="indefinite" fill="hold" nodeType="withEffect">
                                  <p:stCondLst>
                                    <p:cond delay="0"/>
                                  </p:stCondLst>
                                  <p:childTnLst>
                                    <p:animMotion origin="layout" path="M 4.44444E-6 -4.07407E-6 L 0.00642 0.00139 L 0.00781 0.01065 L 0.01267 0.01459 L 0.00486 0.01065 L 0.00972 0.01945 L 0.00694 0.01667 L 0.00034 0.00625 L -0.00348 0.00301 L 0.00538 0.00672 L 0.00503 0.00232 L 0.0085 0.0051 L 0.01354 0.01389 L 0.00173 0.01019 L -0.00018 0.00024 " pathEditMode="relative" rAng="-2825192" ptsTypes="AAAAAAAAAAAAAAA">
                                      <p:cBhvr>
                                        <p:cTn id="34" dur="1000" fill="hold"/>
                                        <p:tgtEl>
                                          <p:spTgt spid="47138"/>
                                        </p:tgtEl>
                                        <p:attrNameLst>
                                          <p:attrName>ppt_x</p:attrName>
                                          <p:attrName>ppt_y</p:attrName>
                                        </p:attrNameLst>
                                      </p:cBhvr>
                                      <p:rCtr x="556" y="764"/>
                                    </p:animMotion>
                                  </p:childTnLst>
                                </p:cTn>
                              </p:par>
                              <p:par>
                                <p:cTn id="35" presetID="0" presetClass="path" presetSubtype="0" repeatCount="indefinite" fill="hold" nodeType="withEffect">
                                  <p:stCondLst>
                                    <p:cond delay="0"/>
                                  </p:stCondLst>
                                  <p:childTnLst>
                                    <p:animMotion origin="layout" path="M -3.88889E-6 7.40741E-7 L 0.00521 -0.00185 L 0.00434 0.00625 L 0.00764 0.00764 L 0.00157 0.00787 L 0.0033 0.01389 L 0.00122 0.01343 L -0.00121 0.00602 L -0.00416 0.00486 L 0.00313 0.00417 L 0.00417 -0.00046 L 0.0066 0.00023 L 0.00816 0.00694 L -0.00156 0.00995 L -3.88889E-6 0.00023 " pathEditMode="relative" rAng="-2825192" ptsTypes="AAAAAAAAAAAAAAA">
                                      <p:cBhvr>
                                        <p:cTn id="36" dur="1000" fill="hold"/>
                                        <p:tgtEl>
                                          <p:spTgt spid="47139"/>
                                        </p:tgtEl>
                                        <p:attrNameLst>
                                          <p:attrName>ppt_x</p:attrName>
                                          <p:attrName>ppt_y</p:attrName>
                                        </p:attrNameLst>
                                      </p:cBhvr>
                                      <p:rCtr x="260" y="509"/>
                                    </p:animMotion>
                                  </p:childTnLst>
                                </p:cTn>
                              </p:par>
                              <p:par>
                                <p:cTn id="37" presetID="0" presetClass="path" presetSubtype="0" repeatCount="indefinite" fill="hold" nodeType="withEffect">
                                  <p:stCondLst>
                                    <p:cond delay="0"/>
                                  </p:stCondLst>
                                  <p:childTnLst>
                                    <p:animMotion origin="layout" path="M 4.72222E-6 -2.96296E-6 L 0.00763 -0.00254 L 0.0059 0.00926 L 0.01128 0.01135 L 0.00208 0.01158 L 0.0052 0.02014 L 0.00173 0.01922 L -0.00209 0.00857 L -0.00625 0.00695 L 0.00434 0.00556 L 0.00572 -0.00092 L 0.00954 0.00093 L 0.01215 0.01019 L -0.00244 0.01412 L -0.00035 -2.96296E-6 " pathEditMode="relative" rAng="-2825192" ptsTypes="AAAAAAAAAAAAAAA">
                                      <p:cBhvr>
                                        <p:cTn id="38" dur="1000" fill="hold"/>
                                        <p:tgtEl>
                                          <p:spTgt spid="47140"/>
                                        </p:tgtEl>
                                        <p:attrNameLst>
                                          <p:attrName>ppt_x</p:attrName>
                                          <p:attrName>ppt_y</p:attrName>
                                        </p:attrNameLst>
                                      </p:cBhvr>
                                      <p:rCtr x="382" y="741"/>
                                    </p:animMotion>
                                  </p:childTnLst>
                                </p:cTn>
                              </p:par>
                              <p:par>
                                <p:cTn id="39" presetID="0" presetClass="path" presetSubtype="0" repeatCount="indefinite" fill="hold" nodeType="withEffect">
                                  <p:stCondLst>
                                    <p:cond delay="0"/>
                                  </p:stCondLst>
                                  <p:childTnLst>
                                    <p:animMotion origin="layout" path="M -2.77778E-6 1.11111E-6 L 0.00695 1.11111E-6 L 0.00747 0.01088 L 0.01302 0.01389 L 0.00382 0.01134 L 0.00851 0.0206 L 0.00521 0.01875 L -0.00069 0.00764 L -0.00486 0.00509 L 0.00521 0.00694 L 0.00573 0.00116 L 0.00938 0.0037 L 0.01372 0.01389 L 0.00018 0.0125 L -0.00034 1.11111E-6 " pathEditMode="relative" rAng="-2825192" ptsTypes="AAAAAAAAAAAAAAA">
                                      <p:cBhvr>
                                        <p:cTn id="40" dur="1000" fill="hold"/>
                                        <p:tgtEl>
                                          <p:spTgt spid="47141"/>
                                        </p:tgtEl>
                                        <p:attrNameLst>
                                          <p:attrName>ppt_x</p:attrName>
                                          <p:attrName>ppt_y</p:attrName>
                                        </p:attrNameLst>
                                      </p:cBhvr>
                                      <p:rCtr x="521" y="833"/>
                                    </p:animMotion>
                                  </p:childTnLst>
                                </p:cTn>
                              </p:par>
                              <p:par>
                                <p:cTn id="41" presetID="0" presetClass="path" presetSubtype="0" repeatCount="indefinite" fill="hold" nodeType="withEffect">
                                  <p:stCondLst>
                                    <p:cond delay="0"/>
                                  </p:stCondLst>
                                  <p:childTnLst>
                                    <p:animMotion origin="layout" path="M -4.44444E-6 3.7037E-6 L -0.00225 0.01111 L -0.00816 0.00162 L -0.01197 0.00787 L -0.00746 -0.00324 L -0.01458 -0.00463 L -0.0125 -0.00811 L -0.00364 -0.00672 L -0.00086 -0.01111 L -0.00538 0.00185 L -0.00208 0.0081 L -0.00451 0.01088 L -0.0118 0.00856 L -0.00746 -0.00949 L 0.00053 -0.00047 " pathEditMode="relative" rAng="4471039" ptsTypes="AAAAAAAAAAAAAAA">
                                      <p:cBhvr>
                                        <p:cTn id="42" dur="1000" fill="hold"/>
                                        <p:tgtEl>
                                          <p:spTgt spid="47142"/>
                                        </p:tgtEl>
                                        <p:attrNameLst>
                                          <p:attrName>ppt_x</p:attrName>
                                          <p:attrName>ppt_y</p:attrName>
                                        </p:attrNameLst>
                                      </p:cBhvr>
                                      <p:rCtr x="-590" y="93"/>
                                    </p:animMotion>
                                  </p:childTnLst>
                                </p:cTn>
                              </p:par>
                              <p:par>
                                <p:cTn id="43" presetID="0" presetClass="path" presetSubtype="0" repeatCount="indefinite" fill="hold" nodeType="withEffect">
                                  <p:stCondLst>
                                    <p:cond delay="0"/>
                                  </p:stCondLst>
                                  <p:childTnLst>
                                    <p:animMotion origin="layout" path="M 1.11111E-6 3.33333E-6 L -0.0033 -0.00718 L 0.00139 -0.01644 L -0.00087 -0.02477 L 0.00417 -0.01343 L 0.00538 -0.0257 L 0.00625 -0.02061 L 0.00538 -0.00625 L 0.00729 0.00023 L 0.00104 -0.01135 L -0.00208 -0.00672 L -0.00347 -0.01273 L -0.00174 -0.02547 L 0.00746 -0.01065 L 0.00087 3.33333E-6 " pathEditMode="relative" rAng="10516792" ptsTypes="AAAAAAAAAAAAAAA">
                                      <p:cBhvr>
                                        <p:cTn id="44" dur="1000" fill="hold"/>
                                        <p:tgtEl>
                                          <p:spTgt spid="47143"/>
                                        </p:tgtEl>
                                        <p:attrNameLst>
                                          <p:attrName>ppt_x</p:attrName>
                                          <p:attrName>ppt_y</p:attrName>
                                        </p:attrNameLst>
                                      </p:cBhvr>
                                      <p:rCtr x="191" y="-1250"/>
                                    </p:animMotion>
                                  </p:childTnLst>
                                </p:cTn>
                              </p:par>
                              <p:par>
                                <p:cTn id="45" presetID="0" presetClass="path" presetSubtype="0" repeatCount="indefinite" fill="hold" nodeType="withEffect">
                                  <p:stCondLst>
                                    <p:cond delay="0"/>
                                  </p:stCondLst>
                                  <p:childTnLst>
                                    <p:animMotion origin="layout" path="M -4.16667E-6 -3.7037E-7 L -0.00208 0.00995 L -0.00816 0.00046 L -0.0118 0.00579 L -0.00816 -0.00556 L -0.01441 -0.00625 L -0.0125 -0.01018 L -0.00434 -0.0081 L -0.00173 -0.01273 L -0.00555 0.00093 L -0.00225 0.00764 L -0.00486 0.00972 L -0.01145 0.00694 L -0.00763 -0.01157 L -0.00017 -0.00069 " pathEditMode="relative" rAng="4471039" ptsTypes="AAAAAAAAAAAAAAA">
                                      <p:cBhvr>
                                        <p:cTn id="46" dur="1000" fill="hold"/>
                                        <p:tgtEl>
                                          <p:spTgt spid="47144"/>
                                        </p:tgtEl>
                                        <p:attrNameLst>
                                          <p:attrName>ppt_x</p:attrName>
                                          <p:attrName>ppt_y</p:attrName>
                                        </p:attrNameLst>
                                      </p:cBhvr>
                                      <p:rCtr x="-625" y="-46"/>
                                    </p:animMotion>
                                  </p:childTnLst>
                                </p:cTn>
                              </p:par>
                              <p:par>
                                <p:cTn id="47" presetID="0" presetClass="path" presetSubtype="0" repeatCount="indefinite" fill="hold" nodeType="withEffect">
                                  <p:stCondLst>
                                    <p:cond delay="0"/>
                                  </p:stCondLst>
                                  <p:childTnLst>
                                    <p:animMotion origin="layout" path="M 4.16667E-6 -3.7037E-7 L -0.00643 0.00671 L -0.00695 -0.00509 L -0.0125 -0.00417 L -0.00434 -0.0088 L -0.00886 -0.01597 L -0.00591 -0.01597 L -0.00035 -0.0081 L 0.00416 -0.00926 L -0.00504 -0.00231 L -0.00487 0.0037 L -0.00851 0.0044 L -0.01285 -0.00324 L -0.00105 -0.01343 L 0.00034 0.00023 " pathEditMode="relative" rAng="6804109" ptsTypes="AAAAAAAAAAAAAAA">
                                      <p:cBhvr>
                                        <p:cTn id="48" dur="1000" fill="hold"/>
                                        <p:tgtEl>
                                          <p:spTgt spid="47145"/>
                                        </p:tgtEl>
                                        <p:attrNameLst>
                                          <p:attrName>ppt_x</p:attrName>
                                          <p:attrName>ppt_y</p:attrName>
                                        </p:attrNameLst>
                                      </p:cBhvr>
                                      <p:rCtr x="-503" y="-417"/>
                                    </p:animMotion>
                                  </p:childTnLst>
                                </p:cTn>
                              </p:par>
                              <p:par>
                                <p:cTn id="49" presetID="0" presetClass="path" presetSubtype="0" repeatCount="indefinite" fill="hold" nodeType="withEffect">
                                  <p:stCondLst>
                                    <p:cond delay="0"/>
                                  </p:stCondLst>
                                  <p:childTnLst>
                                    <p:animMotion origin="layout" path="M 3.88889E-6 4.07407E-6 L 0.00017 -0.00973 L 0.00746 -0.00903 L 0.00972 -0.01621 L 0.00798 -0.00487 L 0.01458 -0.01019 L 0.01336 -0.00672 L 0.00503 4.07407E-6 L 0.00382 0.00555 L 0.00468 -0.00672 L 0.00034 -0.00764 L 0.00243 -0.01227 L 0.00954 -0.01713 L 0.00902 -0.00024 L 0.00017 0.00046 " pathEditMode="relative" rAng="13363104" ptsTypes="AAAAAAAAAAAAAAA">
                                      <p:cBhvr>
                                        <p:cTn id="50" dur="1000" fill="hold"/>
                                        <p:tgtEl>
                                          <p:spTgt spid="47146"/>
                                        </p:tgtEl>
                                        <p:attrNameLst>
                                          <p:attrName>ppt_x</p:attrName>
                                          <p:attrName>ppt_y</p:attrName>
                                        </p:attrNameLst>
                                      </p:cBhvr>
                                      <p:rCtr x="590" y="-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nimBg="1"/>
      <p:bldP spid="47114" grpId="0" animBg="1"/>
      <p:bldP spid="47121" grpId="0" animBg="1"/>
      <p:bldP spid="47127" grpId="0" animBg="1"/>
      <p:bldP spid="47128" grpId="0" animBg="1"/>
      <p:bldP spid="47129" grpId="0" animBg="1"/>
      <p:bldP spid="47130" grpId="0" animBg="1"/>
      <p:bldP spid="47131" grpId="0" animBg="1"/>
      <p:bldP spid="47132" grpId="0" animBg="1"/>
      <p:bldP spid="47133" grpId="0" animBg="1"/>
      <p:bldP spid="47134" grpId="0" animBg="1"/>
      <p:bldP spid="47135" grpId="0" animBg="1"/>
      <p:bldP spid="47136" grpId="0" animBg="1"/>
      <p:bldP spid="47137" grpId="0" animBg="1"/>
      <p:bldP spid="47138" grpId="0" animBg="1"/>
      <p:bldP spid="47139" grpId="0" animBg="1"/>
      <p:bldP spid="47140" grpId="0" animBg="1"/>
      <p:bldP spid="47141" grpId="0" animBg="1"/>
      <p:bldP spid="47142" grpId="0" animBg="1"/>
      <p:bldP spid="47143" grpId="0" animBg="1"/>
      <p:bldP spid="47144" grpId="0" animBg="1"/>
      <p:bldP spid="47145" grpId="0" animBg="1"/>
      <p:bldP spid="4714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9570" name="Oval 3">
            <a:extLst>
              <a:ext uri="{FF2B5EF4-FFF2-40B4-BE49-F238E27FC236}">
                <a16:creationId xmlns:a16="http://schemas.microsoft.com/office/drawing/2014/main" id="{6B598AD6-36EF-E640-2335-C14C54A34BF2}"/>
              </a:ext>
            </a:extLst>
          </p:cNvPr>
          <p:cNvSpPr>
            <a:spLocks noChangeArrowheads="1"/>
          </p:cNvSpPr>
          <p:nvPr/>
        </p:nvSpPr>
        <p:spPr bwMode="auto">
          <a:xfrm>
            <a:off x="3048000" y="6096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9571" name="Oval 4">
            <a:extLst>
              <a:ext uri="{FF2B5EF4-FFF2-40B4-BE49-F238E27FC236}">
                <a16:creationId xmlns:a16="http://schemas.microsoft.com/office/drawing/2014/main" id="{0904FBFC-3717-67BC-9DF9-53C405A60025}"/>
              </a:ext>
            </a:extLst>
          </p:cNvPr>
          <p:cNvSpPr>
            <a:spLocks noChangeArrowheads="1"/>
          </p:cNvSpPr>
          <p:nvPr/>
        </p:nvSpPr>
        <p:spPr bwMode="auto">
          <a:xfrm>
            <a:off x="3048000" y="56388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9572" name="Line 5">
            <a:extLst>
              <a:ext uri="{FF2B5EF4-FFF2-40B4-BE49-F238E27FC236}">
                <a16:creationId xmlns:a16="http://schemas.microsoft.com/office/drawing/2014/main" id="{0EEB2706-ACDD-FA12-2545-CEE745E38112}"/>
              </a:ext>
            </a:extLst>
          </p:cNvPr>
          <p:cNvSpPr>
            <a:spLocks noChangeShapeType="1"/>
          </p:cNvSpPr>
          <p:nvPr/>
        </p:nvSpPr>
        <p:spPr bwMode="auto">
          <a:xfrm>
            <a:off x="3046413" y="990600"/>
            <a:ext cx="1587"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73" name="Line 6">
            <a:extLst>
              <a:ext uri="{FF2B5EF4-FFF2-40B4-BE49-F238E27FC236}">
                <a16:creationId xmlns:a16="http://schemas.microsoft.com/office/drawing/2014/main" id="{9A079407-219F-48E3-FFBB-0F7E00E1AA45}"/>
              </a:ext>
            </a:extLst>
          </p:cNvPr>
          <p:cNvSpPr>
            <a:spLocks noChangeShapeType="1"/>
          </p:cNvSpPr>
          <p:nvPr/>
        </p:nvSpPr>
        <p:spPr bwMode="auto">
          <a:xfrm>
            <a:off x="6477000" y="1066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088" name="Oval 8">
            <a:extLst>
              <a:ext uri="{FF2B5EF4-FFF2-40B4-BE49-F238E27FC236}">
                <a16:creationId xmlns:a16="http://schemas.microsoft.com/office/drawing/2014/main" id="{B17C9998-9E27-4DE0-DC13-E34C0E2CC8ED}"/>
              </a:ext>
            </a:extLst>
          </p:cNvPr>
          <p:cNvSpPr>
            <a:spLocks noChangeArrowheads="1"/>
          </p:cNvSpPr>
          <p:nvPr/>
        </p:nvSpPr>
        <p:spPr bwMode="auto">
          <a:xfrm rot="405051">
            <a:off x="5029200" y="5715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089" name="Oval 9">
            <a:extLst>
              <a:ext uri="{FF2B5EF4-FFF2-40B4-BE49-F238E27FC236}">
                <a16:creationId xmlns:a16="http://schemas.microsoft.com/office/drawing/2014/main" id="{45ADAF10-DF0B-A82E-3E1F-AE42D256938C}"/>
              </a:ext>
            </a:extLst>
          </p:cNvPr>
          <p:cNvSpPr>
            <a:spLocks noChangeArrowheads="1"/>
          </p:cNvSpPr>
          <p:nvPr/>
        </p:nvSpPr>
        <p:spPr bwMode="auto">
          <a:xfrm rot="405051">
            <a:off x="49530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091" name="Oval 11">
            <a:extLst>
              <a:ext uri="{FF2B5EF4-FFF2-40B4-BE49-F238E27FC236}">
                <a16:creationId xmlns:a16="http://schemas.microsoft.com/office/drawing/2014/main" id="{67560856-47CF-6719-F7D5-82CDF89BFEF4}"/>
              </a:ext>
            </a:extLst>
          </p:cNvPr>
          <p:cNvSpPr>
            <a:spLocks noChangeArrowheads="1"/>
          </p:cNvSpPr>
          <p:nvPr/>
        </p:nvSpPr>
        <p:spPr bwMode="auto">
          <a:xfrm rot="-3844209">
            <a:off x="5486400" y="6019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092" name="Oval 12">
            <a:extLst>
              <a:ext uri="{FF2B5EF4-FFF2-40B4-BE49-F238E27FC236}">
                <a16:creationId xmlns:a16="http://schemas.microsoft.com/office/drawing/2014/main" id="{822EAC1F-8900-E738-2499-4C1A88031651}"/>
              </a:ext>
            </a:extLst>
          </p:cNvPr>
          <p:cNvSpPr>
            <a:spLocks noChangeArrowheads="1"/>
          </p:cNvSpPr>
          <p:nvPr/>
        </p:nvSpPr>
        <p:spPr bwMode="auto">
          <a:xfrm rot="405051">
            <a:off x="33528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093" name="Oval 13">
            <a:extLst>
              <a:ext uri="{FF2B5EF4-FFF2-40B4-BE49-F238E27FC236}">
                <a16:creationId xmlns:a16="http://schemas.microsoft.com/office/drawing/2014/main" id="{627B92BB-5658-60B9-7599-916ED096E20F}"/>
              </a:ext>
            </a:extLst>
          </p:cNvPr>
          <p:cNvSpPr>
            <a:spLocks noChangeArrowheads="1"/>
          </p:cNvSpPr>
          <p:nvPr/>
        </p:nvSpPr>
        <p:spPr bwMode="auto">
          <a:xfrm>
            <a:off x="5486400" y="5791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094" name="Oval 14">
            <a:extLst>
              <a:ext uri="{FF2B5EF4-FFF2-40B4-BE49-F238E27FC236}">
                <a16:creationId xmlns:a16="http://schemas.microsoft.com/office/drawing/2014/main" id="{C34DCEA4-73BD-9BE0-4760-1CFDADD1D173}"/>
              </a:ext>
            </a:extLst>
          </p:cNvPr>
          <p:cNvSpPr>
            <a:spLocks noChangeArrowheads="1"/>
          </p:cNvSpPr>
          <p:nvPr/>
        </p:nvSpPr>
        <p:spPr bwMode="auto">
          <a:xfrm rot="405051">
            <a:off x="4495800" y="6172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095" name="Oval 15">
            <a:extLst>
              <a:ext uri="{FF2B5EF4-FFF2-40B4-BE49-F238E27FC236}">
                <a16:creationId xmlns:a16="http://schemas.microsoft.com/office/drawing/2014/main" id="{90469514-93E0-63CE-D3F8-1C77D7B21702}"/>
              </a:ext>
            </a:extLst>
          </p:cNvPr>
          <p:cNvSpPr>
            <a:spLocks noChangeArrowheads="1"/>
          </p:cNvSpPr>
          <p:nvPr/>
        </p:nvSpPr>
        <p:spPr bwMode="auto">
          <a:xfrm rot="405051">
            <a:off x="48768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097" name="Oval 17">
            <a:extLst>
              <a:ext uri="{FF2B5EF4-FFF2-40B4-BE49-F238E27FC236}">
                <a16:creationId xmlns:a16="http://schemas.microsoft.com/office/drawing/2014/main" id="{B9AE6598-1AB3-5242-FB36-51976D61F29B}"/>
              </a:ext>
            </a:extLst>
          </p:cNvPr>
          <p:cNvSpPr>
            <a:spLocks noChangeArrowheads="1"/>
          </p:cNvSpPr>
          <p:nvPr/>
        </p:nvSpPr>
        <p:spPr bwMode="auto">
          <a:xfrm rot="405051">
            <a:off x="3886200" y="6096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099" name="Oval 19">
            <a:extLst>
              <a:ext uri="{FF2B5EF4-FFF2-40B4-BE49-F238E27FC236}">
                <a16:creationId xmlns:a16="http://schemas.microsoft.com/office/drawing/2014/main" id="{74ABEDD3-124F-F7EB-5FB9-D79B91468EFC}"/>
              </a:ext>
            </a:extLst>
          </p:cNvPr>
          <p:cNvSpPr>
            <a:spLocks noChangeArrowheads="1"/>
          </p:cNvSpPr>
          <p:nvPr/>
        </p:nvSpPr>
        <p:spPr bwMode="auto">
          <a:xfrm rot="405051">
            <a:off x="4953000" y="5410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100" name="Oval 20">
            <a:extLst>
              <a:ext uri="{FF2B5EF4-FFF2-40B4-BE49-F238E27FC236}">
                <a16:creationId xmlns:a16="http://schemas.microsoft.com/office/drawing/2014/main" id="{B8F4C019-10B8-ED16-F43C-0965AD9DE8A1}"/>
              </a:ext>
            </a:extLst>
          </p:cNvPr>
          <p:cNvSpPr>
            <a:spLocks noChangeArrowheads="1"/>
          </p:cNvSpPr>
          <p:nvPr/>
        </p:nvSpPr>
        <p:spPr bwMode="auto">
          <a:xfrm rot="405051">
            <a:off x="4876800" y="5257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101" name="Oval 21">
            <a:extLst>
              <a:ext uri="{FF2B5EF4-FFF2-40B4-BE49-F238E27FC236}">
                <a16:creationId xmlns:a16="http://schemas.microsoft.com/office/drawing/2014/main" id="{6DB520ED-5EB6-2C55-CB8A-FD48771B6D60}"/>
              </a:ext>
            </a:extLst>
          </p:cNvPr>
          <p:cNvSpPr>
            <a:spLocks noChangeArrowheads="1"/>
          </p:cNvSpPr>
          <p:nvPr/>
        </p:nvSpPr>
        <p:spPr bwMode="auto">
          <a:xfrm rot="405051">
            <a:off x="60198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102" name="Oval 22">
            <a:extLst>
              <a:ext uri="{FF2B5EF4-FFF2-40B4-BE49-F238E27FC236}">
                <a16:creationId xmlns:a16="http://schemas.microsoft.com/office/drawing/2014/main" id="{148AAA8D-02E4-7C39-82C2-B0E1A25E80E4}"/>
              </a:ext>
            </a:extLst>
          </p:cNvPr>
          <p:cNvSpPr>
            <a:spLocks noChangeArrowheads="1"/>
          </p:cNvSpPr>
          <p:nvPr/>
        </p:nvSpPr>
        <p:spPr bwMode="auto">
          <a:xfrm rot="405051">
            <a:off x="32766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103" name="Oval 23">
            <a:extLst>
              <a:ext uri="{FF2B5EF4-FFF2-40B4-BE49-F238E27FC236}">
                <a16:creationId xmlns:a16="http://schemas.microsoft.com/office/drawing/2014/main" id="{E4C0E00A-BFA9-8610-98FA-2A0C93644F25}"/>
              </a:ext>
            </a:extLst>
          </p:cNvPr>
          <p:cNvSpPr>
            <a:spLocks noChangeArrowheads="1"/>
          </p:cNvSpPr>
          <p:nvPr/>
        </p:nvSpPr>
        <p:spPr bwMode="auto">
          <a:xfrm>
            <a:off x="54102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104" name="Oval 24">
            <a:extLst>
              <a:ext uri="{FF2B5EF4-FFF2-40B4-BE49-F238E27FC236}">
                <a16:creationId xmlns:a16="http://schemas.microsoft.com/office/drawing/2014/main" id="{8373FD64-2108-B342-690C-50B641AEC730}"/>
              </a:ext>
            </a:extLst>
          </p:cNvPr>
          <p:cNvSpPr>
            <a:spLocks noChangeArrowheads="1"/>
          </p:cNvSpPr>
          <p:nvPr/>
        </p:nvSpPr>
        <p:spPr bwMode="auto">
          <a:xfrm rot="405051">
            <a:off x="44196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105" name="Oval 25">
            <a:extLst>
              <a:ext uri="{FF2B5EF4-FFF2-40B4-BE49-F238E27FC236}">
                <a16:creationId xmlns:a16="http://schemas.microsoft.com/office/drawing/2014/main" id="{089FCDCB-163E-C61C-26C1-28B175201FBC}"/>
              </a:ext>
            </a:extLst>
          </p:cNvPr>
          <p:cNvSpPr>
            <a:spLocks noChangeArrowheads="1"/>
          </p:cNvSpPr>
          <p:nvPr/>
        </p:nvSpPr>
        <p:spPr bwMode="auto">
          <a:xfrm rot="405051">
            <a:off x="4800600" y="5181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106" name="Oval 26">
            <a:extLst>
              <a:ext uri="{FF2B5EF4-FFF2-40B4-BE49-F238E27FC236}">
                <a16:creationId xmlns:a16="http://schemas.microsoft.com/office/drawing/2014/main" id="{7CE1468B-5FFE-38D9-A620-6EA237B0EBC2}"/>
              </a:ext>
            </a:extLst>
          </p:cNvPr>
          <p:cNvSpPr>
            <a:spLocks noChangeArrowheads="1"/>
          </p:cNvSpPr>
          <p:nvPr/>
        </p:nvSpPr>
        <p:spPr bwMode="auto">
          <a:xfrm rot="405051">
            <a:off x="3810000" y="5791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6107" name="Rectangle 27">
            <a:extLst>
              <a:ext uri="{FF2B5EF4-FFF2-40B4-BE49-F238E27FC236}">
                <a16:creationId xmlns:a16="http://schemas.microsoft.com/office/drawing/2014/main" id="{4304F1F8-7C8B-DA12-8712-AEF4E9E8241E}"/>
              </a:ext>
            </a:extLst>
          </p:cNvPr>
          <p:cNvSpPr>
            <a:spLocks noChangeArrowheads="1"/>
          </p:cNvSpPr>
          <p:nvPr/>
        </p:nvSpPr>
        <p:spPr bwMode="auto">
          <a:xfrm>
            <a:off x="2438400" y="228600"/>
            <a:ext cx="4572000" cy="1738313"/>
          </a:xfrm>
          <a:prstGeom prst="rect">
            <a:avLst/>
          </a:prstGeom>
          <a:noFill/>
          <a:ln w="9525">
            <a:noFill/>
            <a:miter lim="800000"/>
            <a:headEnd/>
            <a:tailEnd/>
          </a:ln>
          <a:effectLst>
            <a:outerShdw dist="35921" dir="2700000" algn="ctr" rotWithShape="0">
              <a:srgbClr val="FFE701"/>
            </a:outerShdw>
          </a:effectLst>
        </p:spPr>
        <p:txBody>
          <a:bodyPr>
            <a:spAutoFit/>
          </a:bodyPr>
          <a:lstStyle/>
          <a:p>
            <a:pPr>
              <a:defRPr/>
            </a:pPr>
            <a:r>
              <a:rPr lang="en-US" sz="6000" b="1">
                <a:latin typeface="Monotype Corsiva" pitchFamily="66" charset="0"/>
              </a:rPr>
              <a:t>Liquid</a:t>
            </a:r>
          </a:p>
          <a:p>
            <a:pPr>
              <a:defRPr/>
            </a:pPr>
            <a:endParaRPr lang="en-US" sz="4800" b="1">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childTnLst>
                                    <p:animMotion origin="layout" path="M 0.06111 -0.06736 L 0.05277 0.01852 L 0.12204 0.04838 L 0.11302 -0.03032 L 0.03923 -0.01828 L 0.11597 -0.11273 L 0.09461 0.0507 L 0.14045 0.01389 L 0.14149 -0.04259 L 0.11336 -0.05902 L 0.10347 -0.09027 L 0.09722 -0.03819 L 0.04635 0.01019 L 0.04149 -0.01666 L 0.12691 -0.10069 L 0.15781 -0.02939 L 0.06111 -0.06736 Z " pathEditMode="relative" rAng="7393456" ptsTypes="AAAAAAAAAAAAAAAAA">
                                      <p:cBhvr>
                                        <p:cTn id="6" dur="5000" fill="hold"/>
                                        <p:tgtEl>
                                          <p:spTgt spid="46092"/>
                                        </p:tgtEl>
                                        <p:attrNameLst>
                                          <p:attrName>ppt_x</p:attrName>
                                          <p:attrName>ppt_y</p:attrName>
                                        </p:attrNameLst>
                                      </p:cBhvr>
                                      <p:rCtr x="4167" y="3634"/>
                                    </p:animMotion>
                                  </p:childTnLst>
                                </p:cTn>
                              </p:par>
                              <p:par>
                                <p:cTn id="7" presetID="0" presetClass="path" presetSubtype="0" repeatCount="indefinite" fill="hold" nodeType="withEffect">
                                  <p:stCondLst>
                                    <p:cond delay="0"/>
                                  </p:stCondLst>
                                  <p:childTnLst>
                                    <p:animMotion origin="layout" path="M -0.12326 0.02569 L -0.21753 -0.00579 L -0.1151 -0.06505 L -0.15399 -0.10857 L -0.05937 -0.05324 L -0.02066 -0.12408 L 0.01059 -0.1 L -0.03715 -0.01366 L -0.00608 0.0199 L -0.12552 -0.03542 L -0.19497 -0.00463 L -0.21875 -0.03658 L -0.1691 -0.10973 L 0.01372 -0.04329 L -0.11944 0.02708 " pathEditMode="relative" rAng="10516792" ptsTypes="AAAAAAAAAAAAAAA">
                                      <p:cBhvr>
                                        <p:cTn id="8" dur="5000" fill="hold"/>
                                        <p:tgtEl>
                                          <p:spTgt spid="46091"/>
                                        </p:tgtEl>
                                        <p:attrNameLst>
                                          <p:attrName>ppt_x</p:attrName>
                                          <p:attrName>ppt_y</p:attrName>
                                        </p:attrNameLst>
                                      </p:cBhvr>
                                      <p:rCtr x="2049" y="-6898"/>
                                    </p:animMotion>
                                  </p:childTnLst>
                                </p:cTn>
                              </p:par>
                              <p:par>
                                <p:cTn id="9" presetID="0" presetClass="path" presetSubtype="0" repeatCount="indefinite" fill="hold" nodeType="withEffect">
                                  <p:stCondLst>
                                    <p:cond delay="0"/>
                                  </p:stCondLst>
                                  <p:childTnLst>
                                    <p:animMotion origin="layout" path="M -0.11371 -0.02338 L -0.14184 -0.03078 L -0.11562 -0.08055 L 0.00695 -0.06134 L -0.02378 -0.04537 L -0.01528 0.01274 L -0.08993 0.00024 L -0.08906 -0.03264 L -0.16788 -0.02708 L -0.15347 -0.00509 L -0.17326 0.01158 L -0.13437 0.03033 L -0.06041 -0.08449 L 0.01007 -0.02384 L -0.05764 0.0176 L -0.08142 -3.7037E-6 L -0.04601 -0.0331 L -0.17465 -0.04074 L -0.14132 -0.075 L -0.11371 -0.02338 Z " pathEditMode="relative" rAng="10421709" ptsTypes="AAAAAAAAAAAAAAAAAAAA">
                                      <p:cBhvr>
                                        <p:cTn id="10" dur="5000" fill="hold"/>
                                        <p:tgtEl>
                                          <p:spTgt spid="46089"/>
                                        </p:tgtEl>
                                        <p:attrNameLst>
                                          <p:attrName>ppt_x</p:attrName>
                                          <p:attrName>ppt_y</p:attrName>
                                        </p:attrNameLst>
                                      </p:cBhvr>
                                      <p:rCtr x="3003" y="-787"/>
                                    </p:animMotion>
                                  </p:childTnLst>
                                </p:cTn>
                              </p:par>
                              <p:par>
                                <p:cTn id="11" presetID="0" presetClass="path" presetSubtype="0" repeatCount="indefinite" fill="hold" nodeType="withEffect">
                                  <p:stCondLst>
                                    <p:cond delay="0"/>
                                  </p:stCondLst>
                                  <p:childTnLst>
                                    <p:animMotion origin="layout" path="M -0.01684 0.0037 L -0.01806 -0.09074 L -0.04774 0.00301 L -0.05642 -0.01389 L 0.09722 -0.06389 L 0.08455 -0.06852 L 0.04583 -0.01898 L -0.0033 -0.05972 L 0.02292 -0.07801 L -0.05503 -0.08148 L -0.01163 -0.01597 L 0.06563 0.00556 L 0.09583 -0.0287 L 0.05816 -0.0625 L 0.03976 -0.01921 L -0.00399 -0.05625 L -0.05486 -0.04514 L -0.01927 0.00208 " pathEditMode="relative" rAng="0" ptsTypes="AAAAAAAAAAAAAAAAAA">
                                      <p:cBhvr>
                                        <p:cTn id="12" dur="5000" fill="hold"/>
                                        <p:tgtEl>
                                          <p:spTgt spid="46088"/>
                                        </p:tgtEl>
                                        <p:attrNameLst>
                                          <p:attrName>ppt_x</p:attrName>
                                          <p:attrName>ppt_y</p:attrName>
                                        </p:attrNameLst>
                                      </p:cBhvr>
                                      <p:rCtr x="3715" y="-4630"/>
                                    </p:animMotion>
                                  </p:childTnLst>
                                </p:cTn>
                              </p:par>
                              <p:par>
                                <p:cTn id="13" presetID="0" presetClass="path" presetSubtype="0" repeatCount="indefinite" fill="hold" nodeType="withEffect">
                                  <p:stCondLst>
                                    <p:cond delay="0"/>
                                  </p:stCondLst>
                                  <p:childTnLst>
                                    <p:animMotion origin="layout" path="M -0.11979 0.05995 L -0.02083 0.02222 L -0.05382 -0.02338 L -0.07656 -0.00208 L -0.0434 0.06435 L -0.11962 0.03009 L -0.09201 -0.02153 L -0.08872 0.00833 L -0.11858 -0.00278 L -0.09062 0.06134 L -0.075 -0.02616 L -0.05677 -0.00208 L -0.04826 0.03727 L -0.07083 0.02917 L -0.11979 0.05995 " pathEditMode="relative" rAng="0" ptsTypes="AAAAAAAAAAAAAAA">
                                      <p:cBhvr>
                                        <p:cTn id="14" dur="5000" fill="hold"/>
                                        <p:tgtEl>
                                          <p:spTgt spid="46093"/>
                                        </p:tgtEl>
                                        <p:attrNameLst>
                                          <p:attrName>ppt_x</p:attrName>
                                          <p:attrName>ppt_y</p:attrName>
                                        </p:attrNameLst>
                                      </p:cBhvr>
                                      <p:rCtr x="4948" y="-4097"/>
                                    </p:animMotion>
                                  </p:childTnLst>
                                </p:cTn>
                              </p:par>
                              <p:par>
                                <p:cTn id="15" presetID="0" presetClass="path" presetSubtype="0" repeatCount="indefinite" fill="hold" nodeType="withEffect">
                                  <p:stCondLst>
                                    <p:cond delay="0"/>
                                  </p:stCondLst>
                                  <p:childTnLst>
                                    <p:animMotion origin="layout" path="M 0.10834 -0.08889 L 0.06615 -0.14329 L -0.00399 -0.09769 L 0.04792 -0.06297 L 0.0974 -0.13565 L 0.09167 -0.01505 L 0.01563 -0.12338 L 0.00156 -0.06204 L 0.03281 -0.02986 L 0.06372 -0.04676 L 0.08906 -0.03866 L 0.06424 -0.07269 L 0.07552 -0.14514 L 0.09445 -0.13472 L 0.07691 -0.01158 L 0.01268 -0.02246 L 0.10834 -0.08889 Z " pathEditMode="relative" rAng="15348448" ptsTypes="AAAAAAAAAAAAAAAAA">
                                      <p:cBhvr>
                                        <p:cTn id="16" dur="5000" fill="hold"/>
                                        <p:tgtEl>
                                          <p:spTgt spid="46097"/>
                                        </p:tgtEl>
                                        <p:attrNameLst>
                                          <p:attrName>ppt_x</p:attrName>
                                          <p:attrName>ppt_y</p:attrName>
                                        </p:attrNameLst>
                                      </p:cBhvr>
                                      <p:rCtr x="-5260" y="1759"/>
                                    </p:animMotion>
                                  </p:childTnLst>
                                </p:cTn>
                              </p:par>
                              <p:par>
                                <p:cTn id="17" presetID="0" presetClass="path" presetSubtype="0" repeatCount="indefinite" fill="hold" nodeType="withEffect">
                                  <p:stCondLst>
                                    <p:cond delay="0"/>
                                  </p:stCondLst>
                                  <p:childTnLst>
                                    <p:animMotion origin="layout" path="M -0.0026 0.03541 L 0.02969 0.05046 L -0.00608 0.10856 L -0.14844 0.06088 L -0.11059 0.04676 L -0.1151 -0.02871 L -0.0283 0.00208 L -0.03246 0.04259 L 0.06111 0.05046 L 0.04549 0.02014 L 0.07031 0.00254 L 0.02639 -0.02871 L -0.07135 0.10324 L -0.14844 0.01296 L -0.06441 -0.02685 L -0.03837 -0.00023 L -0.08333 0.03495 L 0.06806 0.06921 L 0.02448 0.10625 L -0.0026 0.03541 Z " pathEditMode="relative" rAng="0" ptsTypes="AAAAAAAAAAAAAAAAAAAA">
                                      <p:cBhvr>
                                        <p:cTn id="18" dur="5000" fill="hold"/>
                                        <p:tgtEl>
                                          <p:spTgt spid="46095"/>
                                        </p:tgtEl>
                                        <p:attrNameLst>
                                          <p:attrName>ppt_x</p:attrName>
                                          <p:attrName>ppt_y</p:attrName>
                                        </p:attrNameLst>
                                      </p:cBhvr>
                                      <p:rCtr x="-3646" y="440"/>
                                    </p:animMotion>
                                  </p:childTnLst>
                                </p:cTn>
                              </p:par>
                              <p:par>
                                <p:cTn id="19" presetID="0" presetClass="path" presetSubtype="0" repeatCount="indefinite" fill="hold" nodeType="withEffect">
                                  <p:stCondLst>
                                    <p:cond delay="0"/>
                                  </p:stCondLst>
                                  <p:childTnLst>
                                    <p:animMotion origin="layout" path="M 0.11493 -0.15879 L 0.11111 -0.08611 L 0.13681 -0.15578 L 0.14184 -0.14236 L 0.03091 -0.1162 L 0.03959 -0.11157 L 0.06945 -0.14676 L 0.10226 -0.11134 L 0.08282 -0.09907 L 0.13785 -0.09027 L 0.11025 -0.14398 L 0.05677 -0.16713 L 0.03386 -0.14328 L 0.05868 -0.11412 L 0.07379 -0.14606 L 0.10295 -0.11412 L 0.13924 -0.11828 L 0.1165 -0.15787 " pathEditMode="relative" rAng="11098630" ptsTypes="AAAAAAAAAAAAAAAAAA">
                                      <p:cBhvr>
                                        <p:cTn id="20" dur="5000" fill="hold"/>
                                        <p:tgtEl>
                                          <p:spTgt spid="46094"/>
                                        </p:tgtEl>
                                        <p:attrNameLst>
                                          <p:attrName>ppt_x</p:attrName>
                                          <p:attrName>ppt_y</p:attrName>
                                        </p:attrNameLst>
                                      </p:cBhvr>
                                      <p:rCtr x="-2865" y="3241"/>
                                    </p:animMotion>
                                  </p:childTnLst>
                                </p:cTn>
                              </p:par>
                              <p:par>
                                <p:cTn id="21" presetID="0" presetClass="path" presetSubtype="0" repeatCount="indefinite" fill="hold" nodeType="withEffect">
                                  <p:stCondLst>
                                    <p:cond delay="0"/>
                                  </p:stCondLst>
                                  <p:childTnLst>
                                    <p:animMotion origin="layout" path="M -0.0026 -0.05602 L -0.02777 -0.00695 L 0.00625 0.02893 L 0.0191 -0.02037 L -0.02691 -0.03195 L 0.0408 -0.06829 L -0.01059 0.02361 L 0.025 0.01273 L 0.03941 -0.0206 L 0.02639 -0.03727 L 0.02813 -0.0581 L 0.01198 -0.02894 L -0.02968 -0.0132 L -0.02604 -0.03033 L 0.04462 -0.05857 L 0.04584 -0.00834 L -0.0026 -0.05602 Z " pathEditMode="relative" rAng="8789339" ptsTypes="AAAAAAAAAAAAAAAAA">
                                      <p:cBhvr>
                                        <p:cTn id="22" dur="5000" fill="hold"/>
                                        <p:tgtEl>
                                          <p:spTgt spid="46102"/>
                                        </p:tgtEl>
                                        <p:attrNameLst>
                                          <p:attrName>ppt_x</p:attrName>
                                          <p:attrName>ppt_y</p:attrName>
                                        </p:attrNameLst>
                                      </p:cBhvr>
                                      <p:rCtr x="1615" y="3241"/>
                                    </p:animMotion>
                                  </p:childTnLst>
                                </p:cTn>
                              </p:par>
                              <p:par>
                                <p:cTn id="23" presetID="0" presetClass="path" presetSubtype="0" repeatCount="indefinite" fill="hold" nodeType="withEffect">
                                  <p:stCondLst>
                                    <p:cond delay="0"/>
                                  </p:stCondLst>
                                  <p:childTnLst>
                                    <p:animMotion origin="layout" path="M -0.03872 0.08959 L -0.09288 0.08149 L -0.03524 0.04977 L -0.05816 0.03288 L -0.0033 0.05116 L 0.01788 0.01783 L 0.03576 0.02639 L 0.00955 0.0669 L 0.02795 0.0794 L -0.04097 0.0632 L -0.07986 0.08079 L -0.0941 0.06829 L -0.06667 0.03311 L 0.03837 0.05093 L -0.03663 0.08982 " pathEditMode="relative" rAng="10303305" ptsTypes="AAAAAAAAAAAAAAA">
                                      <p:cBhvr>
                                        <p:cTn id="24" dur="5000" fill="hold"/>
                                        <p:tgtEl>
                                          <p:spTgt spid="46101"/>
                                        </p:tgtEl>
                                        <p:attrNameLst>
                                          <p:attrName>ppt_x</p:attrName>
                                          <p:attrName>ppt_y</p:attrName>
                                        </p:attrNameLst>
                                      </p:cBhvr>
                                      <p:rCtr x="1059" y="-3148"/>
                                    </p:animMotion>
                                  </p:childTnLst>
                                </p:cTn>
                              </p:par>
                              <p:par>
                                <p:cTn id="25" presetID="0" presetClass="path" presetSubtype="0" repeatCount="indefinite" fill="hold" nodeType="withEffect">
                                  <p:stCondLst>
                                    <p:cond delay="0"/>
                                  </p:stCondLst>
                                  <p:childTnLst>
                                    <p:animMotion origin="layout" path="M -0.10538 0.02106 L -0.12031 0.01574 L -0.10694 -0.01597 L -0.04236 -0.00139 L -0.05851 0.00833 L -0.05312 0.0456 L -0.09253 0.03657 L -0.09236 0.01551 L -0.13403 0.01806 L -0.12621 0.03241 L -0.13646 0.04259 L -0.11545 0.05509 L -0.07778 -0.01736 L -0.04028 0.02268 L -0.07552 0.04838 L -0.08819 0.03681 L -0.06996 0.01574 L -0.1375 0.00903 L -0.12048 -0.0125 L -0.10538 0.02106 Z " pathEditMode="relative" rAng="10414938" ptsTypes="AAAAAAAAAAAAAAAAAAAA">
                                      <p:cBhvr>
                                        <p:cTn id="26" dur="5000" fill="hold"/>
                                        <p:tgtEl>
                                          <p:spTgt spid="46100"/>
                                        </p:tgtEl>
                                        <p:attrNameLst>
                                          <p:attrName>ppt_x</p:attrName>
                                          <p:attrName>ppt_y</p:attrName>
                                        </p:attrNameLst>
                                      </p:cBhvr>
                                      <p:rCtr x="1563" y="-463"/>
                                    </p:animMotion>
                                  </p:childTnLst>
                                </p:cTn>
                              </p:par>
                              <p:par>
                                <p:cTn id="27" presetID="0" presetClass="path" presetSubtype="0" repeatCount="indefinite" fill="hold" nodeType="withEffect">
                                  <p:stCondLst>
                                    <p:cond delay="0"/>
                                  </p:stCondLst>
                                  <p:childTnLst>
                                    <p:animMotion origin="layout" path="M 0.06614 -0.04722 L 0.08107 0.0662 L 0.09739 -0.05324 L 0.10816 -0.03495 L -0.03907 0.05972 L -0.0257 0.06273 L 0.00607 -0.00602 L 0.06197 0.03194 L 0.03819 0.06042 L 0.11753 0.0463 L 0.06302 -0.02199 L -0.01771 -0.03102 L -0.04306 0.01667 L 0.00017 0.04907 L 0.01215 -0.00718 L 0.06215 0.02755 L 0.11093 0.00301 L 0.0677 -0.04606 " pathEditMode="relative" rAng="10232260" ptsTypes="AAAAAAAAAAAAAAAAAA">
                                      <p:cBhvr>
                                        <p:cTn id="28" dur="5000" fill="hold"/>
                                        <p:tgtEl>
                                          <p:spTgt spid="46099"/>
                                        </p:tgtEl>
                                        <p:attrNameLst>
                                          <p:attrName>ppt_x</p:attrName>
                                          <p:attrName>ppt_y</p:attrName>
                                        </p:attrNameLst>
                                      </p:cBhvr>
                                      <p:rCtr x="-3108" y="6412"/>
                                    </p:animMotion>
                                  </p:childTnLst>
                                </p:cTn>
                              </p:par>
                              <p:par>
                                <p:cTn id="29" presetID="0" presetClass="path" presetSubtype="0" repeatCount="indefinite" fill="hold" nodeType="withEffect">
                                  <p:stCondLst>
                                    <p:cond delay="0"/>
                                  </p:stCondLst>
                                  <p:childTnLst>
                                    <p:animMotion origin="layout" path="M 0.02968 0.08935 L -0.00504 -0.0257 L -0.07431 -0.01366 L -0.04879 0.01875 L 0.04896 0.01528 L -0.01216 0.07569 L -0.0783 0.02523 L -0.03646 0.03518 L -0.05729 0.05995 L 0.03646 0.06088 L -0.08195 0.00625 L -0.04497 -0.00116 L 0.01059 0.0081 L -0.00452 0.02685 L 0.02968 0.08935 " pathEditMode="relative" rAng="-4580207" ptsTypes="AAAAAAAAAAAAAAA">
                                      <p:cBhvr>
                                        <p:cTn id="30" dur="5000" fill="hold"/>
                                        <p:tgtEl>
                                          <p:spTgt spid="46103"/>
                                        </p:tgtEl>
                                        <p:attrNameLst>
                                          <p:attrName>ppt_x</p:attrName>
                                          <p:attrName>ppt_y</p:attrName>
                                        </p:attrNameLst>
                                      </p:cBhvr>
                                      <p:rCtr x="-4826" y="-6759"/>
                                    </p:animMotion>
                                  </p:childTnLst>
                                </p:cTn>
                              </p:par>
                              <p:par>
                                <p:cTn id="31" presetID="0" presetClass="path" presetSubtype="0" repeatCount="indefinite" fill="hold" nodeType="withEffect">
                                  <p:stCondLst>
                                    <p:cond delay="0"/>
                                  </p:stCondLst>
                                  <p:childTnLst>
                                    <p:animMotion origin="layout" path="M 0.04896 -0.0662 L -0.01285 -0.0831 L -0.01216 -0.025 L 0.03906 -0.02477 L 0.00816 -0.09097 L 0.09652 -0.01273 L -0.02205 -0.0493 L 0.01736 -0.00509 L 0.05659 0.00232 L 0.05885 -0.02083 L 0.07743 -0.02639 L 0.03958 -0.03727 L -0.00955 -0.08796 L 0.00746 -0.08912 L 0.09201 -0.00393 L 0.0526 0.01551 L 0.04896 -0.0662 Z " pathEditMode="relative" rAng="12365078" ptsTypes="AAAAAAAAAAAAAAAAA">
                                      <p:cBhvr>
                                        <p:cTn id="32" dur="5000" fill="hold"/>
                                        <p:tgtEl>
                                          <p:spTgt spid="46106"/>
                                        </p:tgtEl>
                                        <p:attrNameLst>
                                          <p:attrName>ppt_x</p:attrName>
                                          <p:attrName>ppt_y</p:attrName>
                                        </p:attrNameLst>
                                      </p:cBhvr>
                                      <p:rCtr x="-1233" y="3287"/>
                                    </p:animMotion>
                                  </p:childTnLst>
                                </p:cTn>
                              </p:par>
                              <p:par>
                                <p:cTn id="33" presetID="0" presetClass="path" presetSubtype="0" repeatCount="indefinite" fill="hold" nodeType="withEffect">
                                  <p:stCondLst>
                                    <p:cond delay="0"/>
                                  </p:stCondLst>
                                  <p:childTnLst>
                                    <p:animMotion origin="layout" path="M 0.00573 0.07986 L -0.02864 0.08195 L 0.00365 0.04375 L 0.15226 0.02755 L 0.11372 0.04514 L 0.12483 0.0794 L 0.03472 0.08866 L 0.03611 0.06829 L -0.06007 0.09028 L -0.04201 0.10047 L -0.06614 0.11574 L -0.01927 0.11852 L 0.07049 0.02871 L 0.1559 0.0507 L 0.07361 0.09283 L 0.04479 0.08704 L 0.08802 0.05787 L -0.06875 0.08334 L -0.02674 0.05348 L 0.00573 0.07986 Z " pathEditMode="relative" rAng="10116314" ptsTypes="AAAAAAAAAAAAAAAAAAAA">
                                      <p:cBhvr>
                                        <p:cTn id="34" dur="5000" fill="hold"/>
                                        <p:tgtEl>
                                          <p:spTgt spid="46105"/>
                                        </p:tgtEl>
                                        <p:attrNameLst>
                                          <p:attrName>ppt_x</p:attrName>
                                          <p:attrName>ppt_y</p:attrName>
                                        </p:attrNameLst>
                                      </p:cBhvr>
                                      <p:rCtr x="3681" y="-1227"/>
                                    </p:animMotion>
                                  </p:childTnLst>
                                </p:cTn>
                              </p:par>
                              <p:par>
                                <p:cTn id="35" presetID="0" presetClass="path" presetSubtype="0" repeatCount="indefinite" fill="hold" nodeType="withEffect">
                                  <p:stCondLst>
                                    <p:cond delay="0"/>
                                  </p:stCondLst>
                                  <p:childTnLst>
                                    <p:animMotion origin="layout" path="M -0.00017 0.00254 L -0.00347 -0.09051 L -0.02135 0.00324 L -0.0276 -0.01343 L 0.07639 -0.06806 L 0.06754 -0.07199 L 0.04236 -0.02176 L 0.00729 -0.06042 L 0.02483 -0.07917 L -0.02882 -0.08033 L 0.00295 -0.0169 L 0.0566 0.00162 L 0.07639 -0.03287 L 0.04965 -0.06505 L 0.0382 -0.02199 L 0.00712 -0.05672 L -0.02743 -0.04422 L -0.00191 0.00139 " pathEditMode="relative" rAng="-125161" ptsTypes="AAAAAAAAAAAAAAAAAA">
                                      <p:cBhvr>
                                        <p:cTn id="36" dur="5000" fill="hold"/>
                                        <p:tgtEl>
                                          <p:spTgt spid="46104"/>
                                        </p:tgtEl>
                                        <p:attrNameLst>
                                          <p:attrName>ppt_x</p:attrName>
                                          <p:attrName>ppt_y</p:attrName>
                                        </p:attrNameLst>
                                      </p:cBhvr>
                                      <p:rCtr x="2448"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89" grpId="0" animBg="1"/>
      <p:bldP spid="46091" grpId="0" animBg="1"/>
      <p:bldP spid="46092" grpId="0" animBg="1"/>
      <p:bldP spid="46093" grpId="0" animBg="1"/>
      <p:bldP spid="46094" grpId="0" animBg="1"/>
      <p:bldP spid="46095" grpId="0" animBg="1"/>
      <p:bldP spid="46097" grpId="0" animBg="1"/>
      <p:bldP spid="46099" grpId="0" animBg="1"/>
      <p:bldP spid="46100" grpId="0" animBg="1"/>
      <p:bldP spid="46101" grpId="0" animBg="1"/>
      <p:bldP spid="46102" grpId="0" animBg="1"/>
      <p:bldP spid="46103" grpId="0" animBg="1"/>
      <p:bldP spid="46104" grpId="0" animBg="1"/>
      <p:bldP spid="46105" grpId="0" animBg="1"/>
      <p:bldP spid="4610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10594" name="Oval 2">
            <a:extLst>
              <a:ext uri="{FF2B5EF4-FFF2-40B4-BE49-F238E27FC236}">
                <a16:creationId xmlns:a16="http://schemas.microsoft.com/office/drawing/2014/main" id="{6268A0EA-3D45-0702-B8D2-86E6EDE57C80}"/>
              </a:ext>
            </a:extLst>
          </p:cNvPr>
          <p:cNvSpPr>
            <a:spLocks noChangeArrowheads="1"/>
          </p:cNvSpPr>
          <p:nvPr/>
        </p:nvSpPr>
        <p:spPr bwMode="auto">
          <a:xfrm>
            <a:off x="457200" y="6096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0595" name="Oval 3">
            <a:extLst>
              <a:ext uri="{FF2B5EF4-FFF2-40B4-BE49-F238E27FC236}">
                <a16:creationId xmlns:a16="http://schemas.microsoft.com/office/drawing/2014/main" id="{16BCBF5A-D305-FA8F-5C16-0228CD89C26D}"/>
              </a:ext>
            </a:extLst>
          </p:cNvPr>
          <p:cNvSpPr>
            <a:spLocks noChangeArrowheads="1"/>
          </p:cNvSpPr>
          <p:nvPr/>
        </p:nvSpPr>
        <p:spPr bwMode="auto">
          <a:xfrm>
            <a:off x="457200" y="56388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0596" name="Line 4">
            <a:extLst>
              <a:ext uri="{FF2B5EF4-FFF2-40B4-BE49-F238E27FC236}">
                <a16:creationId xmlns:a16="http://schemas.microsoft.com/office/drawing/2014/main" id="{272FCDC9-63B4-5C6B-5718-229CC3ED9EB6}"/>
              </a:ext>
            </a:extLst>
          </p:cNvPr>
          <p:cNvSpPr>
            <a:spLocks noChangeShapeType="1"/>
          </p:cNvSpPr>
          <p:nvPr/>
        </p:nvSpPr>
        <p:spPr bwMode="auto">
          <a:xfrm>
            <a:off x="455613" y="990600"/>
            <a:ext cx="1587"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597" name="Line 5">
            <a:extLst>
              <a:ext uri="{FF2B5EF4-FFF2-40B4-BE49-F238E27FC236}">
                <a16:creationId xmlns:a16="http://schemas.microsoft.com/office/drawing/2014/main" id="{4F908A77-640C-1F9E-5639-2C382E5776A8}"/>
              </a:ext>
            </a:extLst>
          </p:cNvPr>
          <p:cNvSpPr>
            <a:spLocks noChangeShapeType="1"/>
          </p:cNvSpPr>
          <p:nvPr/>
        </p:nvSpPr>
        <p:spPr bwMode="auto">
          <a:xfrm>
            <a:off x="3886200" y="1066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310" name="Oval 6">
            <a:extLst>
              <a:ext uri="{FF2B5EF4-FFF2-40B4-BE49-F238E27FC236}">
                <a16:creationId xmlns:a16="http://schemas.microsoft.com/office/drawing/2014/main" id="{5E2525EE-E804-8564-516A-2143281E53DC}"/>
              </a:ext>
            </a:extLst>
          </p:cNvPr>
          <p:cNvSpPr>
            <a:spLocks noChangeArrowheads="1"/>
          </p:cNvSpPr>
          <p:nvPr/>
        </p:nvSpPr>
        <p:spPr bwMode="auto">
          <a:xfrm rot="405051">
            <a:off x="2438400" y="5715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11" name="Oval 7">
            <a:extLst>
              <a:ext uri="{FF2B5EF4-FFF2-40B4-BE49-F238E27FC236}">
                <a16:creationId xmlns:a16="http://schemas.microsoft.com/office/drawing/2014/main" id="{06074DE2-6DB8-7806-2A30-3A564AEF1855}"/>
              </a:ext>
            </a:extLst>
          </p:cNvPr>
          <p:cNvSpPr>
            <a:spLocks noChangeArrowheads="1"/>
          </p:cNvSpPr>
          <p:nvPr/>
        </p:nvSpPr>
        <p:spPr bwMode="auto">
          <a:xfrm rot="405051">
            <a:off x="23622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12" name="Oval 8">
            <a:extLst>
              <a:ext uri="{FF2B5EF4-FFF2-40B4-BE49-F238E27FC236}">
                <a16:creationId xmlns:a16="http://schemas.microsoft.com/office/drawing/2014/main" id="{4806ECF1-8AD7-8565-F8B3-82ED4F7FEE3C}"/>
              </a:ext>
            </a:extLst>
          </p:cNvPr>
          <p:cNvSpPr>
            <a:spLocks noChangeArrowheads="1"/>
          </p:cNvSpPr>
          <p:nvPr/>
        </p:nvSpPr>
        <p:spPr bwMode="auto">
          <a:xfrm rot="-3844209">
            <a:off x="2895600" y="6019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13" name="Oval 9">
            <a:extLst>
              <a:ext uri="{FF2B5EF4-FFF2-40B4-BE49-F238E27FC236}">
                <a16:creationId xmlns:a16="http://schemas.microsoft.com/office/drawing/2014/main" id="{598FFFE1-6AE5-21F4-0C59-C10679346520}"/>
              </a:ext>
            </a:extLst>
          </p:cNvPr>
          <p:cNvSpPr>
            <a:spLocks noChangeArrowheads="1"/>
          </p:cNvSpPr>
          <p:nvPr/>
        </p:nvSpPr>
        <p:spPr bwMode="auto">
          <a:xfrm rot="405051">
            <a:off x="7620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14" name="Oval 10">
            <a:extLst>
              <a:ext uri="{FF2B5EF4-FFF2-40B4-BE49-F238E27FC236}">
                <a16:creationId xmlns:a16="http://schemas.microsoft.com/office/drawing/2014/main" id="{597473E7-35AD-06E3-E0A1-5E340B78653D}"/>
              </a:ext>
            </a:extLst>
          </p:cNvPr>
          <p:cNvSpPr>
            <a:spLocks noChangeArrowheads="1"/>
          </p:cNvSpPr>
          <p:nvPr/>
        </p:nvSpPr>
        <p:spPr bwMode="auto">
          <a:xfrm>
            <a:off x="2895600" y="5791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15" name="Oval 11">
            <a:extLst>
              <a:ext uri="{FF2B5EF4-FFF2-40B4-BE49-F238E27FC236}">
                <a16:creationId xmlns:a16="http://schemas.microsoft.com/office/drawing/2014/main" id="{B944042A-E0D2-3220-76B5-01B10ABF860E}"/>
              </a:ext>
            </a:extLst>
          </p:cNvPr>
          <p:cNvSpPr>
            <a:spLocks noChangeArrowheads="1"/>
          </p:cNvSpPr>
          <p:nvPr/>
        </p:nvSpPr>
        <p:spPr bwMode="auto">
          <a:xfrm rot="405051">
            <a:off x="1905000" y="6172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16" name="Oval 12">
            <a:extLst>
              <a:ext uri="{FF2B5EF4-FFF2-40B4-BE49-F238E27FC236}">
                <a16:creationId xmlns:a16="http://schemas.microsoft.com/office/drawing/2014/main" id="{9EE43079-8C78-D438-CBE1-57F503015EDA}"/>
              </a:ext>
            </a:extLst>
          </p:cNvPr>
          <p:cNvSpPr>
            <a:spLocks noChangeArrowheads="1"/>
          </p:cNvSpPr>
          <p:nvPr/>
        </p:nvSpPr>
        <p:spPr bwMode="auto">
          <a:xfrm rot="405051">
            <a:off x="22860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17" name="Oval 13">
            <a:extLst>
              <a:ext uri="{FF2B5EF4-FFF2-40B4-BE49-F238E27FC236}">
                <a16:creationId xmlns:a16="http://schemas.microsoft.com/office/drawing/2014/main" id="{68835FF2-C90D-13BD-C055-ACE0A3AC073F}"/>
              </a:ext>
            </a:extLst>
          </p:cNvPr>
          <p:cNvSpPr>
            <a:spLocks noChangeArrowheads="1"/>
          </p:cNvSpPr>
          <p:nvPr/>
        </p:nvSpPr>
        <p:spPr bwMode="auto">
          <a:xfrm rot="405051">
            <a:off x="1295400" y="6096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18" name="Oval 14">
            <a:extLst>
              <a:ext uri="{FF2B5EF4-FFF2-40B4-BE49-F238E27FC236}">
                <a16:creationId xmlns:a16="http://schemas.microsoft.com/office/drawing/2014/main" id="{8029A669-227B-0CD7-0FA3-48B990803E0A}"/>
              </a:ext>
            </a:extLst>
          </p:cNvPr>
          <p:cNvSpPr>
            <a:spLocks noChangeArrowheads="1"/>
          </p:cNvSpPr>
          <p:nvPr/>
        </p:nvSpPr>
        <p:spPr bwMode="auto">
          <a:xfrm rot="405051">
            <a:off x="2362200" y="5410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19" name="Oval 15">
            <a:extLst>
              <a:ext uri="{FF2B5EF4-FFF2-40B4-BE49-F238E27FC236}">
                <a16:creationId xmlns:a16="http://schemas.microsoft.com/office/drawing/2014/main" id="{EED6C885-4DB6-9742-A1A9-EF8D1D99E73A}"/>
              </a:ext>
            </a:extLst>
          </p:cNvPr>
          <p:cNvSpPr>
            <a:spLocks noChangeArrowheads="1"/>
          </p:cNvSpPr>
          <p:nvPr/>
        </p:nvSpPr>
        <p:spPr bwMode="auto">
          <a:xfrm rot="405051">
            <a:off x="2286000" y="5257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20" name="Oval 16">
            <a:extLst>
              <a:ext uri="{FF2B5EF4-FFF2-40B4-BE49-F238E27FC236}">
                <a16:creationId xmlns:a16="http://schemas.microsoft.com/office/drawing/2014/main" id="{0BB1BC31-D335-C87B-209B-23F6CE293955}"/>
              </a:ext>
            </a:extLst>
          </p:cNvPr>
          <p:cNvSpPr>
            <a:spLocks noChangeArrowheads="1"/>
          </p:cNvSpPr>
          <p:nvPr/>
        </p:nvSpPr>
        <p:spPr bwMode="auto">
          <a:xfrm rot="405051">
            <a:off x="34290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21" name="Oval 17">
            <a:extLst>
              <a:ext uri="{FF2B5EF4-FFF2-40B4-BE49-F238E27FC236}">
                <a16:creationId xmlns:a16="http://schemas.microsoft.com/office/drawing/2014/main" id="{F665C0AC-E134-2DF3-35B5-F654C78A076B}"/>
              </a:ext>
            </a:extLst>
          </p:cNvPr>
          <p:cNvSpPr>
            <a:spLocks noChangeArrowheads="1"/>
          </p:cNvSpPr>
          <p:nvPr/>
        </p:nvSpPr>
        <p:spPr bwMode="auto">
          <a:xfrm rot="405051">
            <a:off x="6858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22" name="Oval 18">
            <a:extLst>
              <a:ext uri="{FF2B5EF4-FFF2-40B4-BE49-F238E27FC236}">
                <a16:creationId xmlns:a16="http://schemas.microsoft.com/office/drawing/2014/main" id="{4092318D-7D56-1B5B-7DDA-28650ECD0B59}"/>
              </a:ext>
            </a:extLst>
          </p:cNvPr>
          <p:cNvSpPr>
            <a:spLocks noChangeArrowheads="1"/>
          </p:cNvSpPr>
          <p:nvPr/>
        </p:nvSpPr>
        <p:spPr bwMode="auto">
          <a:xfrm>
            <a:off x="28194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23" name="Oval 19">
            <a:extLst>
              <a:ext uri="{FF2B5EF4-FFF2-40B4-BE49-F238E27FC236}">
                <a16:creationId xmlns:a16="http://schemas.microsoft.com/office/drawing/2014/main" id="{C350FF70-CE4B-8DF8-AE04-E4123B3DA122}"/>
              </a:ext>
            </a:extLst>
          </p:cNvPr>
          <p:cNvSpPr>
            <a:spLocks noChangeArrowheads="1"/>
          </p:cNvSpPr>
          <p:nvPr/>
        </p:nvSpPr>
        <p:spPr bwMode="auto">
          <a:xfrm rot="405051">
            <a:off x="18288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24" name="Oval 20">
            <a:extLst>
              <a:ext uri="{FF2B5EF4-FFF2-40B4-BE49-F238E27FC236}">
                <a16:creationId xmlns:a16="http://schemas.microsoft.com/office/drawing/2014/main" id="{017EFE45-A2E1-AF53-B118-D572BCC1ED85}"/>
              </a:ext>
            </a:extLst>
          </p:cNvPr>
          <p:cNvSpPr>
            <a:spLocks noChangeArrowheads="1"/>
          </p:cNvSpPr>
          <p:nvPr/>
        </p:nvSpPr>
        <p:spPr bwMode="auto">
          <a:xfrm rot="405051">
            <a:off x="2209800" y="5181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25" name="Oval 21">
            <a:extLst>
              <a:ext uri="{FF2B5EF4-FFF2-40B4-BE49-F238E27FC236}">
                <a16:creationId xmlns:a16="http://schemas.microsoft.com/office/drawing/2014/main" id="{4BB5557E-A482-6FE6-4105-2E7FD2E4DF82}"/>
              </a:ext>
            </a:extLst>
          </p:cNvPr>
          <p:cNvSpPr>
            <a:spLocks noChangeArrowheads="1"/>
          </p:cNvSpPr>
          <p:nvPr/>
        </p:nvSpPr>
        <p:spPr bwMode="auto">
          <a:xfrm rot="405051">
            <a:off x="1219200" y="5791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6326" name="Rectangle 22">
            <a:extLst>
              <a:ext uri="{FF2B5EF4-FFF2-40B4-BE49-F238E27FC236}">
                <a16:creationId xmlns:a16="http://schemas.microsoft.com/office/drawing/2014/main" id="{EA4E2A77-379B-4A97-DF87-B0540F30463A}"/>
              </a:ext>
            </a:extLst>
          </p:cNvPr>
          <p:cNvSpPr>
            <a:spLocks noChangeArrowheads="1"/>
          </p:cNvSpPr>
          <p:nvPr/>
        </p:nvSpPr>
        <p:spPr bwMode="auto">
          <a:xfrm>
            <a:off x="-152400" y="228600"/>
            <a:ext cx="4572000" cy="1738313"/>
          </a:xfrm>
          <a:prstGeom prst="rect">
            <a:avLst/>
          </a:prstGeom>
          <a:noFill/>
          <a:ln w="9525">
            <a:noFill/>
            <a:miter lim="800000"/>
            <a:headEnd/>
            <a:tailEnd/>
          </a:ln>
          <a:effectLst>
            <a:outerShdw dist="35921" dir="2700000" algn="ctr" rotWithShape="0">
              <a:srgbClr val="FFE701"/>
            </a:outerShdw>
          </a:effectLst>
        </p:spPr>
        <p:txBody>
          <a:bodyPr>
            <a:spAutoFit/>
          </a:bodyPr>
          <a:lstStyle/>
          <a:p>
            <a:pPr>
              <a:defRPr/>
            </a:pPr>
            <a:r>
              <a:rPr lang="en-US" sz="6000" b="1">
                <a:latin typeface="Monotype Corsiva" pitchFamily="66" charset="0"/>
              </a:rPr>
              <a:t>Liquid</a:t>
            </a:r>
          </a:p>
          <a:p>
            <a:pPr>
              <a:defRPr/>
            </a:pPr>
            <a:endParaRPr lang="en-US" sz="4800" b="1">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childTnLst>
                                    <p:animMotion origin="layout" path="M 0.06111 -0.06736 L 0.05277 0.01852 L 0.12204 0.04838 L 0.11302 -0.03032 L 0.03923 -0.01828 L 0.11597 -0.11273 L 0.09461 0.0507 L 0.14045 0.01389 L 0.14149 -0.04259 L 0.11336 -0.05902 L 0.10347 -0.09027 L 0.09722 -0.03819 L 0.04635 0.01019 L 0.04149 -0.01666 L 0.12691 -0.10069 L 0.15781 -0.02939 L 0.06111 -0.06736 Z " pathEditMode="relative" rAng="7393456" ptsTypes="AAAAAAAAAAAAAAAAA">
                                      <p:cBhvr>
                                        <p:cTn id="6" dur="5000" fill="hold"/>
                                        <p:tgtEl>
                                          <p:spTgt spid="226313"/>
                                        </p:tgtEl>
                                        <p:attrNameLst>
                                          <p:attrName>ppt_x</p:attrName>
                                          <p:attrName>ppt_y</p:attrName>
                                        </p:attrNameLst>
                                      </p:cBhvr>
                                      <p:rCtr x="4167" y="3634"/>
                                    </p:animMotion>
                                  </p:childTnLst>
                                </p:cTn>
                              </p:par>
                              <p:par>
                                <p:cTn id="7" presetID="0" presetClass="path" presetSubtype="0" repeatCount="indefinite" fill="hold" nodeType="withEffect">
                                  <p:stCondLst>
                                    <p:cond delay="0"/>
                                  </p:stCondLst>
                                  <p:childTnLst>
                                    <p:animMotion origin="layout" path="M -0.12326 0.02569 L -0.21753 -0.00579 L -0.1151 -0.06505 L -0.15399 -0.10857 L -0.05937 -0.05324 L -0.02066 -0.12408 L 0.01059 -0.1 L -0.03715 -0.01366 L -0.00608 0.0199 L -0.12552 -0.03542 L -0.19497 -0.00463 L -0.21875 -0.03658 L -0.1691 -0.10973 L 0.01372 -0.04329 L -0.11944 0.02708 " pathEditMode="relative" rAng="10516792" ptsTypes="AAAAAAAAAAAAAAA">
                                      <p:cBhvr>
                                        <p:cTn id="8" dur="5000" fill="hold"/>
                                        <p:tgtEl>
                                          <p:spTgt spid="226312"/>
                                        </p:tgtEl>
                                        <p:attrNameLst>
                                          <p:attrName>ppt_x</p:attrName>
                                          <p:attrName>ppt_y</p:attrName>
                                        </p:attrNameLst>
                                      </p:cBhvr>
                                      <p:rCtr x="2049" y="-6898"/>
                                    </p:animMotion>
                                  </p:childTnLst>
                                </p:cTn>
                              </p:par>
                              <p:par>
                                <p:cTn id="9" presetID="0" presetClass="path" presetSubtype="0" repeatCount="indefinite" fill="hold" nodeType="withEffect">
                                  <p:stCondLst>
                                    <p:cond delay="0"/>
                                  </p:stCondLst>
                                  <p:childTnLst>
                                    <p:animMotion origin="layout" path="M -0.11371 -0.02338 L -0.14184 -0.03078 L -0.11562 -0.08055 L 0.00695 -0.06134 L -0.02378 -0.04537 L -0.01528 0.01274 L -0.08993 0.00024 L -0.08906 -0.03264 L -0.16788 -0.02708 L -0.15347 -0.00509 L -0.17326 0.01158 L -0.13437 0.03033 L -0.06041 -0.08449 L 0.01007 -0.02384 L -0.05764 0.0176 L -0.08142 -3.7037E-6 L -0.04601 -0.0331 L -0.17465 -0.04074 L -0.14132 -0.075 L -0.11371 -0.02338 Z " pathEditMode="relative" rAng="10421709" ptsTypes="AAAAAAAAAAAAAAAAAAAA">
                                      <p:cBhvr>
                                        <p:cTn id="10" dur="5000" fill="hold"/>
                                        <p:tgtEl>
                                          <p:spTgt spid="226311"/>
                                        </p:tgtEl>
                                        <p:attrNameLst>
                                          <p:attrName>ppt_x</p:attrName>
                                          <p:attrName>ppt_y</p:attrName>
                                        </p:attrNameLst>
                                      </p:cBhvr>
                                      <p:rCtr x="3003" y="-787"/>
                                    </p:animMotion>
                                  </p:childTnLst>
                                </p:cTn>
                              </p:par>
                              <p:par>
                                <p:cTn id="11" presetID="0" presetClass="path" presetSubtype="0" repeatCount="indefinite" fill="hold" nodeType="withEffect">
                                  <p:stCondLst>
                                    <p:cond delay="0"/>
                                  </p:stCondLst>
                                  <p:childTnLst>
                                    <p:animMotion origin="layout" path="M -0.01684 0.0037 L -0.01806 -0.09074 L -0.04774 0.00301 L -0.05642 -0.01389 L 0.09722 -0.06389 L 0.08455 -0.06852 L 0.04583 -0.01898 L -0.0033 -0.05972 L 0.02292 -0.07801 L -0.05503 -0.08148 L -0.01163 -0.01597 L 0.06563 0.00556 L 0.09583 -0.0287 L 0.05816 -0.0625 L 0.03976 -0.01921 L -0.00399 -0.05625 L -0.05486 -0.04514 L -0.01927 0.00208 " pathEditMode="relative" rAng="0" ptsTypes="AAAAAAAAAAAAAAAAAA">
                                      <p:cBhvr>
                                        <p:cTn id="12" dur="5000" fill="hold"/>
                                        <p:tgtEl>
                                          <p:spTgt spid="226310"/>
                                        </p:tgtEl>
                                        <p:attrNameLst>
                                          <p:attrName>ppt_x</p:attrName>
                                          <p:attrName>ppt_y</p:attrName>
                                        </p:attrNameLst>
                                      </p:cBhvr>
                                      <p:rCtr x="3715" y="-4630"/>
                                    </p:animMotion>
                                  </p:childTnLst>
                                </p:cTn>
                              </p:par>
                              <p:par>
                                <p:cTn id="13" presetID="0" presetClass="path" presetSubtype="0" repeatCount="indefinite" fill="hold" nodeType="withEffect">
                                  <p:stCondLst>
                                    <p:cond delay="0"/>
                                  </p:stCondLst>
                                  <p:childTnLst>
                                    <p:animMotion origin="layout" path="M -0.11979 0.05995 L -0.02083 0.02222 L -0.05382 -0.02338 L -0.07656 -0.00208 L -0.0434 0.06435 L -0.11962 0.03009 L -0.09201 -0.02153 L -0.08872 0.00833 L -0.11858 -0.00278 L -0.09062 0.06134 L -0.075 -0.02616 L -0.05677 -0.00208 L -0.04826 0.03727 L -0.07083 0.02917 L -0.11979 0.05995 " pathEditMode="relative" rAng="0" ptsTypes="AAAAAAAAAAAAAAA">
                                      <p:cBhvr>
                                        <p:cTn id="14" dur="5000" fill="hold"/>
                                        <p:tgtEl>
                                          <p:spTgt spid="226314"/>
                                        </p:tgtEl>
                                        <p:attrNameLst>
                                          <p:attrName>ppt_x</p:attrName>
                                          <p:attrName>ppt_y</p:attrName>
                                        </p:attrNameLst>
                                      </p:cBhvr>
                                      <p:rCtr x="4948" y="-4097"/>
                                    </p:animMotion>
                                  </p:childTnLst>
                                </p:cTn>
                              </p:par>
                              <p:par>
                                <p:cTn id="15" presetID="0" presetClass="path" presetSubtype="0" repeatCount="indefinite" fill="hold" nodeType="withEffect">
                                  <p:stCondLst>
                                    <p:cond delay="0"/>
                                  </p:stCondLst>
                                  <p:childTnLst>
                                    <p:animMotion origin="layout" path="M 0.10834 -0.08889 L 0.06615 -0.14329 L -0.00399 -0.09769 L 0.04792 -0.06297 L 0.0974 -0.13565 L 0.09167 -0.01505 L 0.01563 -0.12338 L 0.00156 -0.06204 L 0.03281 -0.02986 L 0.06372 -0.04676 L 0.08906 -0.03866 L 0.06424 -0.07269 L 0.07552 -0.14514 L 0.09445 -0.13472 L 0.07691 -0.01158 L 0.01268 -0.02246 L 0.10834 -0.08889 Z " pathEditMode="relative" rAng="15348448" ptsTypes="AAAAAAAAAAAAAAAAA">
                                      <p:cBhvr>
                                        <p:cTn id="16" dur="5000" fill="hold"/>
                                        <p:tgtEl>
                                          <p:spTgt spid="226317"/>
                                        </p:tgtEl>
                                        <p:attrNameLst>
                                          <p:attrName>ppt_x</p:attrName>
                                          <p:attrName>ppt_y</p:attrName>
                                        </p:attrNameLst>
                                      </p:cBhvr>
                                      <p:rCtr x="-5260" y="1759"/>
                                    </p:animMotion>
                                  </p:childTnLst>
                                </p:cTn>
                              </p:par>
                              <p:par>
                                <p:cTn id="17" presetID="0" presetClass="path" presetSubtype="0" repeatCount="indefinite" fill="hold" nodeType="withEffect">
                                  <p:stCondLst>
                                    <p:cond delay="0"/>
                                  </p:stCondLst>
                                  <p:childTnLst>
                                    <p:animMotion origin="layout" path="M -0.0026 0.03541 L 0.02969 0.05046 L -0.00608 0.10856 L -0.14844 0.06088 L -0.11059 0.04676 L -0.1151 -0.02871 L -0.0283 0.00208 L -0.03246 0.04259 L 0.06111 0.05046 L 0.04549 0.02014 L 0.07031 0.00254 L 0.02639 -0.02871 L -0.07135 0.10324 L -0.14844 0.01296 L -0.06441 -0.02685 L -0.03837 -0.00023 L -0.08333 0.03495 L 0.06806 0.06921 L 0.02448 0.10625 L -0.0026 0.03541 Z " pathEditMode="relative" rAng="0" ptsTypes="AAAAAAAAAAAAAAAAAAAA">
                                      <p:cBhvr>
                                        <p:cTn id="18" dur="5000" fill="hold"/>
                                        <p:tgtEl>
                                          <p:spTgt spid="226316"/>
                                        </p:tgtEl>
                                        <p:attrNameLst>
                                          <p:attrName>ppt_x</p:attrName>
                                          <p:attrName>ppt_y</p:attrName>
                                        </p:attrNameLst>
                                      </p:cBhvr>
                                      <p:rCtr x="-3646" y="440"/>
                                    </p:animMotion>
                                  </p:childTnLst>
                                </p:cTn>
                              </p:par>
                              <p:par>
                                <p:cTn id="19" presetID="0" presetClass="path" presetSubtype="0" repeatCount="indefinite" fill="hold" nodeType="withEffect">
                                  <p:stCondLst>
                                    <p:cond delay="0"/>
                                  </p:stCondLst>
                                  <p:childTnLst>
                                    <p:animMotion origin="layout" path="M 0.11493 -0.15879 L 0.11111 -0.08611 L 0.13681 -0.15578 L 0.14184 -0.14236 L 0.03091 -0.1162 L 0.03959 -0.11157 L 0.06945 -0.14676 L 0.10226 -0.11134 L 0.08282 -0.09907 L 0.13785 -0.09027 L 0.11025 -0.14398 L 0.05677 -0.16713 L 0.03386 -0.14328 L 0.05868 -0.11412 L 0.07379 -0.14606 L 0.10295 -0.11412 L 0.13924 -0.11828 L 0.1165 -0.15787 " pathEditMode="relative" rAng="11098630" ptsTypes="AAAAAAAAAAAAAAAAAA">
                                      <p:cBhvr>
                                        <p:cTn id="20" dur="5000" fill="hold"/>
                                        <p:tgtEl>
                                          <p:spTgt spid="226315"/>
                                        </p:tgtEl>
                                        <p:attrNameLst>
                                          <p:attrName>ppt_x</p:attrName>
                                          <p:attrName>ppt_y</p:attrName>
                                        </p:attrNameLst>
                                      </p:cBhvr>
                                      <p:rCtr x="-2865" y="3241"/>
                                    </p:animMotion>
                                  </p:childTnLst>
                                </p:cTn>
                              </p:par>
                              <p:par>
                                <p:cTn id="21" presetID="0" presetClass="path" presetSubtype="0" repeatCount="indefinite" fill="hold" nodeType="withEffect">
                                  <p:stCondLst>
                                    <p:cond delay="0"/>
                                  </p:stCondLst>
                                  <p:childTnLst>
                                    <p:animMotion origin="layout" path="M -0.0026 -0.05602 L -0.02777 -0.00695 L 0.00625 0.02893 L 0.0191 -0.02037 L -0.02691 -0.03195 L 0.0408 -0.06829 L -0.01059 0.02361 L 0.025 0.01273 L 0.03941 -0.0206 L 0.02639 -0.03727 L 0.02813 -0.0581 L 0.01198 -0.02894 L -0.02968 -0.0132 L -0.02604 -0.03033 L 0.04462 -0.05857 L 0.04584 -0.00834 L -0.0026 -0.05602 Z " pathEditMode="relative" rAng="8789339" ptsTypes="AAAAAAAAAAAAAAAAA">
                                      <p:cBhvr>
                                        <p:cTn id="22" dur="5000" fill="hold"/>
                                        <p:tgtEl>
                                          <p:spTgt spid="226321"/>
                                        </p:tgtEl>
                                        <p:attrNameLst>
                                          <p:attrName>ppt_x</p:attrName>
                                          <p:attrName>ppt_y</p:attrName>
                                        </p:attrNameLst>
                                      </p:cBhvr>
                                      <p:rCtr x="1615" y="3241"/>
                                    </p:animMotion>
                                  </p:childTnLst>
                                </p:cTn>
                              </p:par>
                              <p:par>
                                <p:cTn id="23" presetID="0" presetClass="path" presetSubtype="0" repeatCount="indefinite" fill="hold" nodeType="withEffect">
                                  <p:stCondLst>
                                    <p:cond delay="0"/>
                                  </p:stCondLst>
                                  <p:childTnLst>
                                    <p:animMotion origin="layout" path="M -0.03872 0.08959 L -0.09288 0.08149 L -0.03524 0.04977 L -0.05816 0.03288 L -0.0033 0.05116 L 0.01788 0.01783 L 0.03576 0.02639 L 0.00955 0.0669 L 0.02795 0.0794 L -0.04097 0.0632 L -0.07986 0.08079 L -0.0941 0.06829 L -0.06667 0.03311 L 0.03837 0.05093 L -0.03663 0.08982 " pathEditMode="relative" rAng="10303305" ptsTypes="AAAAAAAAAAAAAAA">
                                      <p:cBhvr>
                                        <p:cTn id="24" dur="5000" fill="hold"/>
                                        <p:tgtEl>
                                          <p:spTgt spid="226320"/>
                                        </p:tgtEl>
                                        <p:attrNameLst>
                                          <p:attrName>ppt_x</p:attrName>
                                          <p:attrName>ppt_y</p:attrName>
                                        </p:attrNameLst>
                                      </p:cBhvr>
                                      <p:rCtr x="1059" y="-3148"/>
                                    </p:animMotion>
                                  </p:childTnLst>
                                </p:cTn>
                              </p:par>
                              <p:par>
                                <p:cTn id="25" presetID="0" presetClass="path" presetSubtype="0" repeatCount="indefinite" fill="hold" nodeType="withEffect">
                                  <p:stCondLst>
                                    <p:cond delay="0"/>
                                  </p:stCondLst>
                                  <p:childTnLst>
                                    <p:animMotion origin="layout" path="M -0.10538 0.02106 L -0.12031 0.01574 L -0.10694 -0.01597 L -0.04236 -0.00139 L -0.05851 0.00833 L -0.05312 0.0456 L -0.09253 0.03657 L -0.09236 0.01551 L -0.13403 0.01806 L -0.12621 0.03241 L -0.13646 0.04259 L -0.11545 0.05509 L -0.07778 -0.01736 L -0.04028 0.02268 L -0.07552 0.04838 L -0.08819 0.03681 L -0.06996 0.01574 L -0.1375 0.00903 L -0.12048 -0.0125 L -0.10538 0.02106 Z " pathEditMode="relative" rAng="10414938" ptsTypes="AAAAAAAAAAAAAAAAAAAA">
                                      <p:cBhvr>
                                        <p:cTn id="26" dur="5000" fill="hold"/>
                                        <p:tgtEl>
                                          <p:spTgt spid="226319"/>
                                        </p:tgtEl>
                                        <p:attrNameLst>
                                          <p:attrName>ppt_x</p:attrName>
                                          <p:attrName>ppt_y</p:attrName>
                                        </p:attrNameLst>
                                      </p:cBhvr>
                                      <p:rCtr x="1563" y="-463"/>
                                    </p:animMotion>
                                  </p:childTnLst>
                                </p:cTn>
                              </p:par>
                              <p:par>
                                <p:cTn id="27" presetID="0" presetClass="path" presetSubtype="0" repeatCount="indefinite" fill="hold" nodeType="withEffect">
                                  <p:stCondLst>
                                    <p:cond delay="0"/>
                                  </p:stCondLst>
                                  <p:childTnLst>
                                    <p:animMotion origin="layout" path="M 0.06614 -0.04722 L 0.08107 0.0662 L 0.09739 -0.05324 L 0.10816 -0.03495 L -0.03907 0.05972 L -0.0257 0.06273 L 0.00607 -0.00602 L 0.06197 0.03194 L 0.03819 0.06042 L 0.11753 0.0463 L 0.06302 -0.02199 L -0.01771 -0.03102 L -0.04306 0.01667 L 0.00017 0.04907 L 0.01215 -0.00718 L 0.06215 0.02755 L 0.11093 0.00301 L 0.0677 -0.04606 " pathEditMode="relative" rAng="10232260" ptsTypes="AAAAAAAAAAAAAAAAAA">
                                      <p:cBhvr>
                                        <p:cTn id="28" dur="5000" fill="hold"/>
                                        <p:tgtEl>
                                          <p:spTgt spid="226318"/>
                                        </p:tgtEl>
                                        <p:attrNameLst>
                                          <p:attrName>ppt_x</p:attrName>
                                          <p:attrName>ppt_y</p:attrName>
                                        </p:attrNameLst>
                                      </p:cBhvr>
                                      <p:rCtr x="-3108" y="6412"/>
                                    </p:animMotion>
                                  </p:childTnLst>
                                </p:cTn>
                              </p:par>
                              <p:par>
                                <p:cTn id="29" presetID="0" presetClass="path" presetSubtype="0" repeatCount="indefinite" fill="hold" nodeType="withEffect">
                                  <p:stCondLst>
                                    <p:cond delay="0"/>
                                  </p:stCondLst>
                                  <p:childTnLst>
                                    <p:animMotion origin="layout" path="M 0.02968 0.08935 L -0.00504 -0.0257 L -0.07431 -0.01366 L -0.04879 0.01875 L 0.04896 0.01528 L -0.01216 0.07569 L -0.0783 0.02523 L -0.03646 0.03518 L -0.05729 0.05995 L 0.03646 0.06088 L -0.08195 0.00625 L -0.04497 -0.00116 L 0.01059 0.0081 L -0.00452 0.02685 L 0.02968 0.08935 " pathEditMode="relative" rAng="-4580207" ptsTypes="AAAAAAAAAAAAAAA">
                                      <p:cBhvr>
                                        <p:cTn id="30" dur="5000" fill="hold"/>
                                        <p:tgtEl>
                                          <p:spTgt spid="226322"/>
                                        </p:tgtEl>
                                        <p:attrNameLst>
                                          <p:attrName>ppt_x</p:attrName>
                                          <p:attrName>ppt_y</p:attrName>
                                        </p:attrNameLst>
                                      </p:cBhvr>
                                      <p:rCtr x="-4826" y="-6759"/>
                                    </p:animMotion>
                                  </p:childTnLst>
                                </p:cTn>
                              </p:par>
                              <p:par>
                                <p:cTn id="31" presetID="0" presetClass="path" presetSubtype="0" repeatCount="indefinite" fill="hold" nodeType="withEffect">
                                  <p:stCondLst>
                                    <p:cond delay="0"/>
                                  </p:stCondLst>
                                  <p:childTnLst>
                                    <p:animMotion origin="layout" path="M 0.04896 -0.0662 L -0.01285 -0.0831 L -0.01216 -0.025 L 0.03906 -0.02477 L 0.00816 -0.09097 L 0.09652 -0.01273 L -0.02205 -0.0493 L 0.01736 -0.00509 L 0.05659 0.00232 L 0.05885 -0.02083 L 0.07743 -0.02639 L 0.03958 -0.03727 L -0.00955 -0.08796 L 0.00746 -0.08912 L 0.09201 -0.00393 L 0.0526 0.01551 L 0.04896 -0.0662 Z " pathEditMode="relative" rAng="12365078" ptsTypes="AAAAAAAAAAAAAAAAA">
                                      <p:cBhvr>
                                        <p:cTn id="32" dur="5000" fill="hold"/>
                                        <p:tgtEl>
                                          <p:spTgt spid="226325"/>
                                        </p:tgtEl>
                                        <p:attrNameLst>
                                          <p:attrName>ppt_x</p:attrName>
                                          <p:attrName>ppt_y</p:attrName>
                                        </p:attrNameLst>
                                      </p:cBhvr>
                                      <p:rCtr x="-1233" y="3287"/>
                                    </p:animMotion>
                                  </p:childTnLst>
                                </p:cTn>
                              </p:par>
                              <p:par>
                                <p:cTn id="33" presetID="0" presetClass="path" presetSubtype="0" repeatCount="indefinite" fill="hold" nodeType="withEffect">
                                  <p:stCondLst>
                                    <p:cond delay="0"/>
                                  </p:stCondLst>
                                  <p:childTnLst>
                                    <p:animMotion origin="layout" path="M 0.00573 0.07986 L -0.02864 0.08195 L 0.00365 0.04375 L 0.15226 0.02755 L 0.11372 0.04514 L 0.12483 0.0794 L 0.03472 0.08866 L 0.03611 0.06829 L -0.06007 0.09028 L -0.04201 0.10047 L -0.06614 0.11574 L -0.01927 0.11852 L 0.07049 0.02871 L 0.1559 0.0507 L 0.07361 0.09283 L 0.04479 0.08704 L 0.08802 0.05787 L -0.06875 0.08334 L -0.02674 0.05348 L 0.00573 0.07986 Z " pathEditMode="relative" rAng="10116314" ptsTypes="AAAAAAAAAAAAAAAAAAAA">
                                      <p:cBhvr>
                                        <p:cTn id="34" dur="5000" fill="hold"/>
                                        <p:tgtEl>
                                          <p:spTgt spid="226324"/>
                                        </p:tgtEl>
                                        <p:attrNameLst>
                                          <p:attrName>ppt_x</p:attrName>
                                          <p:attrName>ppt_y</p:attrName>
                                        </p:attrNameLst>
                                      </p:cBhvr>
                                      <p:rCtr x="3681" y="-1227"/>
                                    </p:animMotion>
                                  </p:childTnLst>
                                </p:cTn>
                              </p:par>
                              <p:par>
                                <p:cTn id="35" presetID="0" presetClass="path" presetSubtype="0" repeatCount="indefinite" fill="hold" nodeType="withEffect">
                                  <p:stCondLst>
                                    <p:cond delay="0"/>
                                  </p:stCondLst>
                                  <p:childTnLst>
                                    <p:animMotion origin="layout" path="M -0.00017 0.00254 L -0.00347 -0.09051 L -0.02135 0.00324 L -0.0276 -0.01343 L 0.07639 -0.06806 L 0.06754 -0.07199 L 0.04236 -0.02176 L 0.00729 -0.06042 L 0.02483 -0.07917 L -0.02882 -0.08033 L 0.00295 -0.0169 L 0.0566 0.00162 L 0.07639 -0.03287 L 0.04965 -0.06505 L 0.0382 -0.02199 L 0.00712 -0.05672 L -0.02743 -0.04422 L -0.00191 0.00139 " pathEditMode="relative" rAng="-125161" ptsTypes="AAAAAAAAAAAAAAAAAA">
                                      <p:cBhvr>
                                        <p:cTn id="36" dur="5000" fill="hold"/>
                                        <p:tgtEl>
                                          <p:spTgt spid="226323"/>
                                        </p:tgtEl>
                                        <p:attrNameLst>
                                          <p:attrName>ppt_x</p:attrName>
                                          <p:attrName>ppt_y</p:attrName>
                                        </p:attrNameLst>
                                      </p:cBhvr>
                                      <p:rCtr x="2448"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0" grpId="0" animBg="1"/>
      <p:bldP spid="226311" grpId="0" animBg="1"/>
      <p:bldP spid="226312" grpId="0" animBg="1"/>
      <p:bldP spid="226313" grpId="0" animBg="1"/>
      <p:bldP spid="226314" grpId="0" animBg="1"/>
      <p:bldP spid="226315" grpId="0" animBg="1"/>
      <p:bldP spid="226316" grpId="0" animBg="1"/>
      <p:bldP spid="226317" grpId="0" animBg="1"/>
      <p:bldP spid="226318" grpId="0" animBg="1"/>
      <p:bldP spid="226319" grpId="0" animBg="1"/>
      <p:bldP spid="226320" grpId="0" animBg="1"/>
      <p:bldP spid="226321" grpId="0" animBg="1"/>
      <p:bldP spid="226322" grpId="0" animBg="1"/>
      <p:bldP spid="226323" grpId="0" animBg="1"/>
      <p:bldP spid="226324" grpId="0" animBg="1"/>
      <p:bldP spid="22632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11618" name="Oval 2">
            <a:extLst>
              <a:ext uri="{FF2B5EF4-FFF2-40B4-BE49-F238E27FC236}">
                <a16:creationId xmlns:a16="http://schemas.microsoft.com/office/drawing/2014/main" id="{D6CF88AB-F96F-D468-F210-67E7BFC3915C}"/>
              </a:ext>
            </a:extLst>
          </p:cNvPr>
          <p:cNvSpPr>
            <a:spLocks noChangeArrowheads="1"/>
          </p:cNvSpPr>
          <p:nvPr/>
        </p:nvSpPr>
        <p:spPr bwMode="auto">
          <a:xfrm>
            <a:off x="4724400" y="6096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1619" name="Oval 3">
            <a:extLst>
              <a:ext uri="{FF2B5EF4-FFF2-40B4-BE49-F238E27FC236}">
                <a16:creationId xmlns:a16="http://schemas.microsoft.com/office/drawing/2014/main" id="{B86B1608-A45D-560F-7565-2EAC6981B835}"/>
              </a:ext>
            </a:extLst>
          </p:cNvPr>
          <p:cNvSpPr>
            <a:spLocks noChangeArrowheads="1"/>
          </p:cNvSpPr>
          <p:nvPr/>
        </p:nvSpPr>
        <p:spPr bwMode="auto">
          <a:xfrm>
            <a:off x="4724400" y="56388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1620" name="Line 4">
            <a:extLst>
              <a:ext uri="{FF2B5EF4-FFF2-40B4-BE49-F238E27FC236}">
                <a16:creationId xmlns:a16="http://schemas.microsoft.com/office/drawing/2014/main" id="{78CD949F-0F77-FBF8-8C45-2BE2DFCE762C}"/>
              </a:ext>
            </a:extLst>
          </p:cNvPr>
          <p:cNvSpPr>
            <a:spLocks noChangeShapeType="1"/>
          </p:cNvSpPr>
          <p:nvPr/>
        </p:nvSpPr>
        <p:spPr bwMode="auto">
          <a:xfrm>
            <a:off x="4722813" y="990600"/>
            <a:ext cx="1587"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1" name="Line 5">
            <a:extLst>
              <a:ext uri="{FF2B5EF4-FFF2-40B4-BE49-F238E27FC236}">
                <a16:creationId xmlns:a16="http://schemas.microsoft.com/office/drawing/2014/main" id="{E58C346B-79C1-0073-AF38-B42626FD9B3E}"/>
              </a:ext>
            </a:extLst>
          </p:cNvPr>
          <p:cNvSpPr>
            <a:spLocks noChangeShapeType="1"/>
          </p:cNvSpPr>
          <p:nvPr/>
        </p:nvSpPr>
        <p:spPr bwMode="auto">
          <a:xfrm>
            <a:off x="8153400" y="1066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7334" name="Oval 6">
            <a:extLst>
              <a:ext uri="{FF2B5EF4-FFF2-40B4-BE49-F238E27FC236}">
                <a16:creationId xmlns:a16="http://schemas.microsoft.com/office/drawing/2014/main" id="{C594DB75-42EE-323B-2180-6CD40E666865}"/>
              </a:ext>
            </a:extLst>
          </p:cNvPr>
          <p:cNvSpPr>
            <a:spLocks noChangeArrowheads="1"/>
          </p:cNvSpPr>
          <p:nvPr/>
        </p:nvSpPr>
        <p:spPr bwMode="auto">
          <a:xfrm rot="405051">
            <a:off x="6705600" y="5715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35" name="Oval 7">
            <a:extLst>
              <a:ext uri="{FF2B5EF4-FFF2-40B4-BE49-F238E27FC236}">
                <a16:creationId xmlns:a16="http://schemas.microsoft.com/office/drawing/2014/main" id="{206C9831-00A4-C8D3-EE39-28F75F6B31DE}"/>
              </a:ext>
            </a:extLst>
          </p:cNvPr>
          <p:cNvSpPr>
            <a:spLocks noChangeArrowheads="1"/>
          </p:cNvSpPr>
          <p:nvPr/>
        </p:nvSpPr>
        <p:spPr bwMode="auto">
          <a:xfrm rot="405051">
            <a:off x="66294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36" name="Oval 8">
            <a:extLst>
              <a:ext uri="{FF2B5EF4-FFF2-40B4-BE49-F238E27FC236}">
                <a16:creationId xmlns:a16="http://schemas.microsoft.com/office/drawing/2014/main" id="{2E11680B-3349-4A41-5BCC-4F14A2F8941D}"/>
              </a:ext>
            </a:extLst>
          </p:cNvPr>
          <p:cNvSpPr>
            <a:spLocks noChangeArrowheads="1"/>
          </p:cNvSpPr>
          <p:nvPr/>
        </p:nvSpPr>
        <p:spPr bwMode="auto">
          <a:xfrm rot="-3844209">
            <a:off x="7162800" y="6019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37" name="Oval 9">
            <a:extLst>
              <a:ext uri="{FF2B5EF4-FFF2-40B4-BE49-F238E27FC236}">
                <a16:creationId xmlns:a16="http://schemas.microsoft.com/office/drawing/2014/main" id="{A71631FA-616C-E9DC-AFD8-BB10BD135058}"/>
              </a:ext>
            </a:extLst>
          </p:cNvPr>
          <p:cNvSpPr>
            <a:spLocks noChangeArrowheads="1"/>
          </p:cNvSpPr>
          <p:nvPr/>
        </p:nvSpPr>
        <p:spPr bwMode="auto">
          <a:xfrm rot="405051">
            <a:off x="50292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38" name="Oval 10">
            <a:extLst>
              <a:ext uri="{FF2B5EF4-FFF2-40B4-BE49-F238E27FC236}">
                <a16:creationId xmlns:a16="http://schemas.microsoft.com/office/drawing/2014/main" id="{2A568233-597B-B427-AC3C-8E8776E6D9D8}"/>
              </a:ext>
            </a:extLst>
          </p:cNvPr>
          <p:cNvSpPr>
            <a:spLocks noChangeArrowheads="1"/>
          </p:cNvSpPr>
          <p:nvPr/>
        </p:nvSpPr>
        <p:spPr bwMode="auto">
          <a:xfrm>
            <a:off x="7162800" y="5791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39" name="Oval 11">
            <a:extLst>
              <a:ext uri="{FF2B5EF4-FFF2-40B4-BE49-F238E27FC236}">
                <a16:creationId xmlns:a16="http://schemas.microsoft.com/office/drawing/2014/main" id="{E75C0EA4-CE43-89FD-EA0D-437C0EBCB8EA}"/>
              </a:ext>
            </a:extLst>
          </p:cNvPr>
          <p:cNvSpPr>
            <a:spLocks noChangeArrowheads="1"/>
          </p:cNvSpPr>
          <p:nvPr/>
        </p:nvSpPr>
        <p:spPr bwMode="auto">
          <a:xfrm rot="405051">
            <a:off x="6172200" y="6172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0" name="Oval 12">
            <a:extLst>
              <a:ext uri="{FF2B5EF4-FFF2-40B4-BE49-F238E27FC236}">
                <a16:creationId xmlns:a16="http://schemas.microsoft.com/office/drawing/2014/main" id="{1F10C43D-2CDD-9A0C-4540-ADFD37AB931B}"/>
              </a:ext>
            </a:extLst>
          </p:cNvPr>
          <p:cNvSpPr>
            <a:spLocks noChangeArrowheads="1"/>
          </p:cNvSpPr>
          <p:nvPr/>
        </p:nvSpPr>
        <p:spPr bwMode="auto">
          <a:xfrm rot="405051">
            <a:off x="65532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1" name="Oval 13">
            <a:extLst>
              <a:ext uri="{FF2B5EF4-FFF2-40B4-BE49-F238E27FC236}">
                <a16:creationId xmlns:a16="http://schemas.microsoft.com/office/drawing/2014/main" id="{DD82A668-83F2-0C55-C02E-734CAEA056A8}"/>
              </a:ext>
            </a:extLst>
          </p:cNvPr>
          <p:cNvSpPr>
            <a:spLocks noChangeArrowheads="1"/>
          </p:cNvSpPr>
          <p:nvPr/>
        </p:nvSpPr>
        <p:spPr bwMode="auto">
          <a:xfrm rot="405051">
            <a:off x="5562600" y="6096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2" name="Oval 14">
            <a:extLst>
              <a:ext uri="{FF2B5EF4-FFF2-40B4-BE49-F238E27FC236}">
                <a16:creationId xmlns:a16="http://schemas.microsoft.com/office/drawing/2014/main" id="{7D0C609C-45A3-B99B-D218-7D2D56835BD9}"/>
              </a:ext>
            </a:extLst>
          </p:cNvPr>
          <p:cNvSpPr>
            <a:spLocks noChangeArrowheads="1"/>
          </p:cNvSpPr>
          <p:nvPr/>
        </p:nvSpPr>
        <p:spPr bwMode="auto">
          <a:xfrm rot="405051">
            <a:off x="6629400" y="5410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3" name="Oval 15">
            <a:extLst>
              <a:ext uri="{FF2B5EF4-FFF2-40B4-BE49-F238E27FC236}">
                <a16:creationId xmlns:a16="http://schemas.microsoft.com/office/drawing/2014/main" id="{9E39BFBB-A831-14CF-AD73-477A892EB4D8}"/>
              </a:ext>
            </a:extLst>
          </p:cNvPr>
          <p:cNvSpPr>
            <a:spLocks noChangeArrowheads="1"/>
          </p:cNvSpPr>
          <p:nvPr/>
        </p:nvSpPr>
        <p:spPr bwMode="auto">
          <a:xfrm rot="405051">
            <a:off x="6553200" y="5257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4" name="Oval 16">
            <a:extLst>
              <a:ext uri="{FF2B5EF4-FFF2-40B4-BE49-F238E27FC236}">
                <a16:creationId xmlns:a16="http://schemas.microsoft.com/office/drawing/2014/main" id="{375FA3AF-A1A6-F9F1-4206-1E88EE5FE596}"/>
              </a:ext>
            </a:extLst>
          </p:cNvPr>
          <p:cNvSpPr>
            <a:spLocks noChangeArrowheads="1"/>
          </p:cNvSpPr>
          <p:nvPr/>
        </p:nvSpPr>
        <p:spPr bwMode="auto">
          <a:xfrm rot="405051">
            <a:off x="76962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5" name="Oval 17">
            <a:extLst>
              <a:ext uri="{FF2B5EF4-FFF2-40B4-BE49-F238E27FC236}">
                <a16:creationId xmlns:a16="http://schemas.microsoft.com/office/drawing/2014/main" id="{D4365B67-8BB5-D0FF-BDBB-94E56798F82D}"/>
              </a:ext>
            </a:extLst>
          </p:cNvPr>
          <p:cNvSpPr>
            <a:spLocks noChangeArrowheads="1"/>
          </p:cNvSpPr>
          <p:nvPr/>
        </p:nvSpPr>
        <p:spPr bwMode="auto">
          <a:xfrm rot="405051">
            <a:off x="49530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6" name="Oval 18">
            <a:extLst>
              <a:ext uri="{FF2B5EF4-FFF2-40B4-BE49-F238E27FC236}">
                <a16:creationId xmlns:a16="http://schemas.microsoft.com/office/drawing/2014/main" id="{FDF890C7-F9AD-7C37-B6A7-9C5AF6C86AE7}"/>
              </a:ext>
            </a:extLst>
          </p:cNvPr>
          <p:cNvSpPr>
            <a:spLocks noChangeArrowheads="1"/>
          </p:cNvSpPr>
          <p:nvPr/>
        </p:nvSpPr>
        <p:spPr bwMode="auto">
          <a:xfrm>
            <a:off x="70866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7" name="Oval 19">
            <a:extLst>
              <a:ext uri="{FF2B5EF4-FFF2-40B4-BE49-F238E27FC236}">
                <a16:creationId xmlns:a16="http://schemas.microsoft.com/office/drawing/2014/main" id="{6BBE04C5-2BD8-1825-2947-2D345FE101DD}"/>
              </a:ext>
            </a:extLst>
          </p:cNvPr>
          <p:cNvSpPr>
            <a:spLocks noChangeArrowheads="1"/>
          </p:cNvSpPr>
          <p:nvPr/>
        </p:nvSpPr>
        <p:spPr bwMode="auto">
          <a:xfrm rot="405051">
            <a:off x="60960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8" name="Oval 20">
            <a:extLst>
              <a:ext uri="{FF2B5EF4-FFF2-40B4-BE49-F238E27FC236}">
                <a16:creationId xmlns:a16="http://schemas.microsoft.com/office/drawing/2014/main" id="{CC97C0D9-79F6-7776-8B65-E3A51719F88A}"/>
              </a:ext>
            </a:extLst>
          </p:cNvPr>
          <p:cNvSpPr>
            <a:spLocks noChangeArrowheads="1"/>
          </p:cNvSpPr>
          <p:nvPr/>
        </p:nvSpPr>
        <p:spPr bwMode="auto">
          <a:xfrm rot="405051">
            <a:off x="6477000" y="5181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49" name="Oval 21">
            <a:extLst>
              <a:ext uri="{FF2B5EF4-FFF2-40B4-BE49-F238E27FC236}">
                <a16:creationId xmlns:a16="http://schemas.microsoft.com/office/drawing/2014/main" id="{43A28EF7-E5F9-42AB-4B68-F7A494611EAB}"/>
              </a:ext>
            </a:extLst>
          </p:cNvPr>
          <p:cNvSpPr>
            <a:spLocks noChangeArrowheads="1"/>
          </p:cNvSpPr>
          <p:nvPr/>
        </p:nvSpPr>
        <p:spPr bwMode="auto">
          <a:xfrm rot="405051">
            <a:off x="5486400" y="5791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50" name="Rectangle 22">
            <a:extLst>
              <a:ext uri="{FF2B5EF4-FFF2-40B4-BE49-F238E27FC236}">
                <a16:creationId xmlns:a16="http://schemas.microsoft.com/office/drawing/2014/main" id="{03D8199A-6D11-F012-2ADE-00BB9CD776BA}"/>
              </a:ext>
            </a:extLst>
          </p:cNvPr>
          <p:cNvSpPr>
            <a:spLocks noChangeArrowheads="1"/>
          </p:cNvSpPr>
          <p:nvPr/>
        </p:nvSpPr>
        <p:spPr bwMode="auto">
          <a:xfrm>
            <a:off x="4114800" y="228600"/>
            <a:ext cx="4572000" cy="1738313"/>
          </a:xfrm>
          <a:prstGeom prst="rect">
            <a:avLst/>
          </a:prstGeom>
          <a:noFill/>
          <a:ln w="9525">
            <a:noFill/>
            <a:miter lim="800000"/>
            <a:headEnd/>
            <a:tailEnd/>
          </a:ln>
          <a:effectLst>
            <a:outerShdw dist="35921" dir="2700000" algn="ctr" rotWithShape="0">
              <a:srgbClr val="FFE701"/>
            </a:outerShdw>
          </a:effectLst>
        </p:spPr>
        <p:txBody>
          <a:bodyPr>
            <a:spAutoFit/>
          </a:bodyPr>
          <a:lstStyle/>
          <a:p>
            <a:pPr>
              <a:defRPr/>
            </a:pPr>
            <a:r>
              <a:rPr lang="en-US" sz="6000" b="1">
                <a:latin typeface="Monotype Corsiva" pitchFamily="66" charset="0"/>
              </a:rPr>
              <a:t>Hot Liquid</a:t>
            </a:r>
          </a:p>
          <a:p>
            <a:pPr>
              <a:defRPr/>
            </a:pPr>
            <a:endParaRPr lang="en-US" sz="4800" b="1">
              <a:latin typeface="Monotype Corsiva" pitchFamily="66" charset="0"/>
            </a:endParaRPr>
          </a:p>
        </p:txBody>
      </p:sp>
      <p:sp>
        <p:nvSpPr>
          <p:cNvPr id="111639" name="Oval 23">
            <a:extLst>
              <a:ext uri="{FF2B5EF4-FFF2-40B4-BE49-F238E27FC236}">
                <a16:creationId xmlns:a16="http://schemas.microsoft.com/office/drawing/2014/main" id="{78384A39-DBF9-8646-C5E0-08A3ACC6F0CC}"/>
              </a:ext>
            </a:extLst>
          </p:cNvPr>
          <p:cNvSpPr>
            <a:spLocks noChangeArrowheads="1"/>
          </p:cNvSpPr>
          <p:nvPr/>
        </p:nvSpPr>
        <p:spPr bwMode="auto">
          <a:xfrm>
            <a:off x="457200" y="6096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1640" name="Oval 24">
            <a:extLst>
              <a:ext uri="{FF2B5EF4-FFF2-40B4-BE49-F238E27FC236}">
                <a16:creationId xmlns:a16="http://schemas.microsoft.com/office/drawing/2014/main" id="{1D5D6C17-6290-014E-EC70-17EDC6149A13}"/>
              </a:ext>
            </a:extLst>
          </p:cNvPr>
          <p:cNvSpPr>
            <a:spLocks noChangeArrowheads="1"/>
          </p:cNvSpPr>
          <p:nvPr/>
        </p:nvSpPr>
        <p:spPr bwMode="auto">
          <a:xfrm>
            <a:off x="457200" y="5638800"/>
            <a:ext cx="34290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1641" name="Line 25">
            <a:extLst>
              <a:ext uri="{FF2B5EF4-FFF2-40B4-BE49-F238E27FC236}">
                <a16:creationId xmlns:a16="http://schemas.microsoft.com/office/drawing/2014/main" id="{1CC1C8A8-31FD-3C93-A447-AA1A536EE40A}"/>
              </a:ext>
            </a:extLst>
          </p:cNvPr>
          <p:cNvSpPr>
            <a:spLocks noChangeShapeType="1"/>
          </p:cNvSpPr>
          <p:nvPr/>
        </p:nvSpPr>
        <p:spPr bwMode="auto">
          <a:xfrm>
            <a:off x="455613" y="990600"/>
            <a:ext cx="1587"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2" name="Line 26">
            <a:extLst>
              <a:ext uri="{FF2B5EF4-FFF2-40B4-BE49-F238E27FC236}">
                <a16:creationId xmlns:a16="http://schemas.microsoft.com/office/drawing/2014/main" id="{DE218D52-514A-1FC4-35DE-D4A8615118CF}"/>
              </a:ext>
            </a:extLst>
          </p:cNvPr>
          <p:cNvSpPr>
            <a:spLocks noChangeShapeType="1"/>
          </p:cNvSpPr>
          <p:nvPr/>
        </p:nvSpPr>
        <p:spPr bwMode="auto">
          <a:xfrm>
            <a:off x="3886200" y="1066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7355" name="Oval 27">
            <a:extLst>
              <a:ext uri="{FF2B5EF4-FFF2-40B4-BE49-F238E27FC236}">
                <a16:creationId xmlns:a16="http://schemas.microsoft.com/office/drawing/2014/main" id="{671FB065-CCED-7C69-3718-70171949139F}"/>
              </a:ext>
            </a:extLst>
          </p:cNvPr>
          <p:cNvSpPr>
            <a:spLocks noChangeArrowheads="1"/>
          </p:cNvSpPr>
          <p:nvPr/>
        </p:nvSpPr>
        <p:spPr bwMode="auto">
          <a:xfrm rot="405051">
            <a:off x="2438400" y="5715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56" name="Oval 28">
            <a:extLst>
              <a:ext uri="{FF2B5EF4-FFF2-40B4-BE49-F238E27FC236}">
                <a16:creationId xmlns:a16="http://schemas.microsoft.com/office/drawing/2014/main" id="{B9974658-A7EF-4D01-18FE-073659330FC3}"/>
              </a:ext>
            </a:extLst>
          </p:cNvPr>
          <p:cNvSpPr>
            <a:spLocks noChangeArrowheads="1"/>
          </p:cNvSpPr>
          <p:nvPr/>
        </p:nvSpPr>
        <p:spPr bwMode="auto">
          <a:xfrm rot="405051">
            <a:off x="23622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57" name="Oval 29">
            <a:extLst>
              <a:ext uri="{FF2B5EF4-FFF2-40B4-BE49-F238E27FC236}">
                <a16:creationId xmlns:a16="http://schemas.microsoft.com/office/drawing/2014/main" id="{B6F83F60-826F-F903-2C92-819317417674}"/>
              </a:ext>
            </a:extLst>
          </p:cNvPr>
          <p:cNvSpPr>
            <a:spLocks noChangeArrowheads="1"/>
          </p:cNvSpPr>
          <p:nvPr/>
        </p:nvSpPr>
        <p:spPr bwMode="auto">
          <a:xfrm rot="-3844209">
            <a:off x="2895600" y="6019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58" name="Oval 30">
            <a:extLst>
              <a:ext uri="{FF2B5EF4-FFF2-40B4-BE49-F238E27FC236}">
                <a16:creationId xmlns:a16="http://schemas.microsoft.com/office/drawing/2014/main" id="{F99612BA-AE98-2686-AACA-3F36EA2941FF}"/>
              </a:ext>
            </a:extLst>
          </p:cNvPr>
          <p:cNvSpPr>
            <a:spLocks noChangeArrowheads="1"/>
          </p:cNvSpPr>
          <p:nvPr/>
        </p:nvSpPr>
        <p:spPr bwMode="auto">
          <a:xfrm rot="405051">
            <a:off x="7620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59" name="Oval 31">
            <a:extLst>
              <a:ext uri="{FF2B5EF4-FFF2-40B4-BE49-F238E27FC236}">
                <a16:creationId xmlns:a16="http://schemas.microsoft.com/office/drawing/2014/main" id="{F548DE00-8352-F045-EB64-21D6121FF7D4}"/>
              </a:ext>
            </a:extLst>
          </p:cNvPr>
          <p:cNvSpPr>
            <a:spLocks noChangeArrowheads="1"/>
          </p:cNvSpPr>
          <p:nvPr/>
        </p:nvSpPr>
        <p:spPr bwMode="auto">
          <a:xfrm>
            <a:off x="2895600" y="5791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0" name="Oval 32">
            <a:extLst>
              <a:ext uri="{FF2B5EF4-FFF2-40B4-BE49-F238E27FC236}">
                <a16:creationId xmlns:a16="http://schemas.microsoft.com/office/drawing/2014/main" id="{553D33F8-90AB-CBC9-06CC-1EFA255ADB81}"/>
              </a:ext>
            </a:extLst>
          </p:cNvPr>
          <p:cNvSpPr>
            <a:spLocks noChangeArrowheads="1"/>
          </p:cNvSpPr>
          <p:nvPr/>
        </p:nvSpPr>
        <p:spPr bwMode="auto">
          <a:xfrm rot="405051">
            <a:off x="1905000" y="6172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1" name="Oval 33">
            <a:extLst>
              <a:ext uri="{FF2B5EF4-FFF2-40B4-BE49-F238E27FC236}">
                <a16:creationId xmlns:a16="http://schemas.microsoft.com/office/drawing/2014/main" id="{C820A223-CE6B-0EA2-1138-F44CE62EE95F}"/>
              </a:ext>
            </a:extLst>
          </p:cNvPr>
          <p:cNvSpPr>
            <a:spLocks noChangeArrowheads="1"/>
          </p:cNvSpPr>
          <p:nvPr/>
        </p:nvSpPr>
        <p:spPr bwMode="auto">
          <a:xfrm rot="405051">
            <a:off x="22860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2" name="Oval 34">
            <a:extLst>
              <a:ext uri="{FF2B5EF4-FFF2-40B4-BE49-F238E27FC236}">
                <a16:creationId xmlns:a16="http://schemas.microsoft.com/office/drawing/2014/main" id="{9A1FC522-A29D-93D8-6B74-6A518C05037B}"/>
              </a:ext>
            </a:extLst>
          </p:cNvPr>
          <p:cNvSpPr>
            <a:spLocks noChangeArrowheads="1"/>
          </p:cNvSpPr>
          <p:nvPr/>
        </p:nvSpPr>
        <p:spPr bwMode="auto">
          <a:xfrm rot="405051">
            <a:off x="1295400" y="6096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3" name="Oval 35">
            <a:extLst>
              <a:ext uri="{FF2B5EF4-FFF2-40B4-BE49-F238E27FC236}">
                <a16:creationId xmlns:a16="http://schemas.microsoft.com/office/drawing/2014/main" id="{E8544222-2DF5-16DE-D51B-F2E5F934F20F}"/>
              </a:ext>
            </a:extLst>
          </p:cNvPr>
          <p:cNvSpPr>
            <a:spLocks noChangeArrowheads="1"/>
          </p:cNvSpPr>
          <p:nvPr/>
        </p:nvSpPr>
        <p:spPr bwMode="auto">
          <a:xfrm rot="405051">
            <a:off x="2362200" y="5410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4" name="Oval 36">
            <a:extLst>
              <a:ext uri="{FF2B5EF4-FFF2-40B4-BE49-F238E27FC236}">
                <a16:creationId xmlns:a16="http://schemas.microsoft.com/office/drawing/2014/main" id="{3A482207-ECBD-C62E-6542-ADFE0F9A388C}"/>
              </a:ext>
            </a:extLst>
          </p:cNvPr>
          <p:cNvSpPr>
            <a:spLocks noChangeArrowheads="1"/>
          </p:cNvSpPr>
          <p:nvPr/>
        </p:nvSpPr>
        <p:spPr bwMode="auto">
          <a:xfrm rot="405051">
            <a:off x="2286000" y="5257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5" name="Oval 37">
            <a:extLst>
              <a:ext uri="{FF2B5EF4-FFF2-40B4-BE49-F238E27FC236}">
                <a16:creationId xmlns:a16="http://schemas.microsoft.com/office/drawing/2014/main" id="{DFF785A0-4272-E487-3C54-E41D871C4A3E}"/>
              </a:ext>
            </a:extLst>
          </p:cNvPr>
          <p:cNvSpPr>
            <a:spLocks noChangeArrowheads="1"/>
          </p:cNvSpPr>
          <p:nvPr/>
        </p:nvSpPr>
        <p:spPr bwMode="auto">
          <a:xfrm rot="405051">
            <a:off x="34290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6" name="Oval 38">
            <a:extLst>
              <a:ext uri="{FF2B5EF4-FFF2-40B4-BE49-F238E27FC236}">
                <a16:creationId xmlns:a16="http://schemas.microsoft.com/office/drawing/2014/main" id="{63020051-B95C-DC02-F6C8-913C59FBF6F1}"/>
              </a:ext>
            </a:extLst>
          </p:cNvPr>
          <p:cNvSpPr>
            <a:spLocks noChangeArrowheads="1"/>
          </p:cNvSpPr>
          <p:nvPr/>
        </p:nvSpPr>
        <p:spPr bwMode="auto">
          <a:xfrm rot="405051">
            <a:off x="6858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7" name="Oval 39">
            <a:extLst>
              <a:ext uri="{FF2B5EF4-FFF2-40B4-BE49-F238E27FC236}">
                <a16:creationId xmlns:a16="http://schemas.microsoft.com/office/drawing/2014/main" id="{5CA2A16C-1F52-0F1E-220C-8777D5F5E3EA}"/>
              </a:ext>
            </a:extLst>
          </p:cNvPr>
          <p:cNvSpPr>
            <a:spLocks noChangeArrowheads="1"/>
          </p:cNvSpPr>
          <p:nvPr/>
        </p:nvSpPr>
        <p:spPr bwMode="auto">
          <a:xfrm>
            <a:off x="2819400" y="5486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8" name="Oval 40">
            <a:extLst>
              <a:ext uri="{FF2B5EF4-FFF2-40B4-BE49-F238E27FC236}">
                <a16:creationId xmlns:a16="http://schemas.microsoft.com/office/drawing/2014/main" id="{05540285-2B7D-2E4E-CE0A-100BC0EA8DA5}"/>
              </a:ext>
            </a:extLst>
          </p:cNvPr>
          <p:cNvSpPr>
            <a:spLocks noChangeArrowheads="1"/>
          </p:cNvSpPr>
          <p:nvPr/>
        </p:nvSpPr>
        <p:spPr bwMode="auto">
          <a:xfrm rot="405051">
            <a:off x="18288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69" name="Oval 41">
            <a:extLst>
              <a:ext uri="{FF2B5EF4-FFF2-40B4-BE49-F238E27FC236}">
                <a16:creationId xmlns:a16="http://schemas.microsoft.com/office/drawing/2014/main" id="{6E171F0B-B647-F8DA-491C-FAD1A7830C2D}"/>
              </a:ext>
            </a:extLst>
          </p:cNvPr>
          <p:cNvSpPr>
            <a:spLocks noChangeArrowheads="1"/>
          </p:cNvSpPr>
          <p:nvPr/>
        </p:nvSpPr>
        <p:spPr bwMode="auto">
          <a:xfrm rot="405051">
            <a:off x="2209800" y="5181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70" name="Oval 42">
            <a:extLst>
              <a:ext uri="{FF2B5EF4-FFF2-40B4-BE49-F238E27FC236}">
                <a16:creationId xmlns:a16="http://schemas.microsoft.com/office/drawing/2014/main" id="{8BCE9B9A-6119-14E0-5371-51B2BB0DEA23}"/>
              </a:ext>
            </a:extLst>
          </p:cNvPr>
          <p:cNvSpPr>
            <a:spLocks noChangeArrowheads="1"/>
          </p:cNvSpPr>
          <p:nvPr/>
        </p:nvSpPr>
        <p:spPr bwMode="auto">
          <a:xfrm rot="405051">
            <a:off x="1219200" y="57912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7371" name="Rectangle 43">
            <a:extLst>
              <a:ext uri="{FF2B5EF4-FFF2-40B4-BE49-F238E27FC236}">
                <a16:creationId xmlns:a16="http://schemas.microsoft.com/office/drawing/2014/main" id="{0A397E11-D041-FC66-4A22-ABA935D46A02}"/>
              </a:ext>
            </a:extLst>
          </p:cNvPr>
          <p:cNvSpPr>
            <a:spLocks noChangeArrowheads="1"/>
          </p:cNvSpPr>
          <p:nvPr/>
        </p:nvSpPr>
        <p:spPr bwMode="auto">
          <a:xfrm>
            <a:off x="-152400" y="228600"/>
            <a:ext cx="4572000" cy="1738313"/>
          </a:xfrm>
          <a:prstGeom prst="rect">
            <a:avLst/>
          </a:prstGeom>
          <a:noFill/>
          <a:ln w="9525">
            <a:noFill/>
            <a:miter lim="800000"/>
            <a:headEnd/>
            <a:tailEnd/>
          </a:ln>
          <a:effectLst>
            <a:outerShdw dist="35921" dir="2700000" algn="ctr" rotWithShape="0">
              <a:srgbClr val="FFE701"/>
            </a:outerShdw>
          </a:effectLst>
        </p:spPr>
        <p:txBody>
          <a:bodyPr>
            <a:spAutoFit/>
          </a:bodyPr>
          <a:lstStyle/>
          <a:p>
            <a:pPr>
              <a:defRPr/>
            </a:pPr>
            <a:r>
              <a:rPr lang="en-US" sz="6000" b="1">
                <a:latin typeface="Monotype Corsiva" pitchFamily="66" charset="0"/>
              </a:rPr>
              <a:t>Liquid</a:t>
            </a:r>
          </a:p>
          <a:p>
            <a:pPr>
              <a:defRPr/>
            </a:pPr>
            <a:endParaRPr lang="en-US" sz="4800" b="1">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childTnLst>
                                    <p:animMotion origin="layout" path="M 0.06111 -0.06736 L 0.05277 0.01852 L 0.12204 0.04838 L 0.11302 -0.03032 L 0.03923 -0.01828 L 0.11597 -0.11273 L 0.09461 0.0507 L 0.14045 0.01389 L 0.14149 -0.04259 L 0.11336 -0.05902 L 0.10347 -0.09027 L 0.09722 -0.03819 L 0.04635 0.01019 L 0.04149 -0.01666 L 0.12691 -0.10069 L 0.15781 -0.02939 L 0.06111 -0.06736 Z " pathEditMode="relative" rAng="7393456" ptsTypes="AAAAAAAAAAAAAAAAA">
                                      <p:cBhvr>
                                        <p:cTn id="6" dur="3000" fill="hold"/>
                                        <p:tgtEl>
                                          <p:spTgt spid="227337"/>
                                        </p:tgtEl>
                                        <p:attrNameLst>
                                          <p:attrName>ppt_x</p:attrName>
                                          <p:attrName>ppt_y</p:attrName>
                                        </p:attrNameLst>
                                      </p:cBhvr>
                                      <p:rCtr x="4167" y="3634"/>
                                    </p:animMotion>
                                  </p:childTnLst>
                                </p:cTn>
                              </p:par>
                              <p:par>
                                <p:cTn id="7" presetID="0" presetClass="path" presetSubtype="0" repeatCount="indefinite" fill="hold" nodeType="withEffect">
                                  <p:stCondLst>
                                    <p:cond delay="0"/>
                                  </p:stCondLst>
                                  <p:childTnLst>
                                    <p:animMotion origin="layout" path="M -0.12326 0.02569 L -0.21753 -0.00579 L -0.1151 -0.06505 L -0.15399 -0.10857 L -0.05937 -0.05324 L -0.02066 -0.12408 L 0.01059 -0.1 L -0.03715 -0.01366 L -0.00608 0.0199 L -0.12552 -0.03542 L -0.19497 -0.00463 L -0.21875 -0.03658 L -0.1691 -0.10973 L 0.01372 -0.04329 L -0.11944 0.02708 " pathEditMode="relative" rAng="10516792" ptsTypes="AAAAAAAAAAAAAAA">
                                      <p:cBhvr>
                                        <p:cTn id="8" dur="3000" fill="hold"/>
                                        <p:tgtEl>
                                          <p:spTgt spid="227336"/>
                                        </p:tgtEl>
                                        <p:attrNameLst>
                                          <p:attrName>ppt_x</p:attrName>
                                          <p:attrName>ppt_y</p:attrName>
                                        </p:attrNameLst>
                                      </p:cBhvr>
                                      <p:rCtr x="2049" y="-6898"/>
                                    </p:animMotion>
                                  </p:childTnLst>
                                </p:cTn>
                              </p:par>
                              <p:par>
                                <p:cTn id="9" presetID="0" presetClass="path" presetSubtype="0" repeatCount="indefinite" fill="hold" nodeType="withEffect">
                                  <p:stCondLst>
                                    <p:cond delay="0"/>
                                  </p:stCondLst>
                                  <p:childTnLst>
                                    <p:animMotion origin="layout" path="M -0.11371 -0.02338 L -0.14184 -0.03078 L -0.11562 -0.08055 L 0.00695 -0.06134 L -0.02378 -0.04537 L -0.01528 0.01274 L -0.08993 0.00024 L -0.08906 -0.03264 L -0.16788 -0.02708 L -0.15347 -0.00509 L -0.17326 0.01158 L -0.13437 0.03033 L -0.06041 -0.08449 L 0.01007 -0.02384 L -0.05764 0.0176 L -0.08142 -3.7037E-6 L -0.04601 -0.0331 L -0.17465 -0.04074 L -0.14132 -0.075 L -0.11371 -0.02338 Z " pathEditMode="relative" rAng="10421709" ptsTypes="AAAAAAAAAAAAAAAAAAAA">
                                      <p:cBhvr>
                                        <p:cTn id="10" dur="3000" fill="hold"/>
                                        <p:tgtEl>
                                          <p:spTgt spid="227335"/>
                                        </p:tgtEl>
                                        <p:attrNameLst>
                                          <p:attrName>ppt_x</p:attrName>
                                          <p:attrName>ppt_y</p:attrName>
                                        </p:attrNameLst>
                                      </p:cBhvr>
                                      <p:rCtr x="3003" y="-787"/>
                                    </p:animMotion>
                                  </p:childTnLst>
                                </p:cTn>
                              </p:par>
                              <p:par>
                                <p:cTn id="11" presetID="0" presetClass="path" presetSubtype="0" repeatCount="indefinite" fill="hold" nodeType="withEffect">
                                  <p:stCondLst>
                                    <p:cond delay="0"/>
                                  </p:stCondLst>
                                  <p:childTnLst>
                                    <p:animMotion origin="layout" path="M -0.01684 0.0037 L -0.01806 -0.09074 L -0.04774 0.00301 L -0.05642 -0.01389 L 0.09722 -0.06389 L 0.08455 -0.06852 L 0.04583 -0.01898 L -0.0033 -0.05972 L 0.02292 -0.07801 L -0.05503 -0.08148 L -0.01163 -0.01597 L 0.06563 0.00556 L 0.09583 -0.0287 L 0.05816 -0.0625 L 0.03976 -0.01921 L -0.00399 -0.05625 L -0.05486 -0.04514 L -0.01927 0.00208 " pathEditMode="relative" rAng="0" ptsTypes="AAAAAAAAAAAAAAAAAA">
                                      <p:cBhvr>
                                        <p:cTn id="12" dur="3000" fill="hold"/>
                                        <p:tgtEl>
                                          <p:spTgt spid="227334"/>
                                        </p:tgtEl>
                                        <p:attrNameLst>
                                          <p:attrName>ppt_x</p:attrName>
                                          <p:attrName>ppt_y</p:attrName>
                                        </p:attrNameLst>
                                      </p:cBhvr>
                                      <p:rCtr x="3715" y="-4630"/>
                                    </p:animMotion>
                                  </p:childTnLst>
                                </p:cTn>
                              </p:par>
                              <p:par>
                                <p:cTn id="13" presetID="0" presetClass="path" presetSubtype="0" repeatCount="indefinite" fill="hold" nodeType="withEffect">
                                  <p:stCondLst>
                                    <p:cond delay="0"/>
                                  </p:stCondLst>
                                  <p:childTnLst>
                                    <p:animMotion origin="layout" path="M -0.11979 0.05995 L -0.02083 0.02222 L -0.05382 -0.02338 L -0.07656 -0.00208 L -0.0434 0.06435 L -0.11962 0.03009 L -0.09201 -0.02153 L -0.08872 0.00833 L -0.11858 -0.00278 L -0.09062 0.06134 L -0.075 -0.02616 L -0.05677 -0.00208 L -0.04826 0.03727 L -0.07083 0.02917 L -0.11979 0.05995 " pathEditMode="relative" rAng="0" ptsTypes="AAAAAAAAAAAAAAA">
                                      <p:cBhvr>
                                        <p:cTn id="14" dur="3000" fill="hold"/>
                                        <p:tgtEl>
                                          <p:spTgt spid="227338"/>
                                        </p:tgtEl>
                                        <p:attrNameLst>
                                          <p:attrName>ppt_x</p:attrName>
                                          <p:attrName>ppt_y</p:attrName>
                                        </p:attrNameLst>
                                      </p:cBhvr>
                                      <p:rCtr x="4948" y="-4097"/>
                                    </p:animMotion>
                                  </p:childTnLst>
                                </p:cTn>
                              </p:par>
                              <p:par>
                                <p:cTn id="15" presetID="0" presetClass="path" presetSubtype="0" repeatCount="indefinite" fill="hold" nodeType="withEffect">
                                  <p:stCondLst>
                                    <p:cond delay="0"/>
                                  </p:stCondLst>
                                  <p:childTnLst>
                                    <p:animMotion origin="layout" path="M 0.10834 -0.08889 L 0.06615 -0.14329 L -0.00399 -0.09769 L 0.04792 -0.06297 L 0.0974 -0.13565 L 0.09167 -0.01505 L 0.01563 -0.12338 L 0.00156 -0.06204 L 0.03281 -0.02986 L 0.06372 -0.04676 L 0.08906 -0.03866 L 0.06424 -0.07269 L 0.07552 -0.14514 L 0.09445 -0.13472 L 0.07691 -0.01158 L 0.01268 -0.02246 L 0.10834 -0.08889 Z " pathEditMode="relative" rAng="15348448" ptsTypes="AAAAAAAAAAAAAAAAA">
                                      <p:cBhvr>
                                        <p:cTn id="16" dur="3000" fill="hold"/>
                                        <p:tgtEl>
                                          <p:spTgt spid="227341"/>
                                        </p:tgtEl>
                                        <p:attrNameLst>
                                          <p:attrName>ppt_x</p:attrName>
                                          <p:attrName>ppt_y</p:attrName>
                                        </p:attrNameLst>
                                      </p:cBhvr>
                                      <p:rCtr x="-5260" y="1759"/>
                                    </p:animMotion>
                                  </p:childTnLst>
                                </p:cTn>
                              </p:par>
                              <p:par>
                                <p:cTn id="17" presetID="0" presetClass="path" presetSubtype="0" repeatCount="indefinite" fill="hold" nodeType="withEffect">
                                  <p:stCondLst>
                                    <p:cond delay="0"/>
                                  </p:stCondLst>
                                  <p:childTnLst>
                                    <p:animMotion origin="layout" path="M -0.0026 0.03541 L 0.02969 0.05046 L -0.00608 0.10856 L -0.14844 0.06088 L -0.11059 0.04676 L -0.1151 -0.02871 L -0.0283 0.00208 L -0.03246 0.04259 L 0.06111 0.05046 L 0.04549 0.02014 L 0.07031 0.00254 L 0.02639 -0.02871 L -0.07135 0.10324 L -0.14844 0.01296 L -0.06441 -0.02685 L -0.03837 -0.00023 L -0.08333 0.03495 L 0.06806 0.06921 L 0.02448 0.10625 L -0.0026 0.03541 Z " pathEditMode="relative" rAng="0" ptsTypes="AAAAAAAAAAAAAAAAAAAA">
                                      <p:cBhvr>
                                        <p:cTn id="18" dur="3000" fill="hold"/>
                                        <p:tgtEl>
                                          <p:spTgt spid="227340"/>
                                        </p:tgtEl>
                                        <p:attrNameLst>
                                          <p:attrName>ppt_x</p:attrName>
                                          <p:attrName>ppt_y</p:attrName>
                                        </p:attrNameLst>
                                      </p:cBhvr>
                                      <p:rCtr x="-3646" y="440"/>
                                    </p:animMotion>
                                  </p:childTnLst>
                                </p:cTn>
                              </p:par>
                              <p:par>
                                <p:cTn id="19" presetID="0" presetClass="path" presetSubtype="0" repeatCount="indefinite" fill="hold" nodeType="withEffect">
                                  <p:stCondLst>
                                    <p:cond delay="0"/>
                                  </p:stCondLst>
                                  <p:childTnLst>
                                    <p:animMotion origin="layout" path="M 0.11493 -0.15879 L 0.11111 -0.08611 L 0.13681 -0.15578 L 0.14184 -0.14236 L 0.03091 -0.1162 L 0.03959 -0.11157 L 0.06945 -0.14676 L 0.10226 -0.11134 L 0.08282 -0.09907 L 0.13785 -0.09027 L 0.11025 -0.14398 L 0.05677 -0.16713 L 0.03386 -0.14328 L 0.05868 -0.11412 L 0.07379 -0.14606 L 0.10295 -0.11412 L 0.13924 -0.11828 L 0.1165 -0.15787 " pathEditMode="relative" rAng="11098630" ptsTypes="AAAAAAAAAAAAAAAAAA">
                                      <p:cBhvr>
                                        <p:cTn id="20" dur="3000" fill="hold"/>
                                        <p:tgtEl>
                                          <p:spTgt spid="227339"/>
                                        </p:tgtEl>
                                        <p:attrNameLst>
                                          <p:attrName>ppt_x</p:attrName>
                                          <p:attrName>ppt_y</p:attrName>
                                        </p:attrNameLst>
                                      </p:cBhvr>
                                      <p:rCtr x="-2865" y="3241"/>
                                    </p:animMotion>
                                  </p:childTnLst>
                                </p:cTn>
                              </p:par>
                              <p:par>
                                <p:cTn id="21" presetID="0" presetClass="path" presetSubtype="0" repeatCount="indefinite" fill="hold" nodeType="withEffect">
                                  <p:stCondLst>
                                    <p:cond delay="0"/>
                                  </p:stCondLst>
                                  <p:childTnLst>
                                    <p:animMotion origin="layout" path="M -0.0026 -0.05602 L -0.02777 -0.00695 L 0.00625 0.02893 L 0.0191 -0.02037 L -0.02691 -0.03195 L 0.0408 -0.06829 L -0.01059 0.02361 L 0.025 0.01273 L 0.03941 -0.0206 L 0.02639 -0.03727 L 0.02813 -0.0581 L 0.01198 -0.02894 L -0.02968 -0.0132 L -0.02604 -0.03033 L 0.04462 -0.05857 L 0.04584 -0.00834 L -0.0026 -0.05602 Z " pathEditMode="relative" rAng="8789339" ptsTypes="AAAAAAAAAAAAAAAAA">
                                      <p:cBhvr>
                                        <p:cTn id="22" dur="3000" fill="hold"/>
                                        <p:tgtEl>
                                          <p:spTgt spid="227345"/>
                                        </p:tgtEl>
                                        <p:attrNameLst>
                                          <p:attrName>ppt_x</p:attrName>
                                          <p:attrName>ppt_y</p:attrName>
                                        </p:attrNameLst>
                                      </p:cBhvr>
                                      <p:rCtr x="1615" y="3241"/>
                                    </p:animMotion>
                                  </p:childTnLst>
                                </p:cTn>
                              </p:par>
                              <p:par>
                                <p:cTn id="23" presetID="0" presetClass="path" presetSubtype="0" repeatCount="indefinite" fill="hold" nodeType="withEffect">
                                  <p:stCondLst>
                                    <p:cond delay="0"/>
                                  </p:stCondLst>
                                  <p:childTnLst>
                                    <p:animMotion origin="layout" path="M -0.03872 0.08959 L -0.09288 0.08149 L -0.03524 0.04977 L -0.05816 0.03288 L -0.0033 0.05116 L 0.01788 0.01783 L 0.03576 0.02639 L 0.00955 0.0669 L 0.02795 0.0794 L -0.04097 0.0632 L -0.07986 0.08079 L -0.0941 0.06829 L -0.06667 0.03311 L 0.03837 0.05093 L -0.03663 0.08982 " pathEditMode="relative" rAng="10303305" ptsTypes="AAAAAAAAAAAAAAA">
                                      <p:cBhvr>
                                        <p:cTn id="24" dur="3000" fill="hold"/>
                                        <p:tgtEl>
                                          <p:spTgt spid="227344"/>
                                        </p:tgtEl>
                                        <p:attrNameLst>
                                          <p:attrName>ppt_x</p:attrName>
                                          <p:attrName>ppt_y</p:attrName>
                                        </p:attrNameLst>
                                      </p:cBhvr>
                                      <p:rCtr x="1059" y="-3148"/>
                                    </p:animMotion>
                                  </p:childTnLst>
                                </p:cTn>
                              </p:par>
                              <p:par>
                                <p:cTn id="25" presetID="0" presetClass="path" presetSubtype="0" repeatCount="indefinite" fill="hold" nodeType="withEffect">
                                  <p:stCondLst>
                                    <p:cond delay="0"/>
                                  </p:stCondLst>
                                  <p:childTnLst>
                                    <p:animMotion origin="layout" path="M -0.10538 0.02106 L -0.12031 0.01574 L -0.10694 -0.01597 L -0.04236 -0.00139 L -0.05851 0.00833 L -0.05312 0.0456 L -0.09253 0.03657 L -0.09236 0.01551 L -0.13403 0.01806 L -0.12621 0.03241 L -0.13646 0.04259 L -0.11545 0.05509 L -0.07778 -0.01736 L -0.04028 0.02268 L -0.07552 0.04838 L -0.08819 0.03681 L -0.06996 0.01574 L -0.1375 0.00903 L -0.12048 -0.0125 L -0.10538 0.02106 Z " pathEditMode="relative" rAng="10414938" ptsTypes="AAAAAAAAAAAAAAAAAAAA">
                                      <p:cBhvr>
                                        <p:cTn id="26" dur="3000" fill="hold"/>
                                        <p:tgtEl>
                                          <p:spTgt spid="227343"/>
                                        </p:tgtEl>
                                        <p:attrNameLst>
                                          <p:attrName>ppt_x</p:attrName>
                                          <p:attrName>ppt_y</p:attrName>
                                        </p:attrNameLst>
                                      </p:cBhvr>
                                      <p:rCtr x="1563" y="-463"/>
                                    </p:animMotion>
                                  </p:childTnLst>
                                </p:cTn>
                              </p:par>
                              <p:par>
                                <p:cTn id="27" presetID="0" presetClass="path" presetSubtype="0" repeatCount="indefinite" fill="hold" nodeType="withEffect">
                                  <p:stCondLst>
                                    <p:cond delay="0"/>
                                  </p:stCondLst>
                                  <p:childTnLst>
                                    <p:animMotion origin="layout" path="M 0.06614 -0.04722 L 0.08107 0.0662 L 0.09739 -0.05324 L 0.10816 -0.03495 L -0.03907 0.05972 L -0.0257 0.06273 L 0.00607 -0.00602 L 0.06197 0.03194 L 0.03819 0.06042 L 0.11753 0.0463 L 0.06302 -0.02199 L -0.01771 -0.03102 L -0.04306 0.01667 L 0.00017 0.04907 L 0.01215 -0.00718 L 0.06215 0.02755 L 0.11093 0.00301 L 0.0677 -0.04606 " pathEditMode="relative" rAng="10232260" ptsTypes="AAAAAAAAAAAAAAAAAA">
                                      <p:cBhvr>
                                        <p:cTn id="28" dur="3000" fill="hold"/>
                                        <p:tgtEl>
                                          <p:spTgt spid="227342"/>
                                        </p:tgtEl>
                                        <p:attrNameLst>
                                          <p:attrName>ppt_x</p:attrName>
                                          <p:attrName>ppt_y</p:attrName>
                                        </p:attrNameLst>
                                      </p:cBhvr>
                                      <p:rCtr x="-3108" y="6412"/>
                                    </p:animMotion>
                                  </p:childTnLst>
                                </p:cTn>
                              </p:par>
                              <p:par>
                                <p:cTn id="29" presetID="0" presetClass="path" presetSubtype="0" repeatCount="indefinite" fill="hold" nodeType="withEffect">
                                  <p:stCondLst>
                                    <p:cond delay="0"/>
                                  </p:stCondLst>
                                  <p:childTnLst>
                                    <p:animMotion origin="layout" path="M 0.02968 0.08935 L -0.00504 -0.0257 L -0.07431 -0.01366 L -0.04879 0.01875 L 0.04896 0.01528 L -0.01216 0.07569 L -0.0783 0.02523 L -0.03646 0.03518 L -0.05729 0.05995 L 0.03646 0.06088 L -0.08195 0.00625 L -0.04497 -0.00116 L 0.01059 0.0081 L -0.00452 0.02685 L 0.02968 0.08935 " pathEditMode="relative" rAng="-4580207" ptsTypes="AAAAAAAAAAAAAAA">
                                      <p:cBhvr>
                                        <p:cTn id="30" dur="3000" fill="hold"/>
                                        <p:tgtEl>
                                          <p:spTgt spid="227346"/>
                                        </p:tgtEl>
                                        <p:attrNameLst>
                                          <p:attrName>ppt_x</p:attrName>
                                          <p:attrName>ppt_y</p:attrName>
                                        </p:attrNameLst>
                                      </p:cBhvr>
                                      <p:rCtr x="-4826" y="-6759"/>
                                    </p:animMotion>
                                  </p:childTnLst>
                                </p:cTn>
                              </p:par>
                              <p:par>
                                <p:cTn id="31" presetID="0" presetClass="path" presetSubtype="0" repeatCount="indefinite" fill="hold" nodeType="withEffect">
                                  <p:stCondLst>
                                    <p:cond delay="0"/>
                                  </p:stCondLst>
                                  <p:childTnLst>
                                    <p:animMotion origin="layout" path="M 0.04896 -0.0662 L -0.01285 -0.0831 L -0.01216 -0.025 L 0.03906 -0.02477 L 0.00816 -0.09097 L 0.09652 -0.01273 L -0.02205 -0.0493 L 0.01736 -0.00509 L 0.05659 0.00232 L 0.05885 -0.02083 L 0.07743 -0.02639 L 0.03958 -0.03727 L -0.00955 -0.08796 L 0.00746 -0.08912 L 0.09201 -0.00393 L 0.0526 0.01551 L 0.04896 -0.0662 Z " pathEditMode="relative" rAng="12365078" ptsTypes="AAAAAAAAAAAAAAAAA">
                                      <p:cBhvr>
                                        <p:cTn id="32" dur="3000" fill="hold"/>
                                        <p:tgtEl>
                                          <p:spTgt spid="227349"/>
                                        </p:tgtEl>
                                        <p:attrNameLst>
                                          <p:attrName>ppt_x</p:attrName>
                                          <p:attrName>ppt_y</p:attrName>
                                        </p:attrNameLst>
                                      </p:cBhvr>
                                      <p:rCtr x="-1233" y="3287"/>
                                    </p:animMotion>
                                  </p:childTnLst>
                                </p:cTn>
                              </p:par>
                              <p:par>
                                <p:cTn id="33" presetID="0" presetClass="path" presetSubtype="0" repeatCount="indefinite" fill="hold" nodeType="withEffect">
                                  <p:stCondLst>
                                    <p:cond delay="0"/>
                                  </p:stCondLst>
                                  <p:childTnLst>
                                    <p:animMotion origin="layout" path="M 0.00573 0.07986 L -0.02864 0.08195 L 0.00365 0.04375 L 0.15226 0.02755 L 0.11372 0.04514 L 0.12483 0.0794 L 0.03472 0.08866 L 0.03611 0.06829 L -0.06007 0.09028 L -0.04201 0.10047 L -0.06614 0.11574 L -0.01927 0.11852 L 0.07049 0.02871 L 0.1559 0.0507 L 0.07361 0.09283 L 0.04479 0.08704 L 0.08802 0.05787 L -0.06875 0.08334 L -0.02674 0.05348 L 0.00573 0.07986 Z " pathEditMode="relative" rAng="10116314" ptsTypes="AAAAAAAAAAAAAAAAAAAA">
                                      <p:cBhvr>
                                        <p:cTn id="34" dur="3000" fill="hold"/>
                                        <p:tgtEl>
                                          <p:spTgt spid="227348"/>
                                        </p:tgtEl>
                                        <p:attrNameLst>
                                          <p:attrName>ppt_x</p:attrName>
                                          <p:attrName>ppt_y</p:attrName>
                                        </p:attrNameLst>
                                      </p:cBhvr>
                                      <p:rCtr x="3681" y="-1227"/>
                                    </p:animMotion>
                                  </p:childTnLst>
                                </p:cTn>
                              </p:par>
                              <p:par>
                                <p:cTn id="35" presetID="0" presetClass="path" presetSubtype="0" repeatCount="indefinite" fill="hold" nodeType="withEffect">
                                  <p:stCondLst>
                                    <p:cond delay="0"/>
                                  </p:stCondLst>
                                  <p:childTnLst>
                                    <p:animMotion origin="layout" path="M -0.00017 0.00254 L -0.00347 -0.09051 L -0.02135 0.00324 L -0.0276 -0.01343 L 0.07639 -0.06806 L 0.06754 -0.07199 L 0.04236 -0.02176 L 0.00729 -0.06042 L 0.02483 -0.07917 L -0.02882 -0.08033 L 0.00295 -0.0169 L 0.0566 0.00162 L 0.07639 -0.03287 L 0.04965 -0.06505 L 0.0382 -0.02199 L 0.00712 -0.05672 L -0.02743 -0.04422 L -0.00191 0.00139 " pathEditMode="relative" rAng="-125161" ptsTypes="AAAAAAAAAAAAAAAAAA">
                                      <p:cBhvr>
                                        <p:cTn id="36" dur="3000" fill="hold"/>
                                        <p:tgtEl>
                                          <p:spTgt spid="227347"/>
                                        </p:tgtEl>
                                        <p:attrNameLst>
                                          <p:attrName>ppt_x</p:attrName>
                                          <p:attrName>ppt_y</p:attrName>
                                        </p:attrNameLst>
                                      </p:cBhvr>
                                      <p:rCtr x="2448" y="-4699"/>
                                    </p:animMotion>
                                  </p:childTnLst>
                                </p:cTn>
                              </p:par>
                              <p:par>
                                <p:cTn id="37" presetID="0" presetClass="path" presetSubtype="0" repeatCount="indefinite" fill="hold" nodeType="withEffect">
                                  <p:stCondLst>
                                    <p:cond delay="0"/>
                                  </p:stCondLst>
                                  <p:childTnLst>
                                    <p:animMotion origin="layout" path="M 0.06111 -0.06736 L 0.05277 0.01852 L 0.12204 0.04838 L 0.11302 -0.03032 L 0.03923 -0.01828 L 0.11597 -0.11273 L 0.09461 0.0507 L 0.14045 0.01389 L 0.14149 -0.04259 L 0.11336 -0.05902 L 0.10347 -0.09027 L 0.09722 -0.03819 L 0.04635 0.01019 L 0.04149 -0.01666 L 0.12691 -0.10069 L 0.15781 -0.02939 L 0.06111 -0.06736 Z " pathEditMode="relative" rAng="7393456" ptsTypes="AAAAAAAAAAAAAAAAA">
                                      <p:cBhvr>
                                        <p:cTn id="38" dur="5000" fill="hold"/>
                                        <p:tgtEl>
                                          <p:spTgt spid="227358"/>
                                        </p:tgtEl>
                                        <p:attrNameLst>
                                          <p:attrName>ppt_x</p:attrName>
                                          <p:attrName>ppt_y</p:attrName>
                                        </p:attrNameLst>
                                      </p:cBhvr>
                                      <p:rCtr x="4167" y="3634"/>
                                    </p:animMotion>
                                  </p:childTnLst>
                                </p:cTn>
                              </p:par>
                              <p:par>
                                <p:cTn id="39" presetID="0" presetClass="path" presetSubtype="0" repeatCount="indefinite" fill="hold" nodeType="withEffect">
                                  <p:stCondLst>
                                    <p:cond delay="0"/>
                                  </p:stCondLst>
                                  <p:childTnLst>
                                    <p:animMotion origin="layout" path="M -0.12326 0.02569 L -0.21753 -0.00579 L -0.1151 -0.06505 L -0.15399 -0.10857 L -0.05937 -0.05324 L -0.02066 -0.12408 L 0.01059 -0.1 L -0.03715 -0.01366 L -0.00608 0.0199 L -0.12552 -0.03542 L -0.19497 -0.00463 L -0.21875 -0.03658 L -0.1691 -0.10973 L 0.01372 -0.04329 L -0.11944 0.02708 " pathEditMode="relative" rAng="10516792" ptsTypes="AAAAAAAAAAAAAAA">
                                      <p:cBhvr>
                                        <p:cTn id="40" dur="5000" fill="hold"/>
                                        <p:tgtEl>
                                          <p:spTgt spid="227357"/>
                                        </p:tgtEl>
                                        <p:attrNameLst>
                                          <p:attrName>ppt_x</p:attrName>
                                          <p:attrName>ppt_y</p:attrName>
                                        </p:attrNameLst>
                                      </p:cBhvr>
                                      <p:rCtr x="2049" y="-6898"/>
                                    </p:animMotion>
                                  </p:childTnLst>
                                </p:cTn>
                              </p:par>
                              <p:par>
                                <p:cTn id="41" presetID="0" presetClass="path" presetSubtype="0" repeatCount="indefinite" fill="hold" nodeType="withEffect">
                                  <p:stCondLst>
                                    <p:cond delay="0"/>
                                  </p:stCondLst>
                                  <p:childTnLst>
                                    <p:animMotion origin="layout" path="M -0.11371 -0.02338 L -0.14184 -0.03078 L -0.11562 -0.08055 L 0.00695 -0.06134 L -0.02378 -0.04537 L -0.01528 0.01274 L -0.08993 0.00024 L -0.08906 -0.03264 L -0.16788 -0.02708 L -0.15347 -0.00509 L -0.17326 0.01158 L -0.13437 0.03033 L -0.06041 -0.08449 L 0.01007 -0.02384 L -0.05764 0.0176 L -0.08142 -3.7037E-6 L -0.04601 -0.0331 L -0.17465 -0.04074 L -0.14132 -0.075 L -0.11371 -0.02338 Z " pathEditMode="relative" rAng="10421709" ptsTypes="AAAAAAAAAAAAAAAAAAAA">
                                      <p:cBhvr>
                                        <p:cTn id="42" dur="5000" fill="hold"/>
                                        <p:tgtEl>
                                          <p:spTgt spid="227356"/>
                                        </p:tgtEl>
                                        <p:attrNameLst>
                                          <p:attrName>ppt_x</p:attrName>
                                          <p:attrName>ppt_y</p:attrName>
                                        </p:attrNameLst>
                                      </p:cBhvr>
                                      <p:rCtr x="3003" y="-787"/>
                                    </p:animMotion>
                                  </p:childTnLst>
                                </p:cTn>
                              </p:par>
                              <p:par>
                                <p:cTn id="43" presetID="0" presetClass="path" presetSubtype="0" repeatCount="indefinite" fill="hold" nodeType="withEffect">
                                  <p:stCondLst>
                                    <p:cond delay="0"/>
                                  </p:stCondLst>
                                  <p:childTnLst>
                                    <p:animMotion origin="layout" path="M -0.01684 0.0037 L -0.01806 -0.09074 L -0.04774 0.00301 L -0.05642 -0.01389 L 0.09722 -0.06389 L 0.08455 -0.06852 L 0.04583 -0.01898 L -0.0033 -0.05972 L 0.02292 -0.07801 L -0.05503 -0.08148 L -0.01163 -0.01597 L 0.06563 0.00556 L 0.09583 -0.0287 L 0.05816 -0.0625 L 0.03976 -0.01921 L -0.00399 -0.05625 L -0.05486 -0.04514 L -0.01927 0.00208 " pathEditMode="relative" rAng="0" ptsTypes="AAAAAAAAAAAAAAAAAA">
                                      <p:cBhvr>
                                        <p:cTn id="44" dur="5000" fill="hold"/>
                                        <p:tgtEl>
                                          <p:spTgt spid="227355"/>
                                        </p:tgtEl>
                                        <p:attrNameLst>
                                          <p:attrName>ppt_x</p:attrName>
                                          <p:attrName>ppt_y</p:attrName>
                                        </p:attrNameLst>
                                      </p:cBhvr>
                                      <p:rCtr x="3715" y="-4630"/>
                                    </p:animMotion>
                                  </p:childTnLst>
                                </p:cTn>
                              </p:par>
                              <p:par>
                                <p:cTn id="45" presetID="0" presetClass="path" presetSubtype="0" repeatCount="indefinite" fill="hold" nodeType="withEffect">
                                  <p:stCondLst>
                                    <p:cond delay="0"/>
                                  </p:stCondLst>
                                  <p:childTnLst>
                                    <p:animMotion origin="layout" path="M -0.11979 0.05995 L -0.02083 0.02222 L -0.05382 -0.02338 L -0.07656 -0.00208 L -0.0434 0.06435 L -0.11962 0.03009 L -0.09201 -0.02153 L -0.08872 0.00833 L -0.11858 -0.00278 L -0.09062 0.06134 L -0.075 -0.02616 L -0.05677 -0.00208 L -0.04826 0.03727 L -0.07083 0.02917 L -0.11979 0.05995 " pathEditMode="relative" rAng="0" ptsTypes="AAAAAAAAAAAAAAA">
                                      <p:cBhvr>
                                        <p:cTn id="46" dur="5000" fill="hold"/>
                                        <p:tgtEl>
                                          <p:spTgt spid="227359"/>
                                        </p:tgtEl>
                                        <p:attrNameLst>
                                          <p:attrName>ppt_x</p:attrName>
                                          <p:attrName>ppt_y</p:attrName>
                                        </p:attrNameLst>
                                      </p:cBhvr>
                                      <p:rCtr x="4948" y="-4097"/>
                                    </p:animMotion>
                                  </p:childTnLst>
                                </p:cTn>
                              </p:par>
                              <p:par>
                                <p:cTn id="47" presetID="0" presetClass="path" presetSubtype="0" repeatCount="indefinite" fill="hold" nodeType="withEffect">
                                  <p:stCondLst>
                                    <p:cond delay="0"/>
                                  </p:stCondLst>
                                  <p:childTnLst>
                                    <p:animMotion origin="layout" path="M 0.10834 -0.08889 L 0.06615 -0.14329 L -0.00399 -0.09769 L 0.04792 -0.06297 L 0.0974 -0.13565 L 0.09167 -0.01505 L 0.01563 -0.12338 L 0.00156 -0.06204 L 0.03281 -0.02986 L 0.06372 -0.04676 L 0.08906 -0.03866 L 0.06424 -0.07269 L 0.07552 -0.14514 L 0.09445 -0.13472 L 0.07691 -0.01158 L 0.01268 -0.02246 L 0.10834 -0.08889 Z " pathEditMode="relative" rAng="15348448" ptsTypes="AAAAAAAAAAAAAAAAA">
                                      <p:cBhvr>
                                        <p:cTn id="48" dur="5000" fill="hold"/>
                                        <p:tgtEl>
                                          <p:spTgt spid="227362"/>
                                        </p:tgtEl>
                                        <p:attrNameLst>
                                          <p:attrName>ppt_x</p:attrName>
                                          <p:attrName>ppt_y</p:attrName>
                                        </p:attrNameLst>
                                      </p:cBhvr>
                                      <p:rCtr x="-5260" y="1759"/>
                                    </p:animMotion>
                                  </p:childTnLst>
                                </p:cTn>
                              </p:par>
                              <p:par>
                                <p:cTn id="49" presetID="0" presetClass="path" presetSubtype="0" repeatCount="indefinite" fill="hold" nodeType="withEffect">
                                  <p:stCondLst>
                                    <p:cond delay="0"/>
                                  </p:stCondLst>
                                  <p:childTnLst>
                                    <p:animMotion origin="layout" path="M -0.0026 0.03541 L 0.02969 0.05046 L -0.00608 0.10856 L -0.14844 0.06088 L -0.11059 0.04676 L -0.1151 -0.02871 L -0.0283 0.00208 L -0.03246 0.04259 L 0.06111 0.05046 L 0.04549 0.02014 L 0.07031 0.00254 L 0.02639 -0.02871 L -0.07135 0.10324 L -0.14844 0.01296 L -0.06441 -0.02685 L -0.03837 -0.00023 L -0.08333 0.03495 L 0.06806 0.06921 L 0.02448 0.10625 L -0.0026 0.03541 Z " pathEditMode="relative" rAng="0" ptsTypes="AAAAAAAAAAAAAAAAAAAA">
                                      <p:cBhvr>
                                        <p:cTn id="50" dur="5000" fill="hold"/>
                                        <p:tgtEl>
                                          <p:spTgt spid="227361"/>
                                        </p:tgtEl>
                                        <p:attrNameLst>
                                          <p:attrName>ppt_x</p:attrName>
                                          <p:attrName>ppt_y</p:attrName>
                                        </p:attrNameLst>
                                      </p:cBhvr>
                                      <p:rCtr x="-3646" y="440"/>
                                    </p:animMotion>
                                  </p:childTnLst>
                                </p:cTn>
                              </p:par>
                              <p:par>
                                <p:cTn id="51" presetID="0" presetClass="path" presetSubtype="0" repeatCount="indefinite" fill="hold" nodeType="withEffect">
                                  <p:stCondLst>
                                    <p:cond delay="0"/>
                                  </p:stCondLst>
                                  <p:childTnLst>
                                    <p:animMotion origin="layout" path="M 0.11493 -0.15879 L 0.11111 -0.08611 L 0.13681 -0.15578 L 0.14184 -0.14236 L 0.03091 -0.1162 L 0.03959 -0.11157 L 0.06945 -0.14676 L 0.10226 -0.11134 L 0.08282 -0.09907 L 0.13785 -0.09027 L 0.11025 -0.14398 L 0.05677 -0.16713 L 0.03386 -0.14328 L 0.05868 -0.11412 L 0.07379 -0.14606 L 0.10295 -0.11412 L 0.13924 -0.11828 L 0.1165 -0.15787 " pathEditMode="relative" rAng="11098630" ptsTypes="AAAAAAAAAAAAAAAAAA">
                                      <p:cBhvr>
                                        <p:cTn id="52" dur="5000" fill="hold"/>
                                        <p:tgtEl>
                                          <p:spTgt spid="227360"/>
                                        </p:tgtEl>
                                        <p:attrNameLst>
                                          <p:attrName>ppt_x</p:attrName>
                                          <p:attrName>ppt_y</p:attrName>
                                        </p:attrNameLst>
                                      </p:cBhvr>
                                      <p:rCtr x="-2865" y="3241"/>
                                    </p:animMotion>
                                  </p:childTnLst>
                                </p:cTn>
                              </p:par>
                              <p:par>
                                <p:cTn id="53" presetID="0" presetClass="path" presetSubtype="0" repeatCount="indefinite" fill="hold" nodeType="withEffect">
                                  <p:stCondLst>
                                    <p:cond delay="0"/>
                                  </p:stCondLst>
                                  <p:childTnLst>
                                    <p:animMotion origin="layout" path="M -0.0026 -0.05602 L -0.02777 -0.00695 L 0.00625 0.02893 L 0.0191 -0.02037 L -0.02691 -0.03195 L 0.0408 -0.06829 L -0.01059 0.02361 L 0.025 0.01273 L 0.03941 -0.0206 L 0.02639 -0.03727 L 0.02813 -0.0581 L 0.01198 -0.02894 L -0.02968 -0.0132 L -0.02604 -0.03033 L 0.04462 -0.05857 L 0.04584 -0.00834 L -0.0026 -0.05602 Z " pathEditMode="relative" rAng="8789339" ptsTypes="AAAAAAAAAAAAAAAAA">
                                      <p:cBhvr>
                                        <p:cTn id="54" dur="5000" fill="hold"/>
                                        <p:tgtEl>
                                          <p:spTgt spid="227366"/>
                                        </p:tgtEl>
                                        <p:attrNameLst>
                                          <p:attrName>ppt_x</p:attrName>
                                          <p:attrName>ppt_y</p:attrName>
                                        </p:attrNameLst>
                                      </p:cBhvr>
                                      <p:rCtr x="1615" y="3241"/>
                                    </p:animMotion>
                                  </p:childTnLst>
                                </p:cTn>
                              </p:par>
                              <p:par>
                                <p:cTn id="55" presetID="0" presetClass="path" presetSubtype="0" repeatCount="indefinite" fill="hold" nodeType="withEffect">
                                  <p:stCondLst>
                                    <p:cond delay="0"/>
                                  </p:stCondLst>
                                  <p:childTnLst>
                                    <p:animMotion origin="layout" path="M -0.03872 0.08959 L -0.09288 0.08149 L -0.03524 0.04977 L -0.05816 0.03288 L -0.0033 0.05116 L 0.01788 0.01783 L 0.03576 0.02639 L 0.00955 0.0669 L 0.02795 0.0794 L -0.04097 0.0632 L -0.07986 0.08079 L -0.0941 0.06829 L -0.06667 0.03311 L 0.03837 0.05093 L -0.03663 0.08982 " pathEditMode="relative" rAng="10303305" ptsTypes="AAAAAAAAAAAAAAA">
                                      <p:cBhvr>
                                        <p:cTn id="56" dur="5000" fill="hold"/>
                                        <p:tgtEl>
                                          <p:spTgt spid="227365"/>
                                        </p:tgtEl>
                                        <p:attrNameLst>
                                          <p:attrName>ppt_x</p:attrName>
                                          <p:attrName>ppt_y</p:attrName>
                                        </p:attrNameLst>
                                      </p:cBhvr>
                                      <p:rCtr x="1059" y="-3148"/>
                                    </p:animMotion>
                                  </p:childTnLst>
                                </p:cTn>
                              </p:par>
                              <p:par>
                                <p:cTn id="57" presetID="0" presetClass="path" presetSubtype="0" repeatCount="indefinite" fill="hold" nodeType="withEffect">
                                  <p:stCondLst>
                                    <p:cond delay="0"/>
                                  </p:stCondLst>
                                  <p:childTnLst>
                                    <p:animMotion origin="layout" path="M -0.10538 0.02106 L -0.12031 0.01574 L -0.10694 -0.01597 L -0.04236 -0.00139 L -0.05851 0.00833 L -0.05312 0.0456 L -0.09253 0.03657 L -0.09236 0.01551 L -0.13403 0.01806 L -0.12621 0.03241 L -0.13646 0.04259 L -0.11545 0.05509 L -0.07778 -0.01736 L -0.04028 0.02268 L -0.07552 0.04838 L -0.08819 0.03681 L -0.06996 0.01574 L -0.1375 0.00903 L -0.12048 -0.0125 L -0.10538 0.02106 Z " pathEditMode="relative" rAng="10414938" ptsTypes="AAAAAAAAAAAAAAAAAAAA">
                                      <p:cBhvr>
                                        <p:cTn id="58" dur="5000" fill="hold"/>
                                        <p:tgtEl>
                                          <p:spTgt spid="227364"/>
                                        </p:tgtEl>
                                        <p:attrNameLst>
                                          <p:attrName>ppt_x</p:attrName>
                                          <p:attrName>ppt_y</p:attrName>
                                        </p:attrNameLst>
                                      </p:cBhvr>
                                      <p:rCtr x="1563" y="-463"/>
                                    </p:animMotion>
                                  </p:childTnLst>
                                </p:cTn>
                              </p:par>
                              <p:par>
                                <p:cTn id="59" presetID="0" presetClass="path" presetSubtype="0" repeatCount="indefinite" fill="hold" nodeType="withEffect">
                                  <p:stCondLst>
                                    <p:cond delay="0"/>
                                  </p:stCondLst>
                                  <p:childTnLst>
                                    <p:animMotion origin="layout" path="M 0.06614 -0.04722 L 0.08107 0.0662 L 0.09739 -0.05324 L 0.10816 -0.03495 L -0.03907 0.05972 L -0.0257 0.06273 L 0.00607 -0.00602 L 0.06197 0.03194 L 0.03819 0.06042 L 0.11753 0.0463 L 0.06302 -0.02199 L -0.01771 -0.03102 L -0.04306 0.01667 L 0.00017 0.04907 L 0.01215 -0.00718 L 0.06215 0.02755 L 0.11093 0.00301 L 0.0677 -0.04606 " pathEditMode="relative" rAng="10232260" ptsTypes="AAAAAAAAAAAAAAAAAA">
                                      <p:cBhvr>
                                        <p:cTn id="60" dur="5000" fill="hold"/>
                                        <p:tgtEl>
                                          <p:spTgt spid="227363"/>
                                        </p:tgtEl>
                                        <p:attrNameLst>
                                          <p:attrName>ppt_x</p:attrName>
                                          <p:attrName>ppt_y</p:attrName>
                                        </p:attrNameLst>
                                      </p:cBhvr>
                                      <p:rCtr x="-3108" y="6412"/>
                                    </p:animMotion>
                                  </p:childTnLst>
                                </p:cTn>
                              </p:par>
                              <p:par>
                                <p:cTn id="61" presetID="0" presetClass="path" presetSubtype="0" repeatCount="indefinite" fill="hold" nodeType="withEffect">
                                  <p:stCondLst>
                                    <p:cond delay="0"/>
                                  </p:stCondLst>
                                  <p:childTnLst>
                                    <p:animMotion origin="layout" path="M 0.02968 0.08935 L -0.00504 -0.0257 L -0.07431 -0.01366 L -0.04879 0.01875 L 0.04896 0.01528 L -0.01216 0.07569 L -0.0783 0.02523 L -0.03646 0.03518 L -0.05729 0.05995 L 0.03646 0.06088 L -0.08195 0.00625 L -0.04497 -0.00116 L 0.01059 0.0081 L -0.00452 0.02685 L 0.02968 0.08935 " pathEditMode="relative" rAng="-4580207" ptsTypes="AAAAAAAAAAAAAAA">
                                      <p:cBhvr>
                                        <p:cTn id="62" dur="5000" fill="hold"/>
                                        <p:tgtEl>
                                          <p:spTgt spid="227367"/>
                                        </p:tgtEl>
                                        <p:attrNameLst>
                                          <p:attrName>ppt_x</p:attrName>
                                          <p:attrName>ppt_y</p:attrName>
                                        </p:attrNameLst>
                                      </p:cBhvr>
                                      <p:rCtr x="-4826" y="-6759"/>
                                    </p:animMotion>
                                  </p:childTnLst>
                                </p:cTn>
                              </p:par>
                              <p:par>
                                <p:cTn id="63" presetID="0" presetClass="path" presetSubtype="0" repeatCount="indefinite" fill="hold" nodeType="withEffect">
                                  <p:stCondLst>
                                    <p:cond delay="0"/>
                                  </p:stCondLst>
                                  <p:childTnLst>
                                    <p:animMotion origin="layout" path="M 0.04896 -0.0662 L -0.01285 -0.0831 L -0.01216 -0.025 L 0.03906 -0.02477 L 0.00816 -0.09097 L 0.09652 -0.01273 L -0.02205 -0.0493 L 0.01736 -0.00509 L 0.05659 0.00232 L 0.05885 -0.02083 L 0.07743 -0.02639 L 0.03958 -0.03727 L -0.00955 -0.08796 L 0.00746 -0.08912 L 0.09201 -0.00393 L 0.0526 0.01551 L 0.04896 -0.0662 Z " pathEditMode="relative" rAng="12365078" ptsTypes="AAAAAAAAAAAAAAAAA">
                                      <p:cBhvr>
                                        <p:cTn id="64" dur="5000" fill="hold"/>
                                        <p:tgtEl>
                                          <p:spTgt spid="227370"/>
                                        </p:tgtEl>
                                        <p:attrNameLst>
                                          <p:attrName>ppt_x</p:attrName>
                                          <p:attrName>ppt_y</p:attrName>
                                        </p:attrNameLst>
                                      </p:cBhvr>
                                      <p:rCtr x="-1233" y="3287"/>
                                    </p:animMotion>
                                  </p:childTnLst>
                                </p:cTn>
                              </p:par>
                              <p:par>
                                <p:cTn id="65" presetID="0" presetClass="path" presetSubtype="0" repeatCount="indefinite" fill="hold" nodeType="withEffect">
                                  <p:stCondLst>
                                    <p:cond delay="0"/>
                                  </p:stCondLst>
                                  <p:childTnLst>
                                    <p:animMotion origin="layout" path="M 0.00573 0.07986 L -0.02864 0.08195 L 0.00365 0.04375 L 0.15226 0.02755 L 0.11372 0.04514 L 0.12483 0.0794 L 0.03472 0.08866 L 0.03611 0.06829 L -0.06007 0.09028 L -0.04201 0.10047 L -0.06614 0.11574 L -0.01927 0.11852 L 0.07049 0.02871 L 0.1559 0.0507 L 0.07361 0.09283 L 0.04479 0.08704 L 0.08802 0.05787 L -0.06875 0.08334 L -0.02674 0.05348 L 0.00573 0.07986 Z " pathEditMode="relative" rAng="10116314" ptsTypes="AAAAAAAAAAAAAAAAAAAA">
                                      <p:cBhvr>
                                        <p:cTn id="66" dur="5000" fill="hold"/>
                                        <p:tgtEl>
                                          <p:spTgt spid="227369"/>
                                        </p:tgtEl>
                                        <p:attrNameLst>
                                          <p:attrName>ppt_x</p:attrName>
                                          <p:attrName>ppt_y</p:attrName>
                                        </p:attrNameLst>
                                      </p:cBhvr>
                                      <p:rCtr x="3681" y="-1227"/>
                                    </p:animMotion>
                                  </p:childTnLst>
                                </p:cTn>
                              </p:par>
                              <p:par>
                                <p:cTn id="67" presetID="0" presetClass="path" presetSubtype="0" repeatCount="indefinite" fill="hold" nodeType="withEffect">
                                  <p:stCondLst>
                                    <p:cond delay="0"/>
                                  </p:stCondLst>
                                  <p:childTnLst>
                                    <p:animMotion origin="layout" path="M -0.00017 0.00254 L -0.00347 -0.09051 L -0.02135 0.00324 L -0.0276 -0.01343 L 0.07639 -0.06806 L 0.06754 -0.07199 L 0.04236 -0.02176 L 0.00729 -0.06042 L 0.02483 -0.07917 L -0.02882 -0.08033 L 0.00295 -0.0169 L 0.0566 0.00162 L 0.07639 -0.03287 L 0.04965 -0.06505 L 0.0382 -0.02199 L 0.00712 -0.05672 L -0.02743 -0.04422 L -0.00191 0.00139 " pathEditMode="relative" rAng="-125161" ptsTypes="AAAAAAAAAAAAAAAAAA">
                                      <p:cBhvr>
                                        <p:cTn id="68" dur="5000" fill="hold"/>
                                        <p:tgtEl>
                                          <p:spTgt spid="227368"/>
                                        </p:tgtEl>
                                        <p:attrNameLst>
                                          <p:attrName>ppt_x</p:attrName>
                                          <p:attrName>ppt_y</p:attrName>
                                        </p:attrNameLst>
                                      </p:cBhvr>
                                      <p:rCtr x="2448"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animBg="1"/>
      <p:bldP spid="227335" grpId="0" animBg="1"/>
      <p:bldP spid="227336" grpId="0" animBg="1"/>
      <p:bldP spid="227337" grpId="0" animBg="1"/>
      <p:bldP spid="227338" grpId="0" animBg="1"/>
      <p:bldP spid="227339" grpId="0" animBg="1"/>
      <p:bldP spid="227340" grpId="0" animBg="1"/>
      <p:bldP spid="227341" grpId="0" animBg="1"/>
      <p:bldP spid="227342" grpId="0" animBg="1"/>
      <p:bldP spid="227343" grpId="0" animBg="1"/>
      <p:bldP spid="227344" grpId="0" animBg="1"/>
      <p:bldP spid="227345" grpId="0" animBg="1"/>
      <p:bldP spid="227346" grpId="0" animBg="1"/>
      <p:bldP spid="227347" grpId="0" animBg="1"/>
      <p:bldP spid="227348" grpId="0" animBg="1"/>
      <p:bldP spid="227349" grpId="0" animBg="1"/>
      <p:bldP spid="227355" grpId="0" animBg="1"/>
      <p:bldP spid="227356" grpId="0" animBg="1"/>
      <p:bldP spid="227357" grpId="0" animBg="1"/>
      <p:bldP spid="227358" grpId="0" animBg="1"/>
      <p:bldP spid="227359" grpId="0" animBg="1"/>
      <p:bldP spid="227360" grpId="0" animBg="1"/>
      <p:bldP spid="227361" grpId="0" animBg="1"/>
      <p:bldP spid="227362" grpId="0" animBg="1"/>
      <p:bldP spid="227363" grpId="0" animBg="1"/>
      <p:bldP spid="227364" grpId="0" animBg="1"/>
      <p:bldP spid="227365" grpId="0" animBg="1"/>
      <p:bldP spid="227366" grpId="0" animBg="1"/>
      <p:bldP spid="227367" grpId="0" animBg="1"/>
      <p:bldP spid="227368" grpId="0" animBg="1"/>
      <p:bldP spid="227369" grpId="0" animBg="1"/>
      <p:bldP spid="22737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12642" name="Oval 3">
            <a:extLst>
              <a:ext uri="{FF2B5EF4-FFF2-40B4-BE49-F238E27FC236}">
                <a16:creationId xmlns:a16="http://schemas.microsoft.com/office/drawing/2014/main" id="{32457C51-D59D-5CE8-44CB-10C536D33176}"/>
              </a:ext>
            </a:extLst>
          </p:cNvPr>
          <p:cNvSpPr>
            <a:spLocks noChangeArrowheads="1"/>
          </p:cNvSpPr>
          <p:nvPr/>
        </p:nvSpPr>
        <p:spPr bwMode="auto">
          <a:xfrm>
            <a:off x="1676400" y="609600"/>
            <a:ext cx="62484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2643" name="Oval 4">
            <a:extLst>
              <a:ext uri="{FF2B5EF4-FFF2-40B4-BE49-F238E27FC236}">
                <a16:creationId xmlns:a16="http://schemas.microsoft.com/office/drawing/2014/main" id="{45082FBD-4E7E-CC48-8948-526855C3FAAB}"/>
              </a:ext>
            </a:extLst>
          </p:cNvPr>
          <p:cNvSpPr>
            <a:spLocks noChangeArrowheads="1"/>
          </p:cNvSpPr>
          <p:nvPr/>
        </p:nvSpPr>
        <p:spPr bwMode="auto">
          <a:xfrm>
            <a:off x="1676400" y="5638800"/>
            <a:ext cx="62484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2644" name="Line 5">
            <a:extLst>
              <a:ext uri="{FF2B5EF4-FFF2-40B4-BE49-F238E27FC236}">
                <a16:creationId xmlns:a16="http://schemas.microsoft.com/office/drawing/2014/main" id="{E86E07BF-56DF-A378-ED57-F75BABF17F5D}"/>
              </a:ext>
            </a:extLst>
          </p:cNvPr>
          <p:cNvSpPr>
            <a:spLocks noChangeShapeType="1"/>
          </p:cNvSpPr>
          <p:nvPr/>
        </p:nvSpPr>
        <p:spPr bwMode="auto">
          <a:xfrm>
            <a:off x="1676400" y="990600"/>
            <a:ext cx="1588"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45" name="Line 6">
            <a:extLst>
              <a:ext uri="{FF2B5EF4-FFF2-40B4-BE49-F238E27FC236}">
                <a16:creationId xmlns:a16="http://schemas.microsoft.com/office/drawing/2014/main" id="{799F0FA0-0460-348F-A46A-5813BD02F72D}"/>
              </a:ext>
            </a:extLst>
          </p:cNvPr>
          <p:cNvSpPr>
            <a:spLocks noChangeShapeType="1"/>
          </p:cNvSpPr>
          <p:nvPr/>
        </p:nvSpPr>
        <p:spPr bwMode="auto">
          <a:xfrm>
            <a:off x="7924800" y="1066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39" name="Oval 7">
            <a:extLst>
              <a:ext uri="{FF2B5EF4-FFF2-40B4-BE49-F238E27FC236}">
                <a16:creationId xmlns:a16="http://schemas.microsoft.com/office/drawing/2014/main" id="{7538596C-15A4-A944-6A08-5B5E520DC621}"/>
              </a:ext>
            </a:extLst>
          </p:cNvPr>
          <p:cNvSpPr>
            <a:spLocks noChangeArrowheads="1"/>
          </p:cNvSpPr>
          <p:nvPr/>
        </p:nvSpPr>
        <p:spPr bwMode="auto">
          <a:xfrm>
            <a:off x="1676400" y="5562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4040" name="Oval 8">
            <a:extLst>
              <a:ext uri="{FF2B5EF4-FFF2-40B4-BE49-F238E27FC236}">
                <a16:creationId xmlns:a16="http://schemas.microsoft.com/office/drawing/2014/main" id="{B50575E1-11CE-FD28-A913-2399D5373EB0}"/>
              </a:ext>
            </a:extLst>
          </p:cNvPr>
          <p:cNvSpPr>
            <a:spLocks noChangeArrowheads="1"/>
          </p:cNvSpPr>
          <p:nvPr/>
        </p:nvSpPr>
        <p:spPr bwMode="auto">
          <a:xfrm rot="405051">
            <a:off x="3124200" y="58674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4042" name="Oval 10">
            <a:extLst>
              <a:ext uri="{FF2B5EF4-FFF2-40B4-BE49-F238E27FC236}">
                <a16:creationId xmlns:a16="http://schemas.microsoft.com/office/drawing/2014/main" id="{DAAA9E69-72CE-805B-B0BD-FD6C04611BE7}"/>
              </a:ext>
            </a:extLst>
          </p:cNvPr>
          <p:cNvSpPr>
            <a:spLocks noChangeArrowheads="1"/>
          </p:cNvSpPr>
          <p:nvPr/>
        </p:nvSpPr>
        <p:spPr bwMode="auto">
          <a:xfrm rot="405051">
            <a:off x="5638800" y="3276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4043" name="Oval 11">
            <a:extLst>
              <a:ext uri="{FF2B5EF4-FFF2-40B4-BE49-F238E27FC236}">
                <a16:creationId xmlns:a16="http://schemas.microsoft.com/office/drawing/2014/main" id="{C26477FB-CC20-59AA-A76F-2FD22901CE72}"/>
              </a:ext>
            </a:extLst>
          </p:cNvPr>
          <p:cNvSpPr>
            <a:spLocks noChangeArrowheads="1"/>
          </p:cNvSpPr>
          <p:nvPr/>
        </p:nvSpPr>
        <p:spPr bwMode="auto">
          <a:xfrm rot="405051">
            <a:off x="1752600" y="33528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4044" name="Oval 12">
            <a:extLst>
              <a:ext uri="{FF2B5EF4-FFF2-40B4-BE49-F238E27FC236}">
                <a16:creationId xmlns:a16="http://schemas.microsoft.com/office/drawing/2014/main" id="{7CCB1379-92F0-CA22-A4E5-376B1A838AAB}"/>
              </a:ext>
            </a:extLst>
          </p:cNvPr>
          <p:cNvSpPr>
            <a:spLocks noChangeArrowheads="1"/>
          </p:cNvSpPr>
          <p:nvPr/>
        </p:nvSpPr>
        <p:spPr bwMode="auto">
          <a:xfrm rot="405051">
            <a:off x="5257800" y="11430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4045" name="Oval 13">
            <a:extLst>
              <a:ext uri="{FF2B5EF4-FFF2-40B4-BE49-F238E27FC236}">
                <a16:creationId xmlns:a16="http://schemas.microsoft.com/office/drawing/2014/main" id="{EB09EE8C-C9F4-BDDC-B097-50DF678F0F3B}"/>
              </a:ext>
            </a:extLst>
          </p:cNvPr>
          <p:cNvSpPr>
            <a:spLocks noChangeArrowheads="1"/>
          </p:cNvSpPr>
          <p:nvPr/>
        </p:nvSpPr>
        <p:spPr bwMode="auto">
          <a:xfrm rot="405051">
            <a:off x="4648200" y="5943600"/>
            <a:ext cx="228600" cy="228600"/>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4046" name="Rectangle 14">
            <a:extLst>
              <a:ext uri="{FF2B5EF4-FFF2-40B4-BE49-F238E27FC236}">
                <a16:creationId xmlns:a16="http://schemas.microsoft.com/office/drawing/2014/main" id="{74943E71-AE01-BC49-49C1-D9C68254B65F}"/>
              </a:ext>
            </a:extLst>
          </p:cNvPr>
          <p:cNvSpPr>
            <a:spLocks noChangeArrowheads="1"/>
          </p:cNvSpPr>
          <p:nvPr/>
        </p:nvSpPr>
        <p:spPr bwMode="auto">
          <a:xfrm>
            <a:off x="2438400" y="228600"/>
            <a:ext cx="4572000" cy="1006475"/>
          </a:xfrm>
          <a:prstGeom prst="rect">
            <a:avLst/>
          </a:prstGeom>
          <a:noFill/>
          <a:ln w="9525">
            <a:noFill/>
            <a:miter lim="800000"/>
            <a:headEnd/>
            <a:tailEnd/>
          </a:ln>
          <a:effectLst>
            <a:outerShdw dist="35921" dir="2700000" algn="ctr" rotWithShape="0">
              <a:srgbClr val="FFE701"/>
            </a:outerShdw>
          </a:effectLst>
        </p:spPr>
        <p:txBody>
          <a:bodyPr>
            <a:spAutoFit/>
          </a:bodyPr>
          <a:lstStyle/>
          <a:p>
            <a:pPr>
              <a:defRPr/>
            </a:pPr>
            <a:r>
              <a:rPr lang="en-US" sz="6000" b="1">
                <a:latin typeface="Monotype Corsiva" pitchFamily="66" charset="0"/>
              </a:rPr>
              <a:t>Gas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fill="hold" nodeType="clickEffect">
                                  <p:stCondLst>
                                    <p:cond delay="0"/>
                                  </p:stCondLst>
                                  <p:childTnLst>
                                    <p:animMotion origin="layout" path="M -3.33333E-6 2.22222E-6 L 0.6717 -0.30764 L 0.45 -0.67871 L 0.29445 -0.50463 L 0.52049 0.03171 L 0.00226 -0.24398 L 0.18976 -0.66204 L 0.2125 -0.41968 L 0.01025 -0.51065 L 0.19896 0.00903 L 0.30573 -0.70301 L 0.42848 -0.50463 L 0.4875 -0.18634 L 0.3342 -0.25162 L -0.00034 -0.00047 " pathEditMode="relative" rAng="0" ptsTypes="AAAAAAAAAAAAAAA">
                                      <p:cBhvr>
                                        <p:cTn id="6" dur="3000" fill="hold"/>
                                        <p:tgtEl>
                                          <p:spTgt spid="44039"/>
                                        </p:tgtEl>
                                        <p:attrNameLst>
                                          <p:attrName>ppt_x</p:attrName>
                                          <p:attrName>ppt_y</p:attrName>
                                        </p:attrNameLst>
                                      </p:cBhvr>
                                      <p:rCtr x="33559" y="-33565"/>
                                    </p:animMotion>
                                  </p:childTnLst>
                                </p:cTn>
                              </p:par>
                              <p:par>
                                <p:cTn id="7" presetID="0" presetClass="path" presetSubtype="0" repeatCount="indefinite" fill="hold" nodeType="withEffect">
                                  <p:stCondLst>
                                    <p:cond delay="0"/>
                                  </p:stCondLst>
                                  <p:childTnLst>
                                    <p:animMotion origin="layout" path="M 3.33333E-6 3.7037E-7 L 0.33628 -0.20902 L 0.22951 -0.72708 L -0.02726 -0.43009 L 0.24774 -0.01504 L -0.3375 -0.20301 L 0.32274 -0.56504 L 0.04549 -0.73472 L -0.16372 -0.56967 L -0.13177 -0.34676 L -0.21372 -0.19074 L -0.00573 -0.31041 L 0.32951 -0.14676 L 0.24878 -0.03472 L -0.32726 -0.30301 L -0.16701 -0.71041 L 3.33333E-6 3.7037E-7 Z " pathEditMode="relative" ptsTypes="AAAAAAAAAAAAAAAAA">
                                      <p:cBhvr>
                                        <p:cTn id="8" dur="3000" fill="hold"/>
                                        <p:tgtEl>
                                          <p:spTgt spid="44045"/>
                                        </p:tgtEl>
                                        <p:attrNameLst>
                                          <p:attrName>ppt_x</p:attrName>
                                          <p:attrName>ppt_y</p:attrName>
                                        </p:attrNameLst>
                                      </p:cBhvr>
                                    </p:animMotion>
                                  </p:childTnLst>
                                </p:cTn>
                              </p:par>
                              <p:par>
                                <p:cTn id="9" presetID="0" presetClass="path" presetSubtype="0" repeatCount="indefinite" fill="hold" nodeType="withEffect">
                                  <p:stCondLst>
                                    <p:cond delay="0"/>
                                  </p:stCondLst>
                                  <p:childTnLst>
                                    <p:animMotion origin="layout" path="M -8.33333E-7 2.59259E-6 L 0.26597 0.20139 L -0.03976 0.43171 L 0.06476 0.66204 L -0.19774 0.34537 L -0.32153 0.66505 L -0.40799 0.53333 L -0.25451 0.14236 L -0.33854 -0.03495 L -0.00451 0.29537 L 0.20122 0.18472 L 0.26372 0.35 L 0.10799 0.67431 L -0.40677 0.25764 L -0.01024 -0.00764 " pathEditMode="relative" ptsTypes="AAAAAAAAAAAAAAA">
                                      <p:cBhvr>
                                        <p:cTn id="10" dur="3000" fill="hold"/>
                                        <p:tgtEl>
                                          <p:spTgt spid="44044"/>
                                        </p:tgtEl>
                                        <p:attrNameLst>
                                          <p:attrName>ppt_x</p:attrName>
                                          <p:attrName>ppt_y</p:attrName>
                                        </p:attrNameLst>
                                      </p:cBhvr>
                                    </p:animMotion>
                                  </p:childTnLst>
                                </p:cTn>
                              </p:par>
                              <p:par>
                                <p:cTn id="11" presetID="0" presetClass="path" presetSubtype="0" repeatCount="indefinite" fill="hold" nodeType="withEffect">
                                  <p:stCondLst>
                                    <p:cond delay="0"/>
                                  </p:stCondLst>
                                  <p:childTnLst>
                                    <p:animMotion origin="layout" path="M -3.33333E-6 4.81481E-6 L 0.09878 0.08194 L -0.01128 0.39861 L -0.44878 0.13958 L -0.33177 0.06227 L -0.34549 -0.35301 L -0.07951 -0.18171 L -0.09201 0.03958 L 0.19549 0.08194 L 0.14774 -0.08333 L 0.22274 -0.18009 L 0.08872 -0.35301 L -0.21128 0.3713 L -0.44774 -0.12269 L -0.18976 -0.34074 L -0.11024 -0.19537 L -0.24774 -0.00139 L 0.21701 0.18495 L 0.08299 0.38796 L -3.33333E-6 4.81481E-6 Z " pathEditMode="relative" ptsTypes="AAAAAAAAAAAAAAAAAAAA">
                                      <p:cBhvr>
                                        <p:cTn id="12" dur="3000" fill="hold"/>
                                        <p:tgtEl>
                                          <p:spTgt spid="44042"/>
                                        </p:tgtEl>
                                        <p:attrNameLst>
                                          <p:attrName>ppt_x</p:attrName>
                                          <p:attrName>ppt_y</p:attrName>
                                        </p:attrNameLst>
                                      </p:cBhvr>
                                    </p:animMotion>
                                  </p:childTnLst>
                                </p:cTn>
                              </p:par>
                              <p:par>
                                <p:cTn id="13" presetID="0" presetClass="path" presetSubtype="0" repeatCount="indefinite" fill="hold" nodeType="withEffect">
                                  <p:stCondLst>
                                    <p:cond delay="0"/>
                                  </p:stCondLst>
                                  <p:childTnLst>
                                    <p:animMotion origin="layout" path="M -8.05556E-6 -2.59259E-6 L -0.00556 -0.72268 L -0.13629 -0.00462 L -0.17501 -0.13333 L 0.49999 -0.51527 L 0.44548 -0.55 L 0.27499 -0.17268 L 0.0592 -0.48333 L 0.17499 -0.62268 L -0.16806 -0.64861 L 0.02274 -0.15 L 0.36249 0.01065 L 0.49548 -0.2456 L 0.32968 -0.503 L 0.24895 -0.1743 L 0.05572 -0.45601 L -0.16702 -0.37129 L -0.01129 -0.01226 " pathEditMode="relative" ptsTypes="AAAAAAAAAAAAAAAAAA">
                                      <p:cBhvr>
                                        <p:cTn id="14" dur="3000" fill="hold"/>
                                        <p:tgtEl>
                                          <p:spTgt spid="44040"/>
                                        </p:tgtEl>
                                        <p:attrNameLst>
                                          <p:attrName>ppt_x</p:attrName>
                                          <p:attrName>ppt_y</p:attrName>
                                        </p:attrNameLst>
                                      </p:cBhvr>
                                    </p:animMotion>
                                  </p:childTnLst>
                                </p:cTn>
                              </p:par>
                              <p:par>
                                <p:cTn id="15" presetID="0" presetClass="path" presetSubtype="0" repeatCount="indefinite" fill="hold" nodeType="withEffect">
                                  <p:stCondLst>
                                    <p:cond delay="0"/>
                                  </p:stCondLst>
                                  <p:childTnLst>
                                    <p:animMotion origin="layout" path="M -0.0007 0.00046 L 0.65711 0.26713 L 0.5151 -0.30718 L -0.02118 -0.06158 L 0.27205 0.10046 L 0.66059 -0.1132 L 0.42882 0.37939 L -0.0224 0.26273 L 0.26632 -0.08125 L -0.01545 -0.24051 L 0.16632 -0.36019 L 0.48107 -0.19653 L 0.6526 -0.27987 L 0.37656 0.38541 L -0.02466 0.3368 L 0.65711 0.09606 L -0.01545 -0.17987 L 0.08333 -0.2632 L 0.27986 0.10347 L 0.44809 -0.13426 L 0.59705 -0.10556 L 0.63211 0.29907 L 0.14583 0.22013 L 0.14357 -0.05093 L 0.35382 0.09143 L 0.57309 0.20509 L 0.3868 -0.15093 L 0.09705 -0.18727 L 0.2276 -0.35857 L 0.65156 -0.22686 L 0.49583 0.01273 L -0.01216 -0.19653 L 0.07986 0.14907 L 0.4276 0.38078 L 0.6651 0.12314 L 0.2776 -0.13125 L 0.09357 0.3868 L -0.0007 0.00046 Z " pathEditMode="relative" ptsTypes="AAAAAAAAAAAAAAAAAAAAAAAAAAAAAAAAAAAAAA">
                                      <p:cBhvr>
                                        <p:cTn id="16" dur="5000" fill="hold"/>
                                        <p:tgtEl>
                                          <p:spTgt spid="440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P spid="44040" grpId="0" animBg="1"/>
      <p:bldP spid="44042" grpId="0" animBg="1"/>
      <p:bldP spid="44043" grpId="0" animBg="1"/>
      <p:bldP spid="44044" grpId="0" animBg="1"/>
      <p:bldP spid="440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CBAF3"/>
            </a:gs>
          </a:gsLst>
          <a:lin ang="0" scaled="1"/>
        </a:gra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F49B848-AF18-F3AE-1C7F-244B65B28D27}"/>
              </a:ext>
            </a:extLst>
          </p:cNvPr>
          <p:cNvSpPr>
            <a:spLocks noChangeArrowheads="1"/>
          </p:cNvSpPr>
          <p:nvPr/>
        </p:nvSpPr>
        <p:spPr bwMode="auto">
          <a:xfrm>
            <a:off x="2590800" y="212725"/>
            <a:ext cx="67056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spcBef>
                <a:spcPct val="50000"/>
              </a:spcBef>
            </a:pPr>
            <a:r>
              <a:rPr lang="en-US" altLang="en-US" sz="4000" b="1"/>
              <a:t>What is the smallest particle of the element gold (Au) that can still be classified as gold? </a:t>
            </a:r>
          </a:p>
          <a:p>
            <a:pPr algn="l" eaLnBrk="1" hangingPunct="1">
              <a:spcBef>
                <a:spcPct val="50000"/>
              </a:spcBef>
            </a:pPr>
            <a:r>
              <a:rPr lang="en-US" altLang="en-US" sz="4000" b="1"/>
              <a:t> atom </a:t>
            </a:r>
          </a:p>
          <a:p>
            <a:pPr algn="l" eaLnBrk="1" hangingPunct="1">
              <a:spcBef>
                <a:spcPct val="50000"/>
              </a:spcBef>
            </a:pPr>
            <a:r>
              <a:rPr lang="en-US" altLang="en-US" sz="4000" b="1"/>
              <a:t> molecule </a:t>
            </a:r>
          </a:p>
          <a:p>
            <a:pPr algn="l" eaLnBrk="1" hangingPunct="1">
              <a:spcBef>
                <a:spcPct val="50000"/>
              </a:spcBef>
            </a:pPr>
            <a:r>
              <a:rPr lang="en-US" altLang="en-US" sz="4000" b="1"/>
              <a:t> neutron </a:t>
            </a:r>
          </a:p>
          <a:p>
            <a:pPr algn="l" eaLnBrk="1" hangingPunct="1">
              <a:spcBef>
                <a:spcPct val="50000"/>
              </a:spcBef>
            </a:pPr>
            <a:r>
              <a:rPr lang="en-US" altLang="en-US" sz="4000" b="1"/>
              <a:t> proton </a:t>
            </a:r>
          </a:p>
        </p:txBody>
      </p:sp>
      <p:pic>
        <p:nvPicPr>
          <p:cNvPr id="14339" name="Picture 8" descr="j0395745">
            <a:extLst>
              <a:ext uri="{FF2B5EF4-FFF2-40B4-BE49-F238E27FC236}">
                <a16:creationId xmlns:a16="http://schemas.microsoft.com/office/drawing/2014/main" id="{616446F2-01B6-F509-CDCC-777B9CAF2DA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j0395745">
            <a:extLst>
              <a:ext uri="{FF2B5EF4-FFF2-40B4-BE49-F238E27FC236}">
                <a16:creationId xmlns:a16="http://schemas.microsoft.com/office/drawing/2014/main" id="{D6912DF6-E887-6843-3162-DF0D89D9FED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86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j0395745">
            <a:extLst>
              <a:ext uri="{FF2B5EF4-FFF2-40B4-BE49-F238E27FC236}">
                <a16:creationId xmlns:a16="http://schemas.microsoft.com/office/drawing/2014/main" id="{79FC7D03-AAA2-4FF2-2DE6-AA4032919B7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80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descr="j0395745">
            <a:extLst>
              <a:ext uri="{FF2B5EF4-FFF2-40B4-BE49-F238E27FC236}">
                <a16:creationId xmlns:a16="http://schemas.microsoft.com/office/drawing/2014/main" id="{207B6F00-7C0A-C1F2-5E92-8831710AB1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715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13666" name="Oval 2">
            <a:extLst>
              <a:ext uri="{FF2B5EF4-FFF2-40B4-BE49-F238E27FC236}">
                <a16:creationId xmlns:a16="http://schemas.microsoft.com/office/drawing/2014/main" id="{0C9470B5-14FB-83D3-2CFD-1C727B79DECB}"/>
              </a:ext>
            </a:extLst>
          </p:cNvPr>
          <p:cNvSpPr>
            <a:spLocks noChangeArrowheads="1"/>
          </p:cNvSpPr>
          <p:nvPr/>
        </p:nvSpPr>
        <p:spPr bwMode="auto">
          <a:xfrm>
            <a:off x="1676400" y="609600"/>
            <a:ext cx="62484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3667" name="Oval 3">
            <a:extLst>
              <a:ext uri="{FF2B5EF4-FFF2-40B4-BE49-F238E27FC236}">
                <a16:creationId xmlns:a16="http://schemas.microsoft.com/office/drawing/2014/main" id="{7A406071-4E0E-C490-6BC9-72035C66ED06}"/>
              </a:ext>
            </a:extLst>
          </p:cNvPr>
          <p:cNvSpPr>
            <a:spLocks noChangeArrowheads="1"/>
          </p:cNvSpPr>
          <p:nvPr/>
        </p:nvSpPr>
        <p:spPr bwMode="auto">
          <a:xfrm>
            <a:off x="1676400" y="5638800"/>
            <a:ext cx="6248400" cy="762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3668" name="Line 4">
            <a:extLst>
              <a:ext uri="{FF2B5EF4-FFF2-40B4-BE49-F238E27FC236}">
                <a16:creationId xmlns:a16="http://schemas.microsoft.com/office/drawing/2014/main" id="{6DFB2858-DEE2-A689-E83C-3C06C1C87DD3}"/>
              </a:ext>
            </a:extLst>
          </p:cNvPr>
          <p:cNvSpPr>
            <a:spLocks noChangeShapeType="1"/>
          </p:cNvSpPr>
          <p:nvPr/>
        </p:nvSpPr>
        <p:spPr bwMode="auto">
          <a:xfrm>
            <a:off x="1676400" y="990600"/>
            <a:ext cx="1588"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3669" name="Line 5">
            <a:extLst>
              <a:ext uri="{FF2B5EF4-FFF2-40B4-BE49-F238E27FC236}">
                <a16:creationId xmlns:a16="http://schemas.microsoft.com/office/drawing/2014/main" id="{EE5A1219-E150-1CF3-426A-31B76183AA3A}"/>
              </a:ext>
            </a:extLst>
          </p:cNvPr>
          <p:cNvSpPr>
            <a:spLocks noChangeShapeType="1"/>
          </p:cNvSpPr>
          <p:nvPr/>
        </p:nvSpPr>
        <p:spPr bwMode="auto">
          <a:xfrm>
            <a:off x="7924800" y="1066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06" name="Oval 6">
            <a:extLst>
              <a:ext uri="{FF2B5EF4-FFF2-40B4-BE49-F238E27FC236}">
                <a16:creationId xmlns:a16="http://schemas.microsoft.com/office/drawing/2014/main" id="{93CDB097-B741-BA1D-D3BC-D1133BDCC314}"/>
              </a:ext>
            </a:extLst>
          </p:cNvPr>
          <p:cNvSpPr>
            <a:spLocks noChangeArrowheads="1"/>
          </p:cNvSpPr>
          <p:nvPr/>
        </p:nvSpPr>
        <p:spPr bwMode="auto">
          <a:xfrm rot="405051">
            <a:off x="3125788" y="5864225"/>
            <a:ext cx="182562" cy="182563"/>
          </a:xfrm>
          <a:prstGeom prst="ellipse">
            <a:avLst/>
          </a:prstGeom>
          <a:gradFill rotWithShape="1">
            <a:gsLst>
              <a:gs pos="0">
                <a:srgbClr val="E476E4"/>
              </a:gs>
              <a:gs pos="100000">
                <a:srgbClr val="CC00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3607" name="Oval 7">
            <a:extLst>
              <a:ext uri="{FF2B5EF4-FFF2-40B4-BE49-F238E27FC236}">
                <a16:creationId xmlns:a16="http://schemas.microsoft.com/office/drawing/2014/main" id="{A5C971DA-925C-0A12-8C2E-D45DF6DCE5D0}"/>
              </a:ext>
            </a:extLst>
          </p:cNvPr>
          <p:cNvSpPr>
            <a:spLocks noChangeArrowheads="1"/>
          </p:cNvSpPr>
          <p:nvPr/>
        </p:nvSpPr>
        <p:spPr bwMode="auto">
          <a:xfrm rot="405051">
            <a:off x="5640388" y="3273425"/>
            <a:ext cx="182562" cy="182563"/>
          </a:xfrm>
          <a:prstGeom prst="ellipse">
            <a:avLst/>
          </a:prstGeom>
          <a:gradFill rotWithShape="1">
            <a:gsLst>
              <a:gs pos="0">
                <a:srgbClr val="E476E4"/>
              </a:gs>
              <a:gs pos="100000">
                <a:srgbClr val="CC00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3608" name="Oval 8">
            <a:extLst>
              <a:ext uri="{FF2B5EF4-FFF2-40B4-BE49-F238E27FC236}">
                <a16:creationId xmlns:a16="http://schemas.microsoft.com/office/drawing/2014/main" id="{C7E571DA-626D-87D7-6F0C-224DDA87A9AD}"/>
              </a:ext>
            </a:extLst>
          </p:cNvPr>
          <p:cNvSpPr>
            <a:spLocks noChangeArrowheads="1"/>
          </p:cNvSpPr>
          <p:nvPr/>
        </p:nvSpPr>
        <p:spPr bwMode="auto">
          <a:xfrm rot="405051">
            <a:off x="1754188" y="3505200"/>
            <a:ext cx="182562" cy="182563"/>
          </a:xfrm>
          <a:prstGeom prst="ellipse">
            <a:avLst/>
          </a:prstGeom>
          <a:gradFill rotWithShape="1">
            <a:gsLst>
              <a:gs pos="0">
                <a:srgbClr val="E476E4"/>
              </a:gs>
              <a:gs pos="100000">
                <a:srgbClr val="CC00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3609" name="Rectangle 9">
            <a:extLst>
              <a:ext uri="{FF2B5EF4-FFF2-40B4-BE49-F238E27FC236}">
                <a16:creationId xmlns:a16="http://schemas.microsoft.com/office/drawing/2014/main" id="{E909FFCF-A0D5-8DD6-0B88-EC4E9E6B0D82}"/>
              </a:ext>
            </a:extLst>
          </p:cNvPr>
          <p:cNvSpPr>
            <a:spLocks noChangeArrowheads="1"/>
          </p:cNvSpPr>
          <p:nvPr/>
        </p:nvSpPr>
        <p:spPr bwMode="auto">
          <a:xfrm>
            <a:off x="2438400" y="-76200"/>
            <a:ext cx="4572000" cy="1311275"/>
          </a:xfrm>
          <a:prstGeom prst="rect">
            <a:avLst/>
          </a:prstGeom>
          <a:noFill/>
          <a:ln w="9525">
            <a:noFill/>
            <a:miter lim="800000"/>
            <a:headEnd/>
            <a:tailEnd/>
          </a:ln>
          <a:effectLst>
            <a:outerShdw dist="35921" dir="2700000" algn="ctr" rotWithShape="0">
              <a:srgbClr val="FFE701"/>
            </a:outerShdw>
          </a:effectLst>
        </p:spPr>
        <p:txBody>
          <a:bodyPr>
            <a:spAutoFit/>
          </a:bodyPr>
          <a:lstStyle/>
          <a:p>
            <a:pPr>
              <a:defRPr/>
            </a:pPr>
            <a:r>
              <a:rPr lang="en-US" sz="8000" b="1" u="sng">
                <a:latin typeface="Monotype Corsiva" pitchFamily="66" charset="0"/>
              </a:rPr>
              <a:t>Plasma</a:t>
            </a:r>
          </a:p>
        </p:txBody>
      </p:sp>
      <p:sp>
        <p:nvSpPr>
          <p:cNvPr id="153610" name="Oval 10">
            <a:extLst>
              <a:ext uri="{FF2B5EF4-FFF2-40B4-BE49-F238E27FC236}">
                <a16:creationId xmlns:a16="http://schemas.microsoft.com/office/drawing/2014/main" id="{526C7CC5-45DA-EC0F-2531-46874580422E}"/>
              </a:ext>
            </a:extLst>
          </p:cNvPr>
          <p:cNvSpPr>
            <a:spLocks noChangeArrowheads="1"/>
          </p:cNvSpPr>
          <p:nvPr/>
        </p:nvSpPr>
        <p:spPr bwMode="auto">
          <a:xfrm rot="405051">
            <a:off x="1736725" y="2819400"/>
            <a:ext cx="92075" cy="92075"/>
          </a:xfrm>
          <a:prstGeom prst="ellipse">
            <a:avLst/>
          </a:prstGeom>
          <a:gradFill rotWithShape="1">
            <a:gsLst>
              <a:gs pos="0">
                <a:srgbClr val="ADFF91"/>
              </a:gs>
              <a:gs pos="100000">
                <a:srgbClr val="66FF33"/>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3611" name="Oval 11">
            <a:extLst>
              <a:ext uri="{FF2B5EF4-FFF2-40B4-BE49-F238E27FC236}">
                <a16:creationId xmlns:a16="http://schemas.microsoft.com/office/drawing/2014/main" id="{791D2737-4E84-133E-6A74-C08FCECA3052}"/>
              </a:ext>
            </a:extLst>
          </p:cNvPr>
          <p:cNvSpPr>
            <a:spLocks noChangeArrowheads="1"/>
          </p:cNvSpPr>
          <p:nvPr/>
        </p:nvSpPr>
        <p:spPr bwMode="auto">
          <a:xfrm rot="405051">
            <a:off x="5418138" y="990600"/>
            <a:ext cx="92075" cy="92075"/>
          </a:xfrm>
          <a:prstGeom prst="ellipse">
            <a:avLst/>
          </a:prstGeom>
          <a:gradFill rotWithShape="1">
            <a:gsLst>
              <a:gs pos="0">
                <a:srgbClr val="ADFF91"/>
              </a:gs>
              <a:gs pos="100000">
                <a:srgbClr val="66FF33"/>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3612" name="Oval 12">
            <a:extLst>
              <a:ext uri="{FF2B5EF4-FFF2-40B4-BE49-F238E27FC236}">
                <a16:creationId xmlns:a16="http://schemas.microsoft.com/office/drawing/2014/main" id="{A30BC4BF-E853-1E83-F73B-D249DB2EA158}"/>
              </a:ext>
            </a:extLst>
          </p:cNvPr>
          <p:cNvSpPr>
            <a:spLocks noChangeArrowheads="1"/>
          </p:cNvSpPr>
          <p:nvPr/>
        </p:nvSpPr>
        <p:spPr bwMode="auto">
          <a:xfrm rot="405051">
            <a:off x="3284538" y="6232525"/>
            <a:ext cx="92075" cy="92075"/>
          </a:xfrm>
          <a:prstGeom prst="ellipse">
            <a:avLst/>
          </a:prstGeom>
          <a:gradFill rotWithShape="1">
            <a:gsLst>
              <a:gs pos="0">
                <a:srgbClr val="ADFF91"/>
              </a:gs>
              <a:gs pos="100000">
                <a:srgbClr val="66FF33"/>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3613" name="Oval 13">
            <a:extLst>
              <a:ext uri="{FF2B5EF4-FFF2-40B4-BE49-F238E27FC236}">
                <a16:creationId xmlns:a16="http://schemas.microsoft.com/office/drawing/2014/main" id="{BCACF2C1-1E58-95D9-AC18-8225969CAC8C}"/>
              </a:ext>
            </a:extLst>
          </p:cNvPr>
          <p:cNvSpPr>
            <a:spLocks noChangeArrowheads="1"/>
          </p:cNvSpPr>
          <p:nvPr/>
        </p:nvSpPr>
        <p:spPr bwMode="auto">
          <a:xfrm rot="405051">
            <a:off x="1906588" y="3475038"/>
            <a:ext cx="182562" cy="182562"/>
          </a:xfrm>
          <a:prstGeom prst="ellipse">
            <a:avLst/>
          </a:prstGeom>
          <a:gradFill rotWithShape="1">
            <a:gsLst>
              <a:gs pos="0">
                <a:srgbClr val="7691E4"/>
              </a:gs>
              <a:gs pos="100000">
                <a:srgbClr val="0033CC"/>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3614" name="Oval 14">
            <a:extLst>
              <a:ext uri="{FF2B5EF4-FFF2-40B4-BE49-F238E27FC236}">
                <a16:creationId xmlns:a16="http://schemas.microsoft.com/office/drawing/2014/main" id="{FA0F68F9-0283-70F3-89D1-5ED3E6632C0F}"/>
              </a:ext>
            </a:extLst>
          </p:cNvPr>
          <p:cNvSpPr>
            <a:spLocks noChangeArrowheads="1"/>
          </p:cNvSpPr>
          <p:nvPr/>
        </p:nvSpPr>
        <p:spPr bwMode="auto">
          <a:xfrm rot="405051">
            <a:off x="3276600" y="5913438"/>
            <a:ext cx="182563" cy="182562"/>
          </a:xfrm>
          <a:prstGeom prst="ellipse">
            <a:avLst/>
          </a:prstGeom>
          <a:gradFill rotWithShape="1">
            <a:gsLst>
              <a:gs pos="0">
                <a:srgbClr val="9191FF"/>
              </a:gs>
              <a:gs pos="100000">
                <a:srgbClr val="3333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3679" name="Rectangle 15">
            <a:extLst>
              <a:ext uri="{FF2B5EF4-FFF2-40B4-BE49-F238E27FC236}">
                <a16:creationId xmlns:a16="http://schemas.microsoft.com/office/drawing/2014/main" id="{E3FD57C5-ED68-F68D-F0AB-772A6743677B}"/>
              </a:ext>
            </a:extLst>
          </p:cNvPr>
          <p:cNvSpPr>
            <a:spLocks noChangeArrowheads="1"/>
          </p:cNvSpPr>
          <p:nvPr/>
        </p:nvSpPr>
        <p:spPr bwMode="auto">
          <a:xfrm>
            <a:off x="2609850" y="914400"/>
            <a:ext cx="440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“Superheated Gas”</a:t>
            </a:r>
          </a:p>
        </p:txBody>
      </p:sp>
      <p:sp>
        <p:nvSpPr>
          <p:cNvPr id="153616" name="Text Box 16">
            <a:extLst>
              <a:ext uri="{FF2B5EF4-FFF2-40B4-BE49-F238E27FC236}">
                <a16:creationId xmlns:a16="http://schemas.microsoft.com/office/drawing/2014/main" id="{122E67CF-E584-339A-66B8-90474E5AE920}"/>
              </a:ext>
            </a:extLst>
          </p:cNvPr>
          <p:cNvSpPr txBox="1">
            <a:spLocks noChangeArrowheads="1"/>
          </p:cNvSpPr>
          <p:nvPr/>
        </p:nvSpPr>
        <p:spPr bwMode="auto">
          <a:xfrm>
            <a:off x="0" y="762000"/>
            <a:ext cx="9144000" cy="5638800"/>
          </a:xfrm>
          <a:prstGeom prst="rect">
            <a:avLst/>
          </a:prstGeom>
          <a:noFill/>
          <a:ln w="9525">
            <a:noFill/>
            <a:miter lim="800000"/>
            <a:headEnd/>
            <a:tailEnd/>
          </a:ln>
          <a:effectLst>
            <a:outerShdw dist="35921" dir="2700000" algn="ctr" rotWithShape="0">
              <a:schemeClr val="bg1"/>
            </a:outerShdw>
          </a:effectLst>
        </p:spPr>
        <p:txBody>
          <a:bodyPr>
            <a:spAutoFit/>
          </a:bodyPr>
          <a:lstStyle/>
          <a:p>
            <a:pPr>
              <a:defRPr/>
            </a:pPr>
            <a:endParaRPr lang="en-US" sz="5200" b="1" u="sng"/>
          </a:p>
          <a:p>
            <a:pPr>
              <a:defRPr/>
            </a:pPr>
            <a:r>
              <a:rPr lang="en-US" sz="5200" b="1"/>
              <a:t>When atoms are so hot,</a:t>
            </a:r>
          </a:p>
          <a:p>
            <a:pPr>
              <a:defRPr/>
            </a:pPr>
            <a:r>
              <a:rPr lang="en-US" sz="5200" b="1"/>
              <a:t>they lose ALL</a:t>
            </a:r>
          </a:p>
          <a:p>
            <a:pPr>
              <a:defRPr/>
            </a:pPr>
            <a:r>
              <a:rPr lang="en-US" sz="5200" b="1"/>
              <a:t>of their </a:t>
            </a:r>
          </a:p>
          <a:p>
            <a:pPr>
              <a:defRPr/>
            </a:pPr>
            <a:r>
              <a:rPr lang="en-US" sz="5200" b="1"/>
              <a:t>electrons. </a:t>
            </a:r>
          </a:p>
          <a:p>
            <a:pPr>
              <a:defRPr/>
            </a:pPr>
            <a:endParaRPr lang="en-US" sz="5600" b="1"/>
          </a:p>
          <a:p>
            <a:pPr>
              <a:defRPr/>
            </a:pPr>
            <a:endParaRPr lang="en-US" sz="4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endCondLst>
                                    <p:cond evt="onNext" delay="0">
                                      <p:tgtEl>
                                        <p:sldTgt/>
                                      </p:tgtEl>
                                    </p:cond>
                                  </p:endCondLst>
                                  <p:childTnLst>
                                    <p:animMotion origin="layout" path="M -3.33333E-6 4.81481E-6 L 0.09878 0.08194 L -0.01128 0.39861 L -0.44878 0.13958 L -0.33177 0.06227 L -0.34549 -0.35301 L -0.07951 -0.18171 L -0.09201 0.03958 L 0.19549 0.08194 L 0.14774 -0.08333 L 0.22274 -0.18009 L 0.08872 -0.35301 L -0.21128 0.3713 L -0.44774 -0.12269 L -0.18976 -0.34074 L -0.11024 -0.19537 L -0.24774 -0.00139 L 0.21701 0.18495 L 0.08299 0.38796 L -3.33333E-6 4.81481E-6 Z " pathEditMode="relative" ptsTypes="AAAAAAAAAAAAAAAAAAAA">
                                      <p:cBhvr>
                                        <p:cTn id="6" dur="2000" fill="hold"/>
                                        <p:tgtEl>
                                          <p:spTgt spid="153607"/>
                                        </p:tgtEl>
                                        <p:attrNameLst>
                                          <p:attrName>ppt_x</p:attrName>
                                          <p:attrName>ppt_y</p:attrName>
                                        </p:attrNameLst>
                                      </p:cBhvr>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8.05556E-6 -2.59259E-6 L -0.00556 -0.72268 L -0.13629 -0.00462 L -0.17501 -0.13333 L 0.49999 -0.51527 L 0.44548 -0.55 L 0.27499 -0.17268 L 0.0592 -0.48333 L 0.17499 -0.62268 L -0.16806 -0.64861 L 0.02274 -0.15 L 0.36249 0.01065 L 0.49548 -0.2456 L 0.32968 -0.503 L 0.24895 -0.1743 L 0.05572 -0.45601 L -0.16702 -0.37129 L -0.01129 -0.01226 " pathEditMode="relative" ptsTypes="AAAAAAAAAAAAAAAAAA">
                                      <p:cBhvr>
                                        <p:cTn id="8" dur="2000" fill="hold"/>
                                        <p:tgtEl>
                                          <p:spTgt spid="153606"/>
                                        </p:tgtEl>
                                        <p:attrNameLst>
                                          <p:attrName>ppt_x</p:attrName>
                                          <p:attrName>ppt_y</p:attrName>
                                        </p:attrNameLst>
                                      </p:cBhvr>
                                    </p:animMotion>
                                  </p:childTnLst>
                                </p:cTn>
                              </p:par>
                              <p:par>
                                <p:cTn id="9" presetID="0" presetClass="path" presetSubtype="0" repeatCount="indefinite" fill="hold" nodeType="withEffect">
                                  <p:stCondLst>
                                    <p:cond delay="0"/>
                                  </p:stCondLst>
                                  <p:endCondLst>
                                    <p:cond evt="onNext" delay="0">
                                      <p:tgtEl>
                                        <p:sldTgt/>
                                      </p:tgtEl>
                                    </p:cond>
                                  </p:endCondLst>
                                  <p:childTnLst>
                                    <p:animMotion origin="layout" path="M -0.0007 0.00046 L 0.65711 0.26713 L 0.5151 -0.30718 L -0.02118 -0.06158 L 0.27205 0.10046 L 0.66059 -0.1132 L 0.42882 0.37939 L -0.0224 0.26273 L 0.26632 -0.08125 L -0.01545 -0.24051 L 0.16632 -0.36019 L 0.48107 -0.19653 L 0.6526 -0.27987 L 0.37656 0.38541 L -0.02466 0.3368 L 0.65711 0.09606 L -0.01545 -0.17987 L 0.08333 -0.2632 L 0.27986 0.10347 L 0.44809 -0.13426 L 0.59705 -0.10556 L 0.63211 0.29907 L 0.14583 0.22013 L 0.14357 -0.05093 L 0.35382 0.09143 L 0.57309 0.20509 L 0.3868 -0.15093 L 0.09705 -0.18727 L 0.2276 -0.35857 L 0.65156 -0.22686 L 0.49583 0.01273 L -0.01216 -0.19653 L 0.07986 0.14907 L 0.4276 0.38078 L 0.6651 0.12314 L 0.2776 -0.13125 L 0.09357 0.3868 L -0.0007 0.00046 Z " pathEditMode="relative" ptsTypes="AAAAAAAAAAAAAAAAAAAAAAAAAAAAAAAAAAAAAA">
                                      <p:cBhvr>
                                        <p:cTn id="10" dur="2000" fill="hold"/>
                                        <p:tgtEl>
                                          <p:spTgt spid="153608"/>
                                        </p:tgtEl>
                                        <p:attrNameLst>
                                          <p:attrName>ppt_x</p:attrName>
                                          <p:attrName>ppt_y</p:attrName>
                                        </p:attrNameLst>
                                      </p:cBhvr>
                                    </p:animMotion>
                                  </p:childTnLst>
                                </p:cTn>
                              </p:par>
                              <p:par>
                                <p:cTn id="11" presetID="0" presetClass="path" presetSubtype="0" repeatCount="indefinite" fill="hold" nodeType="withEffect">
                                  <p:stCondLst>
                                    <p:cond delay="0"/>
                                  </p:stCondLst>
                                  <p:endCondLst>
                                    <p:cond evt="onNext" delay="0">
                                      <p:tgtEl>
                                        <p:sldTgt/>
                                      </p:tgtEl>
                                    </p:cond>
                                  </p:endCondLst>
                                  <p:childTnLst>
                                    <p:animMotion origin="layout" path="M 0.64184 0.07136 L 0.0125 -0.1513 L 0.14826 0.32831 L 0.66145 0.12326 L 0.3809 -0.01228 L 0.00902 0.16636 L 0.23107 -0.2449 L 0.66267 -0.14759 L 0.38645 0.13948 L 0.65607 0.27248 L 0.48211 0.37234 L 0.1809 0.23564 L 0.01666 0.30538 L 0.2809 -0.25 L 0.66475 -0.20945 L 0.0125 -0.00857 L 0.65607 0.22197 L 0.56145 0.29147 L 0.37343 -0.0146 L 0.2125 0.18374 L 0.06996 0.15987 L 0.03628 -0.17794 L 0.50173 -0.11191 L 0.50381 0.11446 L 0.3026 -0.00463 L 0.09288 -0.09963 L 0.27118 0.19764 L 0.54843 0.22799 L 0.42343 0.37118 L 0.0177 0.26112 L 0.16701 0.06094 L 0.65295 0.23564 L 0.56475 -0.05259 L 0.23211 -0.24606 L 0.00468 -0.03105 L 0.37552 0.18119 L 0.55173 -0.25116 L 0.64184 0.07136 Z " pathEditMode="relative" rAng="10800000" ptsTypes="AAAAAAAAAAAAAAAAAAAAAAAAAAAAAAAAAAAAAA">
                                      <p:cBhvr>
                                        <p:cTn id="12" dur="1000" fill="hold"/>
                                        <p:tgtEl>
                                          <p:spTgt spid="153610"/>
                                        </p:tgtEl>
                                        <p:attrNameLst>
                                          <p:attrName>ppt_x</p:attrName>
                                          <p:attrName>ppt_y</p:attrName>
                                        </p:attrNameLst>
                                      </p:cBhvr>
                                      <p:rCtr x="-30712" y="-1089"/>
                                    </p:animMotion>
                                  </p:childTnLst>
                                </p:cTn>
                              </p:par>
                              <p:par>
                                <p:cTn id="13" presetID="0" presetClass="path" presetSubtype="0" repeatCount="indefinite" fill="hold" nodeType="withEffect">
                                  <p:stCondLst>
                                    <p:cond delay="0"/>
                                  </p:stCondLst>
                                  <p:endCondLst>
                                    <p:cond evt="onNext" delay="0">
                                      <p:tgtEl>
                                        <p:sldTgt/>
                                      </p:tgtEl>
                                    </p:cond>
                                  </p:endCondLst>
                                  <p:childTnLst>
                                    <p:animMotion origin="layout" path="M -0.13889 0.66983 L -0.40486 0.46849 L -0.09913 0.23818 L -0.20365 0.00811 L 0.05885 0.32437 L 0.18264 0.00486 L 0.2691 0.13647 L 0.11562 0.52757 L 0.19965 0.70482 L -0.13438 0.37442 L -0.3401 0.48517 L -0.4026 0.31974 L -0.24688 -0.0044 L 0.26788 0.41218 L -0.12865 0.67748 " pathEditMode="relative" rAng="10800000" ptsTypes="AAAAAAAAAAAAAAA">
                                      <p:cBhvr>
                                        <p:cTn id="14" dur="2000" fill="hold"/>
                                        <p:tgtEl>
                                          <p:spTgt spid="153611"/>
                                        </p:tgtEl>
                                        <p:attrNameLst>
                                          <p:attrName>ppt_x</p:attrName>
                                          <p:attrName>ppt_y</p:attrName>
                                        </p:attrNameLst>
                                      </p:cBhvr>
                                      <p:rCtr x="7101" y="-31951"/>
                                    </p:animMotion>
                                  </p:childTnLst>
                                </p:cTn>
                              </p:par>
                              <p:par>
                                <p:cTn id="15" presetID="0" presetClass="path" presetSubtype="0" repeatCount="indefinite" fill="hold" nodeType="withEffect">
                                  <p:stCondLst>
                                    <p:cond delay="0"/>
                                  </p:stCondLst>
                                  <p:endCondLst>
                                    <p:cond evt="onNext" delay="0">
                                      <p:tgtEl>
                                        <p:sldTgt/>
                                      </p:tgtEl>
                                    </p:cond>
                                  </p:endCondLst>
                                  <p:childTnLst>
                                    <p:animMotion origin="layout" path="M 0.32118 -0.71247 L 0.28507 -0.00325 L 0.45034 -0.69486 L 0.48038 -0.56488 L -0.18473 -0.25579 L -0.13455 -0.21641 L 0.04913 -0.57021 L 0.23732 -0.24398 L 0.11979 -0.11933 L 0.44461 -0.06094 L 0.2901 -0.56789 L -0.02396 -0.75834 L -0.16528 -0.5197 L -0.02101 -0.25139 L 0.07378 -0.56604 L 0.24236 -0.27039 L 0.45885 -0.33272 L 0.33107 -0.69949 " pathEditMode="relative" rAng="11063090" ptsTypes="AAAAAAAAAAAAAAAAAA">
                                      <p:cBhvr>
                                        <p:cTn id="16" dur="2000" fill="hold"/>
                                        <p:tgtEl>
                                          <p:spTgt spid="153612"/>
                                        </p:tgtEl>
                                        <p:attrNameLst>
                                          <p:attrName>ppt_x</p:attrName>
                                          <p:attrName>ppt_y</p:attrName>
                                        </p:attrNameLst>
                                      </p:cBhvr>
                                      <p:rCtr x="-17517" y="33318"/>
                                    </p:animMotion>
                                  </p:childTnLst>
                                </p:cTn>
                              </p:par>
                              <p:par>
                                <p:cTn id="17" presetID="0" presetClass="path" presetSubtype="0" repeatCount="indefinite" fill="hold" nodeType="withEffect">
                                  <p:stCondLst>
                                    <p:cond delay="0"/>
                                  </p:stCondLst>
                                  <p:endCondLst>
                                    <p:cond evt="onNext" delay="0">
                                      <p:tgtEl>
                                        <p:sldTgt/>
                                      </p:tgtEl>
                                    </p:cond>
                                  </p:endCondLst>
                                  <p:childTnLst>
                                    <p:animMotion origin="layout" path="M -0.01736 -0.01112 L 0.64045 0.25556 L 0.49843 -0.31881 L -0.03785 -0.07321 L 0.25538 0.08897 L 0.64392 -0.12488 L 0.41215 0.3677 L -0.03907 0.25116 L 0.24965 -0.09291 L -0.03212 -0.25208 L 0.14965 -0.37187 L 0.46441 -0.20806 L 0.63593 -0.29147 L 0.35989 0.37373 L -0.04132 0.3253 L 0.64045 0.08457 L -0.03212 -0.19138 L 0.06666 -0.27479 L 0.26319 0.09199 L 0.43142 -0.14573 L 0.58038 -0.11724 L 0.61545 0.28754 L 0.12916 0.20853 L 0.12691 -0.06256 L 0.33715 0.07994 L 0.55642 0.19347 L 0.37014 -0.16242 L 0.08038 -0.19879 L 0.21093 -0.37025 L 0.63489 -0.23841 L 0.47916 0.00116 L -0.02882 -0.20806 L 0.06319 0.1374 L 0.41093 0.36909 L 0.64843 0.11145 L 0.26093 -0.14272 L 0.07691 0.37512 L -0.01736 -0.01112 Z " pathEditMode="relative" rAng="0" ptsTypes="AAAAAAAAAAAAAAAAAAAAAAAAAAAAAAAAAAAAAA">
                                      <p:cBhvr>
                                        <p:cTn id="18" dur="2000" fill="hold"/>
                                        <p:tgtEl>
                                          <p:spTgt spid="153613"/>
                                        </p:tgtEl>
                                        <p:attrNameLst>
                                          <p:attrName>ppt_x</p:attrName>
                                          <p:attrName>ppt_y</p:attrName>
                                        </p:attrNameLst>
                                      </p:cBhvr>
                                      <p:rCtr x="32083" y="1274"/>
                                    </p:animMotion>
                                  </p:childTnLst>
                                </p:cTn>
                              </p:par>
                              <p:par>
                                <p:cTn id="19" presetID="0" presetClass="path" presetSubtype="0" repeatCount="indefinite" fill="hold" nodeType="withEffect">
                                  <p:stCondLst>
                                    <p:cond delay="0"/>
                                  </p:stCondLst>
                                  <p:endCondLst>
                                    <p:cond evt="onNext" delay="0">
                                      <p:tgtEl>
                                        <p:sldTgt/>
                                      </p:tgtEl>
                                    </p:cond>
                                  </p:endCondLst>
                                  <p:childTnLst>
                                    <p:animMotion origin="layout" path="M -8.05556E-6 -2.59259E-6 L -0.00556 -0.72268 L -0.13629 -0.00462 L -0.17501 -0.13333 L 0.49999 -0.51527 L 0.44548 -0.55 L 0.27499 -0.17268 L 0.0592 -0.48333 L 0.17499 -0.62268 L -0.16806 -0.64861 L 0.02274 -0.15 L 0.36249 0.01065 L 0.49548 -0.2456 L 0.32968 -0.503 L 0.24895 -0.1743 L 0.05572 -0.45601 L -0.16702 -0.37129 L -0.01129 -0.01226 " pathEditMode="relative" ptsTypes="AAAAAAAAAAAAAAAAAA">
                                      <p:cBhvr>
                                        <p:cTn id="20" dur="2000" fill="hold"/>
                                        <p:tgtEl>
                                          <p:spTgt spid="153614"/>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iterate type="lt">
                                    <p:tmPct val="3000"/>
                                  </p:iterate>
                                  <p:childTnLst>
                                    <p:set>
                                      <p:cBhvr>
                                        <p:cTn id="24" dur="1" fill="hold">
                                          <p:stCondLst>
                                            <p:cond delay="0"/>
                                          </p:stCondLst>
                                        </p:cTn>
                                        <p:tgtEl>
                                          <p:spTgt spid="153616"/>
                                        </p:tgtEl>
                                        <p:attrNameLst>
                                          <p:attrName>style.visibility</p:attrName>
                                        </p:attrNameLst>
                                      </p:cBhvr>
                                      <p:to>
                                        <p:strVal val="visible"/>
                                      </p:to>
                                    </p:set>
                                    <p:animEffect transition="in" filter="wipe(down)">
                                      <p:cBhvr>
                                        <p:cTn id="25" dur="580">
                                          <p:stCondLst>
                                            <p:cond delay="0"/>
                                          </p:stCondLst>
                                        </p:cTn>
                                        <p:tgtEl>
                                          <p:spTgt spid="153616"/>
                                        </p:tgtEl>
                                      </p:cBhvr>
                                    </p:animEffect>
                                    <p:anim calcmode="lin" valueType="num">
                                      <p:cBhvr>
                                        <p:cTn id="26" dur="1822" tmFilter="0,0; 0.14,0.36; 0.43,0.73; 0.71,0.91; 1.0,1.0">
                                          <p:stCondLst>
                                            <p:cond delay="0"/>
                                          </p:stCondLst>
                                        </p:cTn>
                                        <p:tgtEl>
                                          <p:spTgt spid="1536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36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36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36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36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53616"/>
                                        </p:tgtEl>
                                      </p:cBhvr>
                                      <p:to x="100000" y="60000"/>
                                    </p:animScale>
                                    <p:animScale>
                                      <p:cBhvr>
                                        <p:cTn id="32" dur="166" decel="50000">
                                          <p:stCondLst>
                                            <p:cond delay="676"/>
                                          </p:stCondLst>
                                        </p:cTn>
                                        <p:tgtEl>
                                          <p:spTgt spid="153616"/>
                                        </p:tgtEl>
                                      </p:cBhvr>
                                      <p:to x="100000" y="100000"/>
                                    </p:animScale>
                                    <p:animScale>
                                      <p:cBhvr>
                                        <p:cTn id="33" dur="26">
                                          <p:stCondLst>
                                            <p:cond delay="1312"/>
                                          </p:stCondLst>
                                        </p:cTn>
                                        <p:tgtEl>
                                          <p:spTgt spid="153616"/>
                                        </p:tgtEl>
                                      </p:cBhvr>
                                      <p:to x="100000" y="80000"/>
                                    </p:animScale>
                                    <p:animScale>
                                      <p:cBhvr>
                                        <p:cTn id="34" dur="166" decel="50000">
                                          <p:stCondLst>
                                            <p:cond delay="1338"/>
                                          </p:stCondLst>
                                        </p:cTn>
                                        <p:tgtEl>
                                          <p:spTgt spid="153616"/>
                                        </p:tgtEl>
                                      </p:cBhvr>
                                      <p:to x="100000" y="100000"/>
                                    </p:animScale>
                                    <p:animScale>
                                      <p:cBhvr>
                                        <p:cTn id="35" dur="26">
                                          <p:stCondLst>
                                            <p:cond delay="1642"/>
                                          </p:stCondLst>
                                        </p:cTn>
                                        <p:tgtEl>
                                          <p:spTgt spid="153616"/>
                                        </p:tgtEl>
                                      </p:cBhvr>
                                      <p:to x="100000" y="90000"/>
                                    </p:animScale>
                                    <p:animScale>
                                      <p:cBhvr>
                                        <p:cTn id="36" dur="166" decel="50000">
                                          <p:stCondLst>
                                            <p:cond delay="1668"/>
                                          </p:stCondLst>
                                        </p:cTn>
                                        <p:tgtEl>
                                          <p:spTgt spid="153616"/>
                                        </p:tgtEl>
                                      </p:cBhvr>
                                      <p:to x="100000" y="100000"/>
                                    </p:animScale>
                                    <p:animScale>
                                      <p:cBhvr>
                                        <p:cTn id="37" dur="26">
                                          <p:stCondLst>
                                            <p:cond delay="1808"/>
                                          </p:stCondLst>
                                        </p:cTn>
                                        <p:tgtEl>
                                          <p:spTgt spid="153616"/>
                                        </p:tgtEl>
                                      </p:cBhvr>
                                      <p:to x="100000" y="95000"/>
                                    </p:animScale>
                                    <p:animScale>
                                      <p:cBhvr>
                                        <p:cTn id="38" dur="166" decel="50000">
                                          <p:stCondLst>
                                            <p:cond delay="1834"/>
                                          </p:stCondLst>
                                        </p:cTn>
                                        <p:tgtEl>
                                          <p:spTgt spid="1536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7" grpId="0" animBg="1"/>
      <p:bldP spid="153608" grpId="0" animBg="1"/>
      <p:bldP spid="153610" grpId="0" animBg="1"/>
      <p:bldP spid="153611" grpId="0" animBg="1"/>
      <p:bldP spid="153612" grpId="0" animBg="1"/>
      <p:bldP spid="153613" grpId="0" animBg="1"/>
      <p:bldP spid="153614" grpId="0" animBg="1"/>
      <p:bldP spid="153616"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3" name="AutoShape 3">
            <a:extLst>
              <a:ext uri="{FF2B5EF4-FFF2-40B4-BE49-F238E27FC236}">
                <a16:creationId xmlns:a16="http://schemas.microsoft.com/office/drawing/2014/main" id="{5D802C58-F956-7DF1-0C27-59C8C5B167BC}"/>
              </a:ext>
            </a:extLst>
          </p:cNvPr>
          <p:cNvSpPr>
            <a:spLocks noChangeArrowheads="1"/>
          </p:cNvSpPr>
          <p:nvPr/>
        </p:nvSpPr>
        <p:spPr bwMode="auto">
          <a:xfrm>
            <a:off x="457200" y="914400"/>
            <a:ext cx="3200400" cy="1981200"/>
          </a:xfrm>
          <a:prstGeom prst="upArrow">
            <a:avLst>
              <a:gd name="adj1" fmla="val 78546"/>
              <a:gd name="adj2" fmla="val 29343"/>
            </a:avLst>
          </a:prstGeom>
          <a:gradFill rotWithShape="1">
            <a:gsLst>
              <a:gs pos="0">
                <a:srgbClr val="FFFF00">
                  <a:gamma/>
                  <a:shade val="46275"/>
                  <a:invGamma/>
                </a:srgbClr>
              </a:gs>
              <a:gs pos="50000">
                <a:srgbClr val="FFFF00">
                  <a:alpha val="60001"/>
                </a:srgbClr>
              </a:gs>
              <a:gs pos="100000">
                <a:srgbClr val="FFFF00">
                  <a:gamma/>
                  <a:shade val="46275"/>
                  <a:invGamma/>
                </a:srgbClr>
              </a:gs>
            </a:gsLst>
            <a:lin ang="5400000" scaled="1"/>
          </a:gradFill>
          <a:ln w="9525" algn="ctr">
            <a:miter lim="800000"/>
            <a:headEnd/>
            <a:tailEnd/>
          </a:ln>
          <a:effectLst/>
          <a:scene3d>
            <a:camera prst="legacyObliqueTopRight">
              <a:rot lat="0" lon="20699999" rev="0"/>
            </a:camera>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defRPr/>
            </a:pPr>
            <a:r>
              <a:rPr lang="en-US" sz="4800" b="1">
                <a:effectLst>
                  <a:outerShdw blurRad="38100" dist="38100" dir="2700000" algn="tl">
                    <a:srgbClr val="FFFFFF"/>
                  </a:outerShdw>
                </a:effectLst>
              </a:rPr>
              <a:t>Boiling</a:t>
            </a:r>
          </a:p>
        </p:txBody>
      </p:sp>
      <p:sp>
        <p:nvSpPr>
          <p:cNvPr id="158724" name="AutoShape 4">
            <a:extLst>
              <a:ext uri="{FF2B5EF4-FFF2-40B4-BE49-F238E27FC236}">
                <a16:creationId xmlns:a16="http://schemas.microsoft.com/office/drawing/2014/main" id="{880C943A-7AE1-C2E3-CFC0-5A736C808E80}"/>
              </a:ext>
            </a:extLst>
          </p:cNvPr>
          <p:cNvSpPr>
            <a:spLocks noChangeArrowheads="1"/>
          </p:cNvSpPr>
          <p:nvPr/>
        </p:nvSpPr>
        <p:spPr bwMode="auto">
          <a:xfrm>
            <a:off x="381000" y="3581400"/>
            <a:ext cx="3200400" cy="2133600"/>
          </a:xfrm>
          <a:prstGeom prst="upArrow">
            <a:avLst>
              <a:gd name="adj1" fmla="val 78546"/>
              <a:gd name="adj2" fmla="val 29343"/>
            </a:avLst>
          </a:prstGeom>
          <a:gradFill rotWithShape="1">
            <a:gsLst>
              <a:gs pos="0">
                <a:srgbClr val="FF00FF">
                  <a:gamma/>
                  <a:shade val="46275"/>
                  <a:invGamma/>
                </a:srgbClr>
              </a:gs>
              <a:gs pos="50000">
                <a:srgbClr val="FF00FF">
                  <a:alpha val="60001"/>
                </a:srgbClr>
              </a:gs>
              <a:gs pos="100000">
                <a:srgbClr val="FF00FF">
                  <a:gamma/>
                  <a:shade val="46275"/>
                  <a:invGamma/>
                </a:srgbClr>
              </a:gs>
            </a:gsLst>
            <a:lin ang="5400000" scaled="1"/>
          </a:gradFill>
          <a:ln w="9525" algn="ctr">
            <a:miter lim="800000"/>
            <a:headEnd/>
            <a:tailEnd/>
          </a:ln>
          <a:effectLst/>
          <a:scene3d>
            <a:camera prst="legacyObliqueTopRight">
              <a:rot lat="0" lon="21299999" rev="0"/>
            </a:camera>
            <a:lightRig rig="legacyFlat3" dir="b"/>
          </a:scene3d>
          <a:sp3d extrusionH="430200" prstMaterial="legacyMatte">
            <a:bevelT w="13500" h="13500" prst="angle"/>
            <a:bevelB w="13500" h="13500" prst="angle"/>
            <a:extrusionClr>
              <a:srgbClr val="FF00FF"/>
            </a:extrusionClr>
          </a:sp3d>
        </p:spPr>
        <p:txBody>
          <a:bodyPr wrap="none" anchor="ctr">
            <a:flatTx/>
          </a:bodyPr>
          <a:lstStyle/>
          <a:p>
            <a:pPr>
              <a:defRPr/>
            </a:pPr>
            <a:r>
              <a:rPr lang="en-US" sz="4800" b="1">
                <a:effectLst>
                  <a:outerShdw blurRad="38100" dist="38100" dir="2700000" algn="tl">
                    <a:srgbClr val="FFFFFF"/>
                  </a:outerShdw>
                </a:effectLst>
              </a:rPr>
              <a:t>Melting</a:t>
            </a:r>
          </a:p>
        </p:txBody>
      </p:sp>
      <p:sp>
        <p:nvSpPr>
          <p:cNvPr id="158725" name="AutoShape 5">
            <a:extLst>
              <a:ext uri="{FF2B5EF4-FFF2-40B4-BE49-F238E27FC236}">
                <a16:creationId xmlns:a16="http://schemas.microsoft.com/office/drawing/2014/main" id="{E813B266-D6F9-6DFE-0844-D570D4D52A60}"/>
              </a:ext>
            </a:extLst>
          </p:cNvPr>
          <p:cNvSpPr>
            <a:spLocks noChangeArrowheads="1"/>
          </p:cNvSpPr>
          <p:nvPr/>
        </p:nvSpPr>
        <p:spPr bwMode="auto">
          <a:xfrm>
            <a:off x="3886200" y="3581400"/>
            <a:ext cx="4419600" cy="2209800"/>
          </a:xfrm>
          <a:prstGeom prst="downArrow">
            <a:avLst>
              <a:gd name="adj1" fmla="val 85343"/>
              <a:gd name="adj2" fmla="val 29815"/>
            </a:avLst>
          </a:prstGeom>
          <a:gradFill rotWithShape="1">
            <a:gsLst>
              <a:gs pos="0">
                <a:srgbClr val="6666FF">
                  <a:alpha val="50000"/>
                </a:srgbClr>
              </a:gs>
              <a:gs pos="100000">
                <a:srgbClr val="6666FF">
                  <a:gamma/>
                  <a:shade val="46275"/>
                  <a:invGamma/>
                </a:srgbClr>
              </a:gs>
            </a:gsLst>
            <a:path path="rect">
              <a:fillToRect l="50000" t="50000" r="50000" b="50000"/>
            </a:path>
          </a:gradFill>
          <a:ln w="9525" algn="ctr">
            <a:miter lim="800000"/>
            <a:headEnd/>
            <a:tailEnd/>
          </a:ln>
          <a:effectLst/>
          <a:scene3d>
            <a:camera prst="legacyObliqueTopRight">
              <a:rot lat="0" lon="20999999" rev="0"/>
            </a:camera>
            <a:lightRig rig="legacyFlat3" dir="b"/>
          </a:scene3d>
          <a:sp3d extrusionH="430200" prstMaterial="legacyMatte">
            <a:bevelT w="13500" h="13500" prst="angle"/>
            <a:bevelB w="13500" h="13500" prst="angle"/>
            <a:extrusionClr>
              <a:srgbClr val="6666FF"/>
            </a:extrusionClr>
          </a:sp3d>
        </p:spPr>
        <p:txBody>
          <a:bodyPr wrap="none" anchor="ctr">
            <a:flatTx/>
          </a:bodyPr>
          <a:lstStyle/>
          <a:p>
            <a:pPr>
              <a:defRPr/>
            </a:pPr>
            <a:r>
              <a:rPr lang="en-US" sz="4800" b="1">
                <a:solidFill>
                  <a:schemeClr val="bg1"/>
                </a:solidFill>
                <a:effectLst>
                  <a:outerShdw blurRad="38100" dist="38100" dir="2700000" algn="tl">
                    <a:srgbClr val="000000"/>
                  </a:outerShdw>
                </a:effectLst>
              </a:rPr>
              <a:t>Freezing</a:t>
            </a:r>
          </a:p>
        </p:txBody>
      </p:sp>
      <p:sp>
        <p:nvSpPr>
          <p:cNvPr id="158726" name="AutoShape 6">
            <a:extLst>
              <a:ext uri="{FF2B5EF4-FFF2-40B4-BE49-F238E27FC236}">
                <a16:creationId xmlns:a16="http://schemas.microsoft.com/office/drawing/2014/main" id="{E780FA3C-24E3-CE45-3076-845FEC774B2B}"/>
              </a:ext>
            </a:extLst>
          </p:cNvPr>
          <p:cNvSpPr>
            <a:spLocks noChangeArrowheads="1"/>
          </p:cNvSpPr>
          <p:nvPr/>
        </p:nvSpPr>
        <p:spPr bwMode="auto">
          <a:xfrm>
            <a:off x="3886200" y="1143000"/>
            <a:ext cx="4648200" cy="2209800"/>
          </a:xfrm>
          <a:prstGeom prst="downArrow">
            <a:avLst>
              <a:gd name="adj1" fmla="val 85343"/>
              <a:gd name="adj2" fmla="val 29815"/>
            </a:avLst>
          </a:prstGeom>
          <a:gradFill rotWithShape="1">
            <a:gsLst>
              <a:gs pos="0">
                <a:srgbClr val="CC9900">
                  <a:alpha val="50000"/>
                </a:srgbClr>
              </a:gs>
              <a:gs pos="100000">
                <a:srgbClr val="CC9900">
                  <a:gamma/>
                  <a:shade val="46275"/>
                  <a:invGamma/>
                </a:srgbClr>
              </a:gs>
            </a:gsLst>
            <a:path path="rect">
              <a:fillToRect l="50000" t="50000" r="50000" b="50000"/>
            </a:path>
          </a:gradFill>
          <a:ln w="9525" algn="ctr">
            <a:miter lim="800000"/>
            <a:headEnd/>
            <a:tailEnd/>
          </a:ln>
          <a:effectLst/>
          <a:scene3d>
            <a:camera prst="legacyObliqueTopRight">
              <a:rot lat="0" lon="20999999" rev="0"/>
            </a:camera>
            <a:lightRig rig="legacyFlat3" dir="b"/>
          </a:scene3d>
          <a:sp3d extrusionH="430200" prstMaterial="legacyMatte">
            <a:bevelT w="13500" h="13500" prst="angle"/>
            <a:bevelB w="13500" h="13500" prst="angle"/>
            <a:extrusionClr>
              <a:srgbClr val="CC9900"/>
            </a:extrusionClr>
          </a:sp3d>
        </p:spPr>
        <p:txBody>
          <a:bodyPr wrap="none" anchor="ctr">
            <a:flatTx/>
          </a:bodyPr>
          <a:lstStyle/>
          <a:p>
            <a:pPr>
              <a:defRPr/>
            </a:pPr>
            <a:r>
              <a:rPr lang="en-US" sz="4800" b="1">
                <a:solidFill>
                  <a:schemeClr val="bg1"/>
                </a:solidFill>
                <a:effectLst>
                  <a:outerShdw blurRad="38100" dist="38100" dir="2700000" algn="tl">
                    <a:srgbClr val="000000"/>
                  </a:outerShdw>
                </a:effectLst>
              </a:rPr>
              <a:t>Condensation</a:t>
            </a:r>
          </a:p>
        </p:txBody>
      </p:sp>
      <p:sp>
        <p:nvSpPr>
          <p:cNvPr id="114698" name="WordArt 8">
            <a:extLst>
              <a:ext uri="{FF2B5EF4-FFF2-40B4-BE49-F238E27FC236}">
                <a16:creationId xmlns:a16="http://schemas.microsoft.com/office/drawing/2014/main" id="{E0D83148-5842-41DA-541A-392AC849FFC3}"/>
              </a:ext>
            </a:extLst>
          </p:cNvPr>
          <p:cNvSpPr>
            <a:spLocks noChangeArrowheads="1" noChangeShapeType="1" noTextEdit="1"/>
          </p:cNvSpPr>
          <p:nvPr/>
        </p:nvSpPr>
        <p:spPr bwMode="auto">
          <a:xfrm>
            <a:off x="2438400" y="5257800"/>
            <a:ext cx="2971800" cy="1393825"/>
          </a:xfrm>
          <a:prstGeom prst="rect">
            <a:avLst/>
          </a:prstGeom>
        </p:spPr>
        <p:txBody>
          <a:bodyPr wrap="none" fromWordArt="1">
            <a:prstTxWarp prst="textFadeUp">
              <a:avLst>
                <a:gd name="adj" fmla="val 9991"/>
              </a:avLst>
            </a:prstTxWarp>
          </a:bodyPr>
          <a:lstStyle/>
          <a:p>
            <a:r>
              <a:rPr lang="en-GB" sz="3600" kern="10">
                <a:ln w="12700">
                  <a:solidFill>
                    <a:srgbClr val="FFFF00"/>
                  </a:solidFill>
                  <a:round/>
                  <a:headEnd/>
                  <a:tailEnd/>
                </a:ln>
                <a:gradFill rotWithShape="1">
                  <a:gsLst>
                    <a:gs pos="0">
                      <a:srgbClr val="A61286"/>
                    </a:gs>
                    <a:gs pos="50000">
                      <a:srgbClr val="FF3300"/>
                    </a:gs>
                    <a:gs pos="100000">
                      <a:srgbClr val="A61286"/>
                    </a:gs>
                  </a:gsLst>
                  <a:lin ang="2700000" scaled="1"/>
                </a:gradFill>
                <a:effectLst>
                  <a:outerShdw dist="35921" dir="2700000" sy="50000" rotWithShape="0">
                    <a:srgbClr val="875B0D">
                      <a:alpha val="70000"/>
                    </a:srgbClr>
                  </a:outerShdw>
                </a:effectLst>
                <a:latin typeface="Arial Black" panose="020B0A04020102020204" pitchFamily="34" charset="0"/>
              </a:rPr>
              <a:t>Solid</a:t>
            </a:r>
          </a:p>
        </p:txBody>
      </p:sp>
      <p:sp>
        <p:nvSpPr>
          <p:cNvPr id="114699" name="WordArt 9">
            <a:extLst>
              <a:ext uri="{FF2B5EF4-FFF2-40B4-BE49-F238E27FC236}">
                <a16:creationId xmlns:a16="http://schemas.microsoft.com/office/drawing/2014/main" id="{E78785AC-E920-69B3-802F-9578BDBA3137}"/>
              </a:ext>
            </a:extLst>
          </p:cNvPr>
          <p:cNvSpPr>
            <a:spLocks noChangeArrowheads="1" noChangeShapeType="1" noTextEdit="1"/>
          </p:cNvSpPr>
          <p:nvPr/>
        </p:nvSpPr>
        <p:spPr bwMode="auto">
          <a:xfrm>
            <a:off x="2057400" y="2514600"/>
            <a:ext cx="3886200" cy="1447800"/>
          </a:xfrm>
          <a:prstGeom prst="rect">
            <a:avLst/>
          </a:prstGeom>
        </p:spPr>
        <p:txBody>
          <a:bodyPr wrap="none" fromWordArt="1">
            <a:prstTxWarp prst="textFadeUp">
              <a:avLst>
                <a:gd name="adj" fmla="val 9991"/>
              </a:avLst>
            </a:prstTxWarp>
          </a:bodyPr>
          <a:lstStyle/>
          <a:p>
            <a:r>
              <a:rPr lang="en-GB" sz="3600" kern="10">
                <a:ln w="12700">
                  <a:solidFill>
                    <a:srgbClr val="FFFF00"/>
                  </a:solidFill>
                  <a:round/>
                  <a:headEnd/>
                  <a:tailEnd/>
                </a:ln>
                <a:gradFill rotWithShape="1">
                  <a:gsLst>
                    <a:gs pos="0">
                      <a:srgbClr val="A61286"/>
                    </a:gs>
                    <a:gs pos="50000">
                      <a:srgbClr val="FF3300"/>
                    </a:gs>
                    <a:gs pos="100000">
                      <a:srgbClr val="A61286"/>
                    </a:gs>
                  </a:gsLst>
                  <a:lin ang="2700000" scaled="1"/>
                </a:gradFill>
                <a:effectLst>
                  <a:outerShdw dist="35921" dir="2700000" sy="50000" rotWithShape="0">
                    <a:srgbClr val="875B0D">
                      <a:alpha val="70000"/>
                    </a:srgbClr>
                  </a:outerShdw>
                </a:effectLst>
                <a:latin typeface="Arial Black" panose="020B0A04020102020204" pitchFamily="34" charset="0"/>
              </a:rPr>
              <a:t>Liquid</a:t>
            </a:r>
          </a:p>
        </p:txBody>
      </p:sp>
      <p:sp>
        <p:nvSpPr>
          <p:cNvPr id="114700" name="WordArt 10">
            <a:extLst>
              <a:ext uri="{FF2B5EF4-FFF2-40B4-BE49-F238E27FC236}">
                <a16:creationId xmlns:a16="http://schemas.microsoft.com/office/drawing/2014/main" id="{829CC7FA-C8EE-56DF-7976-62490D930989}"/>
              </a:ext>
            </a:extLst>
          </p:cNvPr>
          <p:cNvSpPr>
            <a:spLocks noChangeArrowheads="1" noChangeShapeType="1" noTextEdit="1"/>
          </p:cNvSpPr>
          <p:nvPr/>
        </p:nvSpPr>
        <p:spPr bwMode="auto">
          <a:xfrm>
            <a:off x="2590800" y="130175"/>
            <a:ext cx="2971800" cy="1393825"/>
          </a:xfrm>
          <a:prstGeom prst="rect">
            <a:avLst/>
          </a:prstGeom>
        </p:spPr>
        <p:txBody>
          <a:bodyPr wrap="none" fromWordArt="1">
            <a:prstTxWarp prst="textFadeUp">
              <a:avLst>
                <a:gd name="adj" fmla="val 9991"/>
              </a:avLst>
            </a:prstTxWarp>
          </a:bodyPr>
          <a:lstStyle/>
          <a:p>
            <a:r>
              <a:rPr lang="en-GB" sz="3600" kern="10">
                <a:ln w="12700">
                  <a:solidFill>
                    <a:srgbClr val="FFFF00"/>
                  </a:solidFill>
                  <a:round/>
                  <a:headEnd/>
                  <a:tailEnd/>
                </a:ln>
                <a:gradFill rotWithShape="1">
                  <a:gsLst>
                    <a:gs pos="0">
                      <a:srgbClr val="A61286"/>
                    </a:gs>
                    <a:gs pos="50000">
                      <a:srgbClr val="FF3300"/>
                    </a:gs>
                    <a:gs pos="100000">
                      <a:srgbClr val="A61286"/>
                    </a:gs>
                  </a:gsLst>
                  <a:lin ang="2700000" scaled="1"/>
                </a:gradFill>
                <a:effectLst>
                  <a:outerShdw dist="35921" dir="2700000" sy="50000" rotWithShape="0">
                    <a:srgbClr val="875B0D">
                      <a:alpha val="70000"/>
                    </a:srgbClr>
                  </a:outerShdw>
                </a:effectLst>
                <a:latin typeface="Arial Black" panose="020B0A04020102020204" pitchFamily="34" charset="0"/>
              </a:rPr>
              <a:t>Gas</a:t>
            </a:r>
          </a:p>
        </p:txBody>
      </p:sp>
      <p:sp>
        <p:nvSpPr>
          <p:cNvPr id="158731" name="AutoShape 11">
            <a:extLst>
              <a:ext uri="{FF2B5EF4-FFF2-40B4-BE49-F238E27FC236}">
                <a16:creationId xmlns:a16="http://schemas.microsoft.com/office/drawing/2014/main" id="{D1A9B9C7-FD1F-3202-5081-7215E5FDF375}"/>
              </a:ext>
            </a:extLst>
          </p:cNvPr>
          <p:cNvSpPr>
            <a:spLocks noChangeArrowheads="1"/>
          </p:cNvSpPr>
          <p:nvPr/>
        </p:nvSpPr>
        <p:spPr bwMode="auto">
          <a:xfrm rot="5479575" flipH="1">
            <a:off x="2713037" y="585788"/>
            <a:ext cx="5478463" cy="6332538"/>
          </a:xfrm>
          <a:custGeom>
            <a:avLst/>
            <a:gdLst>
              <a:gd name="T0" fmla="*/ 2126963 w 21600"/>
              <a:gd name="T1" fmla="*/ 80036 h 21600"/>
              <a:gd name="T2" fmla="*/ 724375 w 21600"/>
              <a:gd name="T3" fmla="*/ 2953719 h 21600"/>
              <a:gd name="T4" fmla="*/ 2447047 w 21600"/>
              <a:gd name="T5" fmla="*/ 1693954 h 21600"/>
              <a:gd name="T6" fmla="*/ 5673253 w 21600"/>
              <a:gd name="T7" fmla="*/ 1125784 h 21600"/>
              <a:gd name="T8" fmla="*/ 5194902 w 21600"/>
              <a:gd name="T9" fmla="*/ 3348329 h 21600"/>
              <a:gd name="T10" fmla="*/ 3272113 w 21600"/>
              <a:gd name="T11" fmla="*/ 279569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214" y="8144"/>
                </a:moveTo>
                <a:cubicBezTo>
                  <a:pt x="14282" y="6595"/>
                  <a:pt x="12607" y="5648"/>
                  <a:pt x="10800" y="5648"/>
                </a:cubicBezTo>
                <a:cubicBezTo>
                  <a:pt x="8135" y="5647"/>
                  <a:pt x="5911" y="7679"/>
                  <a:pt x="5669" y="10332"/>
                </a:cubicBezTo>
                <a:lnTo>
                  <a:pt x="44" y="9819"/>
                </a:lnTo>
                <a:cubicBezTo>
                  <a:pt x="551" y="4257"/>
                  <a:pt x="5215" y="-1"/>
                  <a:pt x="10800" y="0"/>
                </a:cubicBezTo>
                <a:cubicBezTo>
                  <a:pt x="14589" y="0"/>
                  <a:pt x="18101" y="1985"/>
                  <a:pt x="20054" y="5232"/>
                </a:cubicBezTo>
                <a:lnTo>
                  <a:pt x="22368" y="3840"/>
                </a:lnTo>
                <a:lnTo>
                  <a:pt x="20482" y="11421"/>
                </a:lnTo>
                <a:lnTo>
                  <a:pt x="12901" y="9536"/>
                </a:lnTo>
                <a:lnTo>
                  <a:pt x="15214" y="8144"/>
                </a:lnTo>
                <a:close/>
              </a:path>
            </a:pathLst>
          </a:custGeom>
          <a:gradFill rotWithShape="1">
            <a:gsLst>
              <a:gs pos="0">
                <a:srgbClr val="66FF33"/>
              </a:gs>
              <a:gs pos="100000">
                <a:srgbClr val="2F7618"/>
              </a:gs>
            </a:gsLst>
            <a:path path="rect">
              <a:fillToRect l="50000" t="50000" r="50000" b="50000"/>
            </a:path>
          </a:gradFill>
          <a:ln w="9525">
            <a:miter lim="800000"/>
            <a:headEnd/>
            <a:tailEnd/>
          </a:ln>
          <a:scene3d>
            <a:camera prst="legacyObliqueTopRight">
              <a:rot lat="0" lon="21299997" rev="0"/>
            </a:camera>
            <a:lightRig rig="legacyFlat3" dir="b"/>
          </a:scene3d>
          <a:sp3d extrusionH="430200" prstMaterial="legacyMatte">
            <a:bevelT w="13500" h="13500" prst="angle"/>
            <a:bevelB w="13500" h="13500" prst="angle"/>
            <a:extrusionClr>
              <a:srgbClr val="66FF33"/>
            </a:extrusionClr>
            <a:contourClr>
              <a:srgbClr val="66FF33"/>
            </a:contourClr>
          </a:sp3d>
        </p:spPr>
        <p:txBody>
          <a:bodyPr rot="10800000" vert="eaVert"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158732" name="WordArt 12">
            <a:extLst>
              <a:ext uri="{FF2B5EF4-FFF2-40B4-BE49-F238E27FC236}">
                <a16:creationId xmlns:a16="http://schemas.microsoft.com/office/drawing/2014/main" id="{D677F1C5-4317-CA1F-A3B1-AD9A5CD0FA33}"/>
              </a:ext>
            </a:extLst>
          </p:cNvPr>
          <p:cNvSpPr>
            <a:spLocks noChangeArrowheads="1" noChangeShapeType="1" noTextEdit="1"/>
          </p:cNvSpPr>
          <p:nvPr/>
        </p:nvSpPr>
        <p:spPr bwMode="auto">
          <a:xfrm rot="5400000">
            <a:off x="5048250" y="3219450"/>
            <a:ext cx="4495800" cy="647700"/>
          </a:xfrm>
          <a:prstGeom prst="rect">
            <a:avLst/>
          </a:prstGeom>
        </p:spPr>
        <p:txBody>
          <a:bodyPr vert="wordArtVert" wrap="none" fromWordArt="1">
            <a:prstTxWarp prst="textPlain">
              <a:avLst>
                <a:gd name="adj" fmla="val 50000"/>
              </a:avLst>
            </a:prstTxWarp>
          </a:bodyPr>
          <a:lstStyle/>
          <a:p>
            <a:pPr fontAlgn="auto"/>
            <a:r>
              <a:rPr lang="en-GB" sz="3600" i="1" kern="10">
                <a:ln w="9525">
                  <a:solidFill>
                    <a:srgbClr val="FFFF00"/>
                  </a:solidFill>
                  <a:round/>
                  <a:headEnd/>
                  <a:tailEnd/>
                </a:ln>
                <a:solidFill>
                  <a:schemeClr val="bg1"/>
                </a:solidFill>
                <a:effectLst>
                  <a:outerShdw dist="35921" dir="2700000" algn="ctr" rotWithShape="0">
                    <a:srgbClr val="B2B2B2">
                      <a:alpha val="79999"/>
                    </a:srgbClr>
                  </a:outerShdw>
                </a:effectLst>
                <a:latin typeface="Arial Black" panose="020B0A04020102020204" pitchFamily="34" charset="0"/>
              </a:rPr>
              <a:t>Sublimation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158726">
                                            <p:bg/>
                                          </p:spTgt>
                                        </p:tgtEl>
                                        <p:attrNameLst>
                                          <p:attrName>style.visibility</p:attrName>
                                        </p:attrNameLst>
                                      </p:cBhvr>
                                      <p:to>
                                        <p:strVal val="visible"/>
                                      </p:to>
                                    </p:set>
                                    <p:animEffect transition="in" filter="fade">
                                      <p:cBhvr>
                                        <p:cTn id="7" dur="200"/>
                                        <p:tgtEl>
                                          <p:spTgt spid="158726">
                                            <p:bg/>
                                          </p:spTgt>
                                        </p:tgtEl>
                                      </p:cBhvr>
                                    </p:animEffect>
                                    <p:anim calcmode="lin" valueType="num">
                                      <p:cBhvr>
                                        <p:cTn id="8" dur="200" fill="hold"/>
                                        <p:tgtEl>
                                          <p:spTgt spid="158726">
                                            <p:bg/>
                                          </p:spTgt>
                                        </p:tgtEl>
                                        <p:attrNameLst>
                                          <p:attrName>style.rotation</p:attrName>
                                        </p:attrNameLst>
                                      </p:cBhvr>
                                      <p:tavLst>
                                        <p:tav tm="0">
                                          <p:val>
                                            <p:fltVal val="720"/>
                                          </p:val>
                                        </p:tav>
                                        <p:tav tm="100000">
                                          <p:val>
                                            <p:fltVal val="0"/>
                                          </p:val>
                                        </p:tav>
                                      </p:tavLst>
                                    </p:anim>
                                    <p:anim calcmode="lin" valueType="num">
                                      <p:cBhvr>
                                        <p:cTn id="9" dur="200" fill="hold"/>
                                        <p:tgtEl>
                                          <p:spTgt spid="158726">
                                            <p:bg/>
                                          </p:spTgt>
                                        </p:tgtEl>
                                        <p:attrNameLst>
                                          <p:attrName>ppt_h</p:attrName>
                                        </p:attrNameLst>
                                      </p:cBhvr>
                                      <p:tavLst>
                                        <p:tav tm="0">
                                          <p:val>
                                            <p:fltVal val="0"/>
                                          </p:val>
                                        </p:tav>
                                        <p:tav tm="100000">
                                          <p:val>
                                            <p:strVal val="#ppt_h"/>
                                          </p:val>
                                        </p:tav>
                                      </p:tavLst>
                                    </p:anim>
                                    <p:anim calcmode="lin" valueType="num">
                                      <p:cBhvr>
                                        <p:cTn id="10" dur="200" fill="hold"/>
                                        <p:tgtEl>
                                          <p:spTgt spid="158726">
                                            <p:bg/>
                                          </p:spTgt>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
                            </p:stCondLst>
                            <p:childTnLst>
                              <p:par>
                                <p:cTn id="12" presetID="35" presetClass="entr" presetSubtype="0" fill="hold" nodeType="afterEffect">
                                  <p:stCondLst>
                                    <p:cond delay="0"/>
                                  </p:stCondLst>
                                  <p:iterate type="lt">
                                    <p:tmPct val="10000"/>
                                  </p:iterate>
                                  <p:childTnLst>
                                    <p:set>
                                      <p:cBhvr>
                                        <p:cTn id="13" dur="1" fill="hold">
                                          <p:stCondLst>
                                            <p:cond delay="0"/>
                                          </p:stCondLst>
                                        </p:cTn>
                                        <p:tgtEl>
                                          <p:spTgt spid="158726">
                                            <p:txEl>
                                              <p:pRg st="0" end="0"/>
                                            </p:txEl>
                                          </p:spTgt>
                                        </p:tgtEl>
                                        <p:attrNameLst>
                                          <p:attrName>style.visibility</p:attrName>
                                        </p:attrNameLst>
                                      </p:cBhvr>
                                      <p:to>
                                        <p:strVal val="visible"/>
                                      </p:to>
                                    </p:set>
                                    <p:animEffect transition="in" filter="fade">
                                      <p:cBhvr>
                                        <p:cTn id="14" dur="200"/>
                                        <p:tgtEl>
                                          <p:spTgt spid="158726">
                                            <p:txEl>
                                              <p:pRg st="0" end="0"/>
                                            </p:txEl>
                                          </p:spTgt>
                                        </p:tgtEl>
                                      </p:cBhvr>
                                    </p:animEffect>
                                    <p:anim calcmode="lin" valueType="num">
                                      <p:cBhvr>
                                        <p:cTn id="15" dur="200" fill="hold"/>
                                        <p:tgtEl>
                                          <p:spTgt spid="158726">
                                            <p:txEl>
                                              <p:pRg st="0" end="0"/>
                                            </p:txEl>
                                          </p:spTgt>
                                        </p:tgtEl>
                                        <p:attrNameLst>
                                          <p:attrName>style.rotation</p:attrName>
                                        </p:attrNameLst>
                                      </p:cBhvr>
                                      <p:tavLst>
                                        <p:tav tm="0">
                                          <p:val>
                                            <p:fltVal val="720"/>
                                          </p:val>
                                        </p:tav>
                                        <p:tav tm="100000">
                                          <p:val>
                                            <p:fltVal val="0"/>
                                          </p:val>
                                        </p:tav>
                                      </p:tavLst>
                                    </p:anim>
                                    <p:anim calcmode="lin" valueType="num">
                                      <p:cBhvr>
                                        <p:cTn id="16" dur="200" fill="hold"/>
                                        <p:tgtEl>
                                          <p:spTgt spid="158726">
                                            <p:txEl>
                                              <p:pRg st="0" end="0"/>
                                            </p:txEl>
                                          </p:spTgt>
                                        </p:tgtEl>
                                        <p:attrNameLst>
                                          <p:attrName>ppt_h</p:attrName>
                                        </p:attrNameLst>
                                      </p:cBhvr>
                                      <p:tavLst>
                                        <p:tav tm="0">
                                          <p:val>
                                            <p:fltVal val="0"/>
                                          </p:val>
                                        </p:tav>
                                        <p:tav tm="100000">
                                          <p:val>
                                            <p:strVal val="#ppt_h"/>
                                          </p:val>
                                        </p:tav>
                                      </p:tavLst>
                                    </p:anim>
                                    <p:anim calcmode="lin" valueType="num">
                                      <p:cBhvr>
                                        <p:cTn id="17" dur="200" fill="hold"/>
                                        <p:tgtEl>
                                          <p:spTgt spid="158726">
                                            <p:txEl>
                                              <p:pRg st="0" end="0"/>
                                            </p:txEl>
                                          </p:spTgt>
                                        </p:tgtEl>
                                        <p:attrNameLst>
                                          <p:attrName>ppt_w</p:attrName>
                                        </p:attrNameLst>
                                      </p:cBhvr>
                                      <p:tavLst>
                                        <p:tav tm="0">
                                          <p:val>
                                            <p:fltVal val="0"/>
                                          </p:val>
                                        </p:tav>
                                        <p:tav tm="100000">
                                          <p:val>
                                            <p:strVal val="#ppt_w"/>
                                          </p:val>
                                        </p:tav>
                                      </p:tavLst>
                                    </p:anim>
                                  </p:childTnLst>
                                </p:cTn>
                              </p:par>
                            </p:childTnLst>
                          </p:cTn>
                        </p:par>
                        <p:par>
                          <p:cTn id="18" fill="hold" nodeType="afterGroup">
                            <p:stCondLst>
                              <p:cond delay="620"/>
                            </p:stCondLst>
                            <p:childTnLst>
                              <p:par>
                                <p:cTn id="19" presetID="35" presetClass="entr" presetSubtype="0" fill="hold" nodeType="afterEffect">
                                  <p:stCondLst>
                                    <p:cond delay="0"/>
                                  </p:stCondLst>
                                  <p:childTnLst>
                                    <p:set>
                                      <p:cBhvr>
                                        <p:cTn id="20" dur="1" fill="hold">
                                          <p:stCondLst>
                                            <p:cond delay="0"/>
                                          </p:stCondLst>
                                        </p:cTn>
                                        <p:tgtEl>
                                          <p:spTgt spid="158725">
                                            <p:bg/>
                                          </p:spTgt>
                                        </p:tgtEl>
                                        <p:attrNameLst>
                                          <p:attrName>style.visibility</p:attrName>
                                        </p:attrNameLst>
                                      </p:cBhvr>
                                      <p:to>
                                        <p:strVal val="visible"/>
                                      </p:to>
                                    </p:set>
                                    <p:animEffect transition="in" filter="fade">
                                      <p:cBhvr>
                                        <p:cTn id="21" dur="200"/>
                                        <p:tgtEl>
                                          <p:spTgt spid="158725">
                                            <p:bg/>
                                          </p:spTgt>
                                        </p:tgtEl>
                                      </p:cBhvr>
                                    </p:animEffect>
                                    <p:anim calcmode="lin" valueType="num">
                                      <p:cBhvr>
                                        <p:cTn id="22" dur="200" fill="hold"/>
                                        <p:tgtEl>
                                          <p:spTgt spid="158725">
                                            <p:bg/>
                                          </p:spTgt>
                                        </p:tgtEl>
                                        <p:attrNameLst>
                                          <p:attrName>style.rotation</p:attrName>
                                        </p:attrNameLst>
                                      </p:cBhvr>
                                      <p:tavLst>
                                        <p:tav tm="0">
                                          <p:val>
                                            <p:fltVal val="720"/>
                                          </p:val>
                                        </p:tav>
                                        <p:tav tm="100000">
                                          <p:val>
                                            <p:fltVal val="0"/>
                                          </p:val>
                                        </p:tav>
                                      </p:tavLst>
                                    </p:anim>
                                    <p:anim calcmode="lin" valueType="num">
                                      <p:cBhvr>
                                        <p:cTn id="23" dur="200" fill="hold"/>
                                        <p:tgtEl>
                                          <p:spTgt spid="158725">
                                            <p:bg/>
                                          </p:spTgt>
                                        </p:tgtEl>
                                        <p:attrNameLst>
                                          <p:attrName>ppt_h</p:attrName>
                                        </p:attrNameLst>
                                      </p:cBhvr>
                                      <p:tavLst>
                                        <p:tav tm="0">
                                          <p:val>
                                            <p:fltVal val="0"/>
                                          </p:val>
                                        </p:tav>
                                        <p:tav tm="100000">
                                          <p:val>
                                            <p:strVal val="#ppt_h"/>
                                          </p:val>
                                        </p:tav>
                                      </p:tavLst>
                                    </p:anim>
                                    <p:anim calcmode="lin" valueType="num">
                                      <p:cBhvr>
                                        <p:cTn id="24" dur="200" fill="hold"/>
                                        <p:tgtEl>
                                          <p:spTgt spid="158725">
                                            <p:bg/>
                                          </p:spTgt>
                                        </p:tgtEl>
                                        <p:attrNameLst>
                                          <p:attrName>ppt_w</p:attrName>
                                        </p:attrNameLst>
                                      </p:cBhvr>
                                      <p:tavLst>
                                        <p:tav tm="0">
                                          <p:val>
                                            <p:fltVal val="0"/>
                                          </p:val>
                                        </p:tav>
                                        <p:tav tm="100000">
                                          <p:val>
                                            <p:strVal val="#ppt_w"/>
                                          </p:val>
                                        </p:tav>
                                      </p:tavLst>
                                    </p:anim>
                                  </p:childTnLst>
                                </p:cTn>
                              </p:par>
                            </p:childTnLst>
                          </p:cTn>
                        </p:par>
                        <p:par>
                          <p:cTn id="25" fill="hold" nodeType="afterGroup">
                            <p:stCondLst>
                              <p:cond delay="820"/>
                            </p:stCondLst>
                            <p:childTnLst>
                              <p:par>
                                <p:cTn id="26" presetID="35" presetClass="entr" presetSubtype="0" fill="hold" nodeType="afterEffect">
                                  <p:stCondLst>
                                    <p:cond delay="0"/>
                                  </p:stCondLst>
                                  <p:iterate type="lt">
                                    <p:tmPct val="10000"/>
                                  </p:iterate>
                                  <p:childTnLst>
                                    <p:set>
                                      <p:cBhvr>
                                        <p:cTn id="27" dur="1" fill="hold">
                                          <p:stCondLst>
                                            <p:cond delay="0"/>
                                          </p:stCondLst>
                                        </p:cTn>
                                        <p:tgtEl>
                                          <p:spTgt spid="158725">
                                            <p:txEl>
                                              <p:pRg st="0" end="0"/>
                                            </p:txEl>
                                          </p:spTgt>
                                        </p:tgtEl>
                                        <p:attrNameLst>
                                          <p:attrName>style.visibility</p:attrName>
                                        </p:attrNameLst>
                                      </p:cBhvr>
                                      <p:to>
                                        <p:strVal val="visible"/>
                                      </p:to>
                                    </p:set>
                                    <p:animEffect transition="in" filter="fade">
                                      <p:cBhvr>
                                        <p:cTn id="28" dur="200"/>
                                        <p:tgtEl>
                                          <p:spTgt spid="158725">
                                            <p:txEl>
                                              <p:pRg st="0" end="0"/>
                                            </p:txEl>
                                          </p:spTgt>
                                        </p:tgtEl>
                                      </p:cBhvr>
                                    </p:animEffect>
                                    <p:anim calcmode="lin" valueType="num">
                                      <p:cBhvr>
                                        <p:cTn id="29" dur="200" fill="hold"/>
                                        <p:tgtEl>
                                          <p:spTgt spid="158725">
                                            <p:txEl>
                                              <p:pRg st="0" end="0"/>
                                            </p:txEl>
                                          </p:spTgt>
                                        </p:tgtEl>
                                        <p:attrNameLst>
                                          <p:attrName>style.rotation</p:attrName>
                                        </p:attrNameLst>
                                      </p:cBhvr>
                                      <p:tavLst>
                                        <p:tav tm="0">
                                          <p:val>
                                            <p:fltVal val="720"/>
                                          </p:val>
                                        </p:tav>
                                        <p:tav tm="100000">
                                          <p:val>
                                            <p:fltVal val="0"/>
                                          </p:val>
                                        </p:tav>
                                      </p:tavLst>
                                    </p:anim>
                                    <p:anim calcmode="lin" valueType="num">
                                      <p:cBhvr>
                                        <p:cTn id="30" dur="200" fill="hold"/>
                                        <p:tgtEl>
                                          <p:spTgt spid="158725">
                                            <p:txEl>
                                              <p:pRg st="0" end="0"/>
                                            </p:txEl>
                                          </p:spTgt>
                                        </p:tgtEl>
                                        <p:attrNameLst>
                                          <p:attrName>ppt_h</p:attrName>
                                        </p:attrNameLst>
                                      </p:cBhvr>
                                      <p:tavLst>
                                        <p:tav tm="0">
                                          <p:val>
                                            <p:fltVal val="0"/>
                                          </p:val>
                                        </p:tav>
                                        <p:tav tm="100000">
                                          <p:val>
                                            <p:strVal val="#ppt_h"/>
                                          </p:val>
                                        </p:tav>
                                      </p:tavLst>
                                    </p:anim>
                                    <p:anim calcmode="lin" valueType="num">
                                      <p:cBhvr>
                                        <p:cTn id="31" dur="200" fill="hold"/>
                                        <p:tgtEl>
                                          <p:spTgt spid="158725">
                                            <p:txEl>
                                              <p:pRg st="0" end="0"/>
                                            </p:txEl>
                                          </p:spTgt>
                                        </p:tgtEl>
                                        <p:attrNameLst>
                                          <p:attrName>ppt_w</p:attrName>
                                        </p:attrNameLst>
                                      </p:cBhvr>
                                      <p:tavLst>
                                        <p:tav tm="0">
                                          <p:val>
                                            <p:fltVal val="0"/>
                                          </p:val>
                                        </p:tav>
                                        <p:tav tm="100000">
                                          <p:val>
                                            <p:strVal val="#ppt_w"/>
                                          </p:val>
                                        </p:tav>
                                      </p:tavLst>
                                    </p:anim>
                                  </p:childTnLst>
                                </p:cTn>
                              </p:par>
                              <p:par>
                                <p:cTn id="32" presetID="64" presetClass="path" presetSubtype="0" repeatCount="indefinite" accel="50000" decel="50000" autoRev="1" fill="hold" nodeType="withEffect">
                                  <p:stCondLst>
                                    <p:cond delay="0"/>
                                  </p:stCondLst>
                                  <p:childTnLst>
                                    <p:animMotion origin="layout" path="M 3.33333E-6 0.03885 L 3.33333E-6 -1.64662E-6 " pathEditMode="relative" rAng="0" ptsTypes="AA">
                                      <p:cBhvr>
                                        <p:cTn id="33" dur="3000" fill="hold"/>
                                        <p:tgtEl>
                                          <p:spTgt spid="158725">
                                            <p:bg/>
                                          </p:spTgt>
                                        </p:tgtEl>
                                        <p:attrNameLst>
                                          <p:attrName>ppt_x</p:attrName>
                                          <p:attrName>ppt_y</p:attrName>
                                        </p:attrNameLst>
                                      </p:cBhvr>
                                      <p:rCtr x="0" y="-1943"/>
                                    </p:animMotion>
                                  </p:childTnLst>
                                </p:cTn>
                              </p:par>
                              <p:par>
                                <p:cTn id="34" presetID="64" presetClass="path" presetSubtype="0" repeatCount="indefinite" accel="50000" decel="50000" autoRev="1" fill="hold" nodeType="withEffect">
                                  <p:stCondLst>
                                    <p:cond delay="0"/>
                                  </p:stCondLst>
                                  <p:iterate type="lt">
                                    <p:tmPct val="0"/>
                                  </p:iterate>
                                  <p:childTnLst>
                                    <p:animMotion origin="layout" path="M 3.33333E-6 0.03885 L 3.33333E-6 -1.64662E-6 " pathEditMode="relative" rAng="0" ptsTypes="AA">
                                      <p:cBhvr>
                                        <p:cTn id="35" dur="3000" fill="hold"/>
                                        <p:tgtEl>
                                          <p:spTgt spid="158725">
                                            <p:txEl>
                                              <p:pRg st="0" end="0"/>
                                            </p:txEl>
                                          </p:spTgt>
                                        </p:tgtEl>
                                        <p:attrNameLst>
                                          <p:attrName>ppt_x</p:attrName>
                                          <p:attrName>ppt_y</p:attrName>
                                        </p:attrNameLst>
                                      </p:cBhvr>
                                      <p:rCtr x="0" y="-1943"/>
                                    </p:animMotion>
                                  </p:childTnLst>
                                </p:cTn>
                              </p:par>
                              <p:par>
                                <p:cTn id="36" presetID="64" presetClass="path" presetSubtype="0" repeatCount="indefinite" accel="50000" decel="50000" autoRev="1" fill="hold" nodeType="withEffect">
                                  <p:stCondLst>
                                    <p:cond delay="0"/>
                                  </p:stCondLst>
                                  <p:endCondLst>
                                    <p:cond evt="onNext" delay="0">
                                      <p:tgtEl>
                                        <p:sldTgt/>
                                      </p:tgtEl>
                                    </p:cond>
                                  </p:endCondLst>
                                  <p:childTnLst>
                                    <p:animMotion origin="layout" path="M 0.00416 -0.00555 L 3.33333E-6 -4.94912E-6 " pathEditMode="relative" rAng="0" ptsTypes="AA">
                                      <p:cBhvr>
                                        <p:cTn id="37" dur="2000" fill="hold"/>
                                        <p:tgtEl>
                                          <p:spTgt spid="158726">
                                            <p:bg/>
                                          </p:spTgt>
                                        </p:tgtEl>
                                        <p:attrNameLst>
                                          <p:attrName>ppt_x</p:attrName>
                                          <p:attrName>ppt_y</p:attrName>
                                        </p:attrNameLst>
                                      </p:cBhvr>
                                      <p:rCtr x="-208" y="278"/>
                                    </p:animMotion>
                                  </p:childTnLst>
                                </p:cTn>
                              </p:par>
                              <p:par>
                                <p:cTn id="38" presetID="64" presetClass="path" presetSubtype="0" repeatCount="indefinite" accel="50000" decel="50000" autoRev="1" fill="hold" nodeType="withEffect">
                                  <p:stCondLst>
                                    <p:cond delay="0"/>
                                  </p:stCondLst>
                                  <p:endCondLst>
                                    <p:cond evt="onNext" delay="0">
                                      <p:tgtEl>
                                        <p:sldTgt/>
                                      </p:tgtEl>
                                    </p:cond>
                                  </p:endCondLst>
                                  <p:iterate type="lt">
                                    <p:tmPct val="0"/>
                                  </p:iterate>
                                  <p:childTnLst>
                                    <p:animMotion origin="layout" path="M 0.00416 -0.00555 L 3.33333E-6 -4.94912E-6 " pathEditMode="relative" rAng="0" ptsTypes="AA">
                                      <p:cBhvr>
                                        <p:cTn id="39" dur="2000" fill="hold"/>
                                        <p:tgtEl>
                                          <p:spTgt spid="158726">
                                            <p:txEl>
                                              <p:pRg st="0" end="0"/>
                                            </p:txEl>
                                          </p:spTgt>
                                        </p:tgtEl>
                                        <p:attrNameLst>
                                          <p:attrName>ppt_x</p:attrName>
                                          <p:attrName>ppt_y</p:attrName>
                                        </p:attrNameLst>
                                      </p:cBhvr>
                                      <p:rCtr x="-208" y="278"/>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nodeType="clickEffect">
                                  <p:stCondLst>
                                    <p:cond delay="0"/>
                                  </p:stCondLst>
                                  <p:childTnLst>
                                    <p:set>
                                      <p:cBhvr>
                                        <p:cTn id="43" dur="1" fill="hold">
                                          <p:stCondLst>
                                            <p:cond delay="0"/>
                                          </p:stCondLst>
                                        </p:cTn>
                                        <p:tgtEl>
                                          <p:spTgt spid="158731"/>
                                        </p:tgtEl>
                                        <p:attrNameLst>
                                          <p:attrName>style.visibility</p:attrName>
                                        </p:attrNameLst>
                                      </p:cBhvr>
                                      <p:to>
                                        <p:strVal val="visible"/>
                                      </p:to>
                                    </p:set>
                                    <p:animEffect transition="in" filter="fade">
                                      <p:cBhvr>
                                        <p:cTn id="44" dur="770" decel="100000"/>
                                        <p:tgtEl>
                                          <p:spTgt spid="158731"/>
                                        </p:tgtEl>
                                      </p:cBhvr>
                                    </p:animEffect>
                                    <p:animScale>
                                      <p:cBhvr>
                                        <p:cTn id="45" dur="770" decel="100000"/>
                                        <p:tgtEl>
                                          <p:spTgt spid="158731"/>
                                        </p:tgtEl>
                                      </p:cBhvr>
                                      <p:from x="10000" y="10000"/>
                                      <p:to x="200000" y="450000"/>
                                    </p:animScale>
                                    <p:animScale>
                                      <p:cBhvr>
                                        <p:cTn id="46" dur="1230" accel="100000" fill="hold">
                                          <p:stCondLst>
                                            <p:cond delay="770"/>
                                          </p:stCondLst>
                                        </p:cTn>
                                        <p:tgtEl>
                                          <p:spTgt spid="158731"/>
                                        </p:tgtEl>
                                      </p:cBhvr>
                                      <p:from x="200000" y="450000"/>
                                      <p:to x="100000" y="100000"/>
                                    </p:animScale>
                                    <p:set>
                                      <p:cBhvr>
                                        <p:cTn id="47" dur="770" fill="hold"/>
                                        <p:tgtEl>
                                          <p:spTgt spid="158731"/>
                                        </p:tgtEl>
                                        <p:attrNameLst>
                                          <p:attrName>ppt_x</p:attrName>
                                        </p:attrNameLst>
                                      </p:cBhvr>
                                      <p:to>
                                        <p:strVal val="(0.5)"/>
                                      </p:to>
                                    </p:set>
                                    <p:anim from="(0.5)" to="(#ppt_x)" calcmode="lin" valueType="num">
                                      <p:cBhvr>
                                        <p:cTn id="48" dur="1230" accel="100000" fill="hold">
                                          <p:stCondLst>
                                            <p:cond delay="770"/>
                                          </p:stCondLst>
                                        </p:cTn>
                                        <p:tgtEl>
                                          <p:spTgt spid="158731"/>
                                        </p:tgtEl>
                                        <p:attrNameLst>
                                          <p:attrName>ppt_x</p:attrName>
                                        </p:attrNameLst>
                                      </p:cBhvr>
                                    </p:anim>
                                    <p:set>
                                      <p:cBhvr>
                                        <p:cTn id="49" dur="770" fill="hold"/>
                                        <p:tgtEl>
                                          <p:spTgt spid="158731"/>
                                        </p:tgtEl>
                                        <p:attrNameLst>
                                          <p:attrName>ppt_y</p:attrName>
                                        </p:attrNameLst>
                                      </p:cBhvr>
                                      <p:to>
                                        <p:strVal val="(#ppt_y+0.4)"/>
                                      </p:to>
                                    </p:set>
                                    <p:anim from="(#ppt_y+0.4)" to="(#ppt_y)" calcmode="lin" valueType="num">
                                      <p:cBhvr>
                                        <p:cTn id="50" dur="1230" accel="100000" fill="hold">
                                          <p:stCondLst>
                                            <p:cond delay="770"/>
                                          </p:stCondLst>
                                        </p:cTn>
                                        <p:tgtEl>
                                          <p:spTgt spid="158731"/>
                                        </p:tgtEl>
                                        <p:attrNameLst>
                                          <p:attrName>ppt_y</p:attrName>
                                        </p:attrNameLst>
                                      </p:cBhvr>
                                    </p:anim>
                                  </p:childTnLst>
                                </p:cTn>
                              </p:par>
                            </p:childTnLst>
                          </p:cTn>
                        </p:par>
                        <p:par>
                          <p:cTn id="51" fill="hold" nodeType="afterGroup">
                            <p:stCondLst>
                              <p:cond delay="2000"/>
                            </p:stCondLst>
                            <p:childTnLst>
                              <p:par>
                                <p:cTn id="52" presetID="8" presetClass="emph" presetSubtype="0" repeatCount="3000" fill="hold" nodeType="afterEffect">
                                  <p:stCondLst>
                                    <p:cond delay="0"/>
                                  </p:stCondLst>
                                  <p:childTnLst>
                                    <p:animRot by="-21600000">
                                      <p:cBhvr>
                                        <p:cTn id="53" dur="200" fill="hold"/>
                                        <p:tgtEl>
                                          <p:spTgt spid="158731"/>
                                        </p:tgtEl>
                                        <p:attrNameLst>
                                          <p:attrName>r</p:attrName>
                                        </p:attrNameLst>
                                      </p:cBhvr>
                                    </p:animRot>
                                  </p:childTnLst>
                                </p:cTn>
                              </p:par>
                            </p:childTnLst>
                          </p:cTn>
                        </p:par>
                        <p:par>
                          <p:cTn id="54" fill="hold" nodeType="afterGroup">
                            <p:stCondLst>
                              <p:cond delay="2600"/>
                            </p:stCondLst>
                            <p:childTnLst>
                              <p:par>
                                <p:cTn id="55" presetID="53" presetClass="entr" presetSubtype="0" fill="hold" nodeType="afterEffect">
                                  <p:stCondLst>
                                    <p:cond delay="0"/>
                                  </p:stCondLst>
                                  <p:childTnLst>
                                    <p:set>
                                      <p:cBhvr>
                                        <p:cTn id="56" dur="1" fill="hold">
                                          <p:stCondLst>
                                            <p:cond delay="0"/>
                                          </p:stCondLst>
                                        </p:cTn>
                                        <p:tgtEl>
                                          <p:spTgt spid="158732"/>
                                        </p:tgtEl>
                                        <p:attrNameLst>
                                          <p:attrName>style.visibility</p:attrName>
                                        </p:attrNameLst>
                                      </p:cBhvr>
                                      <p:to>
                                        <p:strVal val="visible"/>
                                      </p:to>
                                    </p:set>
                                    <p:anim calcmode="lin" valueType="num">
                                      <p:cBhvr>
                                        <p:cTn id="57" dur="500" fill="hold"/>
                                        <p:tgtEl>
                                          <p:spTgt spid="158732"/>
                                        </p:tgtEl>
                                        <p:attrNameLst>
                                          <p:attrName>ppt_w</p:attrName>
                                        </p:attrNameLst>
                                      </p:cBhvr>
                                      <p:tavLst>
                                        <p:tav tm="0">
                                          <p:val>
                                            <p:fltVal val="0"/>
                                          </p:val>
                                        </p:tav>
                                        <p:tav tm="100000">
                                          <p:val>
                                            <p:strVal val="#ppt_w"/>
                                          </p:val>
                                        </p:tav>
                                      </p:tavLst>
                                    </p:anim>
                                    <p:anim calcmode="lin" valueType="num">
                                      <p:cBhvr>
                                        <p:cTn id="58" dur="500" fill="hold"/>
                                        <p:tgtEl>
                                          <p:spTgt spid="158732"/>
                                        </p:tgtEl>
                                        <p:attrNameLst>
                                          <p:attrName>ppt_h</p:attrName>
                                        </p:attrNameLst>
                                      </p:cBhvr>
                                      <p:tavLst>
                                        <p:tav tm="0">
                                          <p:val>
                                            <p:fltVal val="0"/>
                                          </p:val>
                                        </p:tav>
                                        <p:tav tm="100000">
                                          <p:val>
                                            <p:strVal val="#ppt_h"/>
                                          </p:val>
                                        </p:tav>
                                      </p:tavLst>
                                    </p:anim>
                                    <p:animEffect transition="in" filter="fade">
                                      <p:cBhvr>
                                        <p:cTn id="59" dur="500"/>
                                        <p:tgtEl>
                                          <p:spTgt spid="158732"/>
                                        </p:tgtEl>
                                      </p:cBhvr>
                                    </p:animEffect>
                                  </p:childTnLst>
                                </p:cTn>
                              </p:par>
                            </p:childTnLst>
                          </p:cTn>
                        </p:par>
                        <p:par>
                          <p:cTn id="60" fill="hold" nodeType="afterGroup">
                            <p:stCondLst>
                              <p:cond delay="3100"/>
                            </p:stCondLst>
                            <p:childTnLst>
                              <p:par>
                                <p:cTn id="61" presetID="23" presetClass="emph" presetSubtype="0" repeatCount="5000" fill="remove" nodeType="afterEffect">
                                  <p:stCondLst>
                                    <p:cond delay="0"/>
                                  </p:stCondLst>
                                  <p:childTnLst>
                                    <p:animClr clrSpc="hsl" dir="cw">
                                      <p:cBhvr override="childStyle">
                                        <p:cTn id="62" dur="500" fill="hold"/>
                                        <p:tgtEl>
                                          <p:spTgt spid="158731"/>
                                        </p:tgtEl>
                                        <p:attrNameLst>
                                          <p:attrName>style.color</p:attrName>
                                        </p:attrNameLst>
                                      </p:cBhvr>
                                      <p:by>
                                        <p:hsl h="10842353" s="0" l="0"/>
                                      </p:by>
                                    </p:animClr>
                                    <p:animClr clrSpc="hsl" dir="cw">
                                      <p:cBhvr>
                                        <p:cTn id="63" dur="500" fill="hold"/>
                                        <p:tgtEl>
                                          <p:spTgt spid="158731"/>
                                        </p:tgtEl>
                                        <p:attrNameLst>
                                          <p:attrName>fillcolor</p:attrName>
                                        </p:attrNameLst>
                                      </p:cBhvr>
                                      <p:by>
                                        <p:hsl h="10842353" s="0" l="0"/>
                                      </p:by>
                                    </p:animClr>
                                    <p:animClr clrSpc="hsl" dir="cw">
                                      <p:cBhvr>
                                        <p:cTn id="64" dur="500" fill="hold"/>
                                        <p:tgtEl>
                                          <p:spTgt spid="158731"/>
                                        </p:tgtEl>
                                        <p:attrNameLst>
                                          <p:attrName>stroke.color</p:attrName>
                                        </p:attrNameLst>
                                      </p:cBhvr>
                                      <p:by>
                                        <p:hsl h="10842353" s="0" l="0"/>
                                      </p:by>
                                    </p:animClr>
                                    <p:set>
                                      <p:cBhvr>
                                        <p:cTn id="65" dur="500" fill="hold"/>
                                        <p:tgtEl>
                                          <p:spTgt spid="1587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build="allAtOnce" animBg="1" autoUpdateAnimBg="0"/>
      <p:bldP spid="158725" grpId="1" build="p" animBg="1"/>
      <p:bldP spid="158726" grpId="0" build="allAtOnce" animBg="1" autoUpdateAnimBg="0"/>
      <p:bldP spid="158726" grpId="1" build="p" animBg="1"/>
      <p:bldP spid="158731" grpId="0" animBg="1"/>
      <p:bldP spid="158731" grpId="1" animBg="1"/>
      <p:bldP spid="158731" grpId="2" animBg="1"/>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CCFFCC"/>
            </a:gs>
          </a:gsLst>
          <a:lin ang="5400000" scaled="1"/>
        </a:gradFill>
        <a:effectLst/>
      </p:bgPr>
    </p:bg>
    <p:spTree>
      <p:nvGrpSpPr>
        <p:cNvPr id="1" name=""/>
        <p:cNvGrpSpPr/>
        <p:nvPr/>
      </p:nvGrpSpPr>
      <p:grpSpPr>
        <a:xfrm>
          <a:off x="0" y="0"/>
          <a:ext cx="0" cy="0"/>
          <a:chOff x="0" y="0"/>
          <a:chExt cx="0" cy="0"/>
        </a:xfrm>
      </p:grpSpPr>
      <p:pic>
        <p:nvPicPr>
          <p:cNvPr id="115714" name="Picture 17" descr="redir?src=image&amp;clickedItemURN=http%3A%2F%2Fcarbonicsystemsinc">
            <a:extLst>
              <a:ext uri="{FF2B5EF4-FFF2-40B4-BE49-F238E27FC236}">
                <a16:creationId xmlns:a16="http://schemas.microsoft.com/office/drawing/2014/main" id="{63033AA9-DC47-AD70-E2E2-9F0DF36A4588}"/>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WordArt 6">
            <a:extLst>
              <a:ext uri="{FF2B5EF4-FFF2-40B4-BE49-F238E27FC236}">
                <a16:creationId xmlns:a16="http://schemas.microsoft.com/office/drawing/2014/main" id="{9073EE66-7641-FBFF-85EB-D8A34A5999F2}"/>
              </a:ext>
            </a:extLst>
          </p:cNvPr>
          <p:cNvSpPr>
            <a:spLocks noChangeArrowheads="1" noChangeShapeType="1" noTextEdit="1"/>
          </p:cNvSpPr>
          <p:nvPr/>
        </p:nvSpPr>
        <p:spPr bwMode="auto">
          <a:xfrm>
            <a:off x="3886200" y="5257800"/>
            <a:ext cx="2514600" cy="1393825"/>
          </a:xfrm>
          <a:prstGeom prst="rect">
            <a:avLst/>
          </a:prstGeom>
        </p:spPr>
        <p:txBody>
          <a:bodyPr wrap="none" fromWordArt="1">
            <a:prstTxWarp prst="textFadeUp">
              <a:avLst>
                <a:gd name="adj" fmla="val 9991"/>
              </a:avLst>
            </a:prstTxWarp>
          </a:bodyPr>
          <a:lstStyle/>
          <a:p>
            <a:r>
              <a:rPr lang="en-GB"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Solid</a:t>
            </a:r>
          </a:p>
        </p:txBody>
      </p:sp>
      <p:sp>
        <p:nvSpPr>
          <p:cNvPr id="115716" name="WordArt 7">
            <a:extLst>
              <a:ext uri="{FF2B5EF4-FFF2-40B4-BE49-F238E27FC236}">
                <a16:creationId xmlns:a16="http://schemas.microsoft.com/office/drawing/2014/main" id="{71B3C481-EF0D-4442-EC82-965BEBB0D445}"/>
              </a:ext>
            </a:extLst>
          </p:cNvPr>
          <p:cNvSpPr>
            <a:spLocks noChangeArrowheads="1" noChangeShapeType="1" noTextEdit="1"/>
          </p:cNvSpPr>
          <p:nvPr/>
        </p:nvSpPr>
        <p:spPr bwMode="auto">
          <a:xfrm>
            <a:off x="4275138" y="2514600"/>
            <a:ext cx="2659062" cy="1447800"/>
          </a:xfrm>
          <a:prstGeom prst="rect">
            <a:avLst/>
          </a:prstGeom>
        </p:spPr>
        <p:txBody>
          <a:bodyPr wrap="none" fromWordArt="1">
            <a:prstTxWarp prst="textFadeUp">
              <a:avLst>
                <a:gd name="adj" fmla="val 9991"/>
              </a:avLst>
            </a:prstTxWarp>
          </a:bodyPr>
          <a:lstStyle/>
          <a:p>
            <a:r>
              <a:rPr lang="en-GB"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Liquid</a:t>
            </a:r>
          </a:p>
        </p:txBody>
      </p:sp>
      <p:sp>
        <p:nvSpPr>
          <p:cNvPr id="115717" name="WordArt 8">
            <a:extLst>
              <a:ext uri="{FF2B5EF4-FFF2-40B4-BE49-F238E27FC236}">
                <a16:creationId xmlns:a16="http://schemas.microsoft.com/office/drawing/2014/main" id="{5C089027-D707-5089-4C5B-5BC57E5D6DDC}"/>
              </a:ext>
            </a:extLst>
          </p:cNvPr>
          <p:cNvSpPr>
            <a:spLocks noChangeArrowheads="1" noChangeShapeType="1" noTextEdit="1"/>
          </p:cNvSpPr>
          <p:nvPr/>
        </p:nvSpPr>
        <p:spPr bwMode="auto">
          <a:xfrm>
            <a:off x="4519613" y="130175"/>
            <a:ext cx="2033587" cy="1393825"/>
          </a:xfrm>
          <a:prstGeom prst="rect">
            <a:avLst/>
          </a:prstGeom>
        </p:spPr>
        <p:txBody>
          <a:bodyPr wrap="none" fromWordArt="1">
            <a:prstTxWarp prst="textFadeUp">
              <a:avLst>
                <a:gd name="adj" fmla="val 9991"/>
              </a:avLst>
            </a:prstTxWarp>
          </a:bodyPr>
          <a:lstStyle/>
          <a:p>
            <a:r>
              <a:rPr lang="en-GB"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Gas</a:t>
            </a:r>
          </a:p>
        </p:txBody>
      </p:sp>
      <p:sp>
        <p:nvSpPr>
          <p:cNvPr id="115718" name="AutoShape 9">
            <a:extLst>
              <a:ext uri="{FF2B5EF4-FFF2-40B4-BE49-F238E27FC236}">
                <a16:creationId xmlns:a16="http://schemas.microsoft.com/office/drawing/2014/main" id="{2DD5BDBA-6613-C508-80B3-1A7EA6CAE973}"/>
              </a:ext>
            </a:extLst>
          </p:cNvPr>
          <p:cNvSpPr>
            <a:spLocks noChangeArrowheads="1"/>
          </p:cNvSpPr>
          <p:nvPr/>
        </p:nvSpPr>
        <p:spPr bwMode="auto">
          <a:xfrm rot="5479575" flipH="1">
            <a:off x="3621088" y="1135063"/>
            <a:ext cx="5478462" cy="5256212"/>
          </a:xfrm>
          <a:custGeom>
            <a:avLst/>
            <a:gdLst>
              <a:gd name="T0" fmla="*/ 2126962 w 21600"/>
              <a:gd name="T1" fmla="*/ 66433 h 21600"/>
              <a:gd name="T2" fmla="*/ 724374 w 21600"/>
              <a:gd name="T3" fmla="*/ 2451682 h 21600"/>
              <a:gd name="T4" fmla="*/ 2447046 w 21600"/>
              <a:gd name="T5" fmla="*/ 1406037 h 21600"/>
              <a:gd name="T6" fmla="*/ 5673252 w 21600"/>
              <a:gd name="T7" fmla="*/ 934438 h 21600"/>
              <a:gd name="T8" fmla="*/ 5194901 w 21600"/>
              <a:gd name="T9" fmla="*/ 2779222 h 21600"/>
              <a:gd name="T10" fmla="*/ 3272113 w 21600"/>
              <a:gd name="T11" fmla="*/ 232052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214" y="8144"/>
                </a:moveTo>
                <a:cubicBezTo>
                  <a:pt x="14282" y="6595"/>
                  <a:pt x="12607" y="5648"/>
                  <a:pt x="10800" y="5648"/>
                </a:cubicBezTo>
                <a:cubicBezTo>
                  <a:pt x="8135" y="5647"/>
                  <a:pt x="5911" y="7679"/>
                  <a:pt x="5669" y="10332"/>
                </a:cubicBezTo>
                <a:lnTo>
                  <a:pt x="44" y="9819"/>
                </a:lnTo>
                <a:cubicBezTo>
                  <a:pt x="551" y="4257"/>
                  <a:pt x="5215" y="-1"/>
                  <a:pt x="10800" y="0"/>
                </a:cubicBezTo>
                <a:cubicBezTo>
                  <a:pt x="14589" y="0"/>
                  <a:pt x="18101" y="1985"/>
                  <a:pt x="20054" y="5232"/>
                </a:cubicBezTo>
                <a:lnTo>
                  <a:pt x="22368" y="3840"/>
                </a:lnTo>
                <a:lnTo>
                  <a:pt x="20482" y="11421"/>
                </a:lnTo>
                <a:lnTo>
                  <a:pt x="12901" y="9536"/>
                </a:lnTo>
                <a:lnTo>
                  <a:pt x="15214" y="8144"/>
                </a:lnTo>
                <a:close/>
              </a:path>
            </a:pathLst>
          </a:custGeom>
          <a:gradFill rotWithShape="1">
            <a:gsLst>
              <a:gs pos="0">
                <a:srgbClr val="66FF33"/>
              </a:gs>
              <a:gs pos="100000">
                <a:srgbClr val="2F7618"/>
              </a:gs>
            </a:gsLst>
            <a:path path="rect">
              <a:fillToRect l="50000" t="50000" r="50000" b="50000"/>
            </a:path>
          </a:gradFill>
          <a:ln w="9525">
            <a:miter lim="800000"/>
            <a:headEnd/>
            <a:tailEnd/>
          </a:ln>
          <a:scene3d>
            <a:camera prst="legacyObliqueTopRight">
              <a:rot lat="0" lon="21299997" rev="0"/>
            </a:camera>
            <a:lightRig rig="legacyFlat3" dir="b"/>
          </a:scene3d>
          <a:sp3d extrusionH="430200" prstMaterial="legacyMatte">
            <a:bevelT w="13500" h="13500" prst="angle"/>
            <a:bevelB w="13500" h="13500" prst="angle"/>
            <a:extrusionClr>
              <a:srgbClr val="66FF33"/>
            </a:extrusionClr>
            <a:contourClr>
              <a:srgbClr val="66FF33"/>
            </a:contourClr>
          </a:sp3d>
        </p:spPr>
        <p:txBody>
          <a:bodyPr rot="10800000" vert="eaVert"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159755" name="Text Box 11">
            <a:extLst>
              <a:ext uri="{FF2B5EF4-FFF2-40B4-BE49-F238E27FC236}">
                <a16:creationId xmlns:a16="http://schemas.microsoft.com/office/drawing/2014/main" id="{EF1BE2CE-635A-9837-14FE-DFF78DEDD965}"/>
              </a:ext>
            </a:extLst>
          </p:cNvPr>
          <p:cNvSpPr txBox="1">
            <a:spLocks noChangeArrowheads="1"/>
          </p:cNvSpPr>
          <p:nvPr/>
        </p:nvSpPr>
        <p:spPr bwMode="auto">
          <a:xfrm>
            <a:off x="76200" y="152400"/>
            <a:ext cx="9144000" cy="4846638"/>
          </a:xfrm>
          <a:prstGeom prst="rect">
            <a:avLst/>
          </a:prstGeom>
          <a:noFill/>
          <a:ln w="9525">
            <a:noFill/>
            <a:miter lim="800000"/>
            <a:headEnd/>
            <a:tailEnd/>
          </a:ln>
          <a:effectLst>
            <a:outerShdw dist="53882" dir="2700000" algn="ctr" rotWithShape="0">
              <a:schemeClr val="tx1"/>
            </a:outerShdw>
          </a:effectLst>
        </p:spPr>
        <p:txBody>
          <a:bodyPr>
            <a:spAutoFit/>
          </a:bodyPr>
          <a:lstStyle/>
          <a:p>
            <a:pPr algn="l">
              <a:defRPr/>
            </a:pPr>
            <a:r>
              <a:rPr lang="en-US" sz="5200" b="1" u="sng">
                <a:solidFill>
                  <a:srgbClr val="FFFF00"/>
                </a:solidFill>
              </a:rPr>
              <a:t>Sublimation</a:t>
            </a:r>
          </a:p>
          <a:p>
            <a:pPr algn="l">
              <a:defRPr/>
            </a:pPr>
            <a:r>
              <a:rPr lang="en-US" sz="5200" b="1">
                <a:solidFill>
                  <a:srgbClr val="FFFF00"/>
                </a:solidFill>
              </a:rPr>
              <a:t>When a solid</a:t>
            </a:r>
          </a:p>
          <a:p>
            <a:pPr algn="l">
              <a:defRPr/>
            </a:pPr>
            <a:r>
              <a:rPr lang="en-US" sz="5200" b="1">
                <a:solidFill>
                  <a:srgbClr val="FFFF00"/>
                </a:solidFill>
              </a:rPr>
              <a:t>turns </a:t>
            </a:r>
            <a:r>
              <a:rPr lang="en-US" sz="5200" b="1" i="1">
                <a:solidFill>
                  <a:srgbClr val="FF6600"/>
                </a:solidFill>
              </a:rPr>
              <a:t>directly</a:t>
            </a:r>
            <a:r>
              <a:rPr lang="en-US" sz="5200" b="1">
                <a:solidFill>
                  <a:srgbClr val="FFFF00"/>
                </a:solidFill>
              </a:rPr>
              <a:t> </a:t>
            </a:r>
          </a:p>
          <a:p>
            <a:pPr algn="l">
              <a:defRPr/>
            </a:pPr>
            <a:r>
              <a:rPr lang="en-US" sz="5200" b="1">
                <a:solidFill>
                  <a:srgbClr val="FFFF00"/>
                </a:solidFill>
              </a:rPr>
              <a:t>into a gas.</a:t>
            </a:r>
          </a:p>
          <a:p>
            <a:pPr algn="l">
              <a:defRPr/>
            </a:pPr>
            <a:endParaRPr lang="en-US" sz="5600" b="1"/>
          </a:p>
          <a:p>
            <a:pPr algn="l">
              <a:defRPr/>
            </a:pPr>
            <a:endParaRPr lang="en-US" sz="4800" b="1"/>
          </a:p>
        </p:txBody>
      </p:sp>
      <p:sp>
        <p:nvSpPr>
          <p:cNvPr id="159756" name="Text Box 12">
            <a:extLst>
              <a:ext uri="{FF2B5EF4-FFF2-40B4-BE49-F238E27FC236}">
                <a16:creationId xmlns:a16="http://schemas.microsoft.com/office/drawing/2014/main" id="{4EA775D4-8F52-560E-4049-21CAE7EB70B9}"/>
              </a:ext>
            </a:extLst>
          </p:cNvPr>
          <p:cNvSpPr txBox="1">
            <a:spLocks noChangeArrowheads="1"/>
          </p:cNvSpPr>
          <p:nvPr/>
        </p:nvSpPr>
        <p:spPr bwMode="auto">
          <a:xfrm>
            <a:off x="152400" y="3581400"/>
            <a:ext cx="51054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5400" b="1">
                <a:solidFill>
                  <a:srgbClr val="FFFF00"/>
                </a:solidFill>
              </a:rPr>
              <a:t>Dry ice is</a:t>
            </a:r>
          </a:p>
          <a:p>
            <a:pPr algn="l" eaLnBrk="1" hangingPunct="1"/>
            <a:r>
              <a:rPr lang="en-US" altLang="en-US" sz="5400" b="1">
                <a:solidFill>
                  <a:srgbClr val="FFFF00"/>
                </a:solidFill>
              </a:rPr>
              <a:t>solid CO</a:t>
            </a:r>
            <a:r>
              <a:rPr lang="en-US" altLang="en-US" sz="5400" b="1" baseline="-25000">
                <a:solidFill>
                  <a:srgbClr val="FFFF00"/>
                </a:solidFill>
              </a:rPr>
              <a:t>2</a:t>
            </a:r>
          </a:p>
          <a:p>
            <a:pPr algn="l" eaLnBrk="1" hangingPunct="1"/>
            <a:endParaRPr lang="en-US" altLang="en-US" sz="5400" b="1">
              <a:solidFill>
                <a:srgbClr val="FFFF00"/>
              </a:solidFill>
            </a:endParaRPr>
          </a:p>
        </p:txBody>
      </p:sp>
      <p:pic>
        <p:nvPicPr>
          <p:cNvPr id="159757" name="Picture 13">
            <a:extLst>
              <a:ext uri="{FF2B5EF4-FFF2-40B4-BE49-F238E27FC236}">
                <a16:creationId xmlns:a16="http://schemas.microsoft.com/office/drawing/2014/main" id="{EC71F8C5-522A-3A98-5DDE-80A53FED5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4864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8" name="Picture 14">
            <a:extLst>
              <a:ext uri="{FF2B5EF4-FFF2-40B4-BE49-F238E27FC236}">
                <a16:creationId xmlns:a16="http://schemas.microsoft.com/office/drawing/2014/main" id="{1FB7745E-982B-BD78-67BA-E7B461299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5565775"/>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9" name="Picture 15">
            <a:extLst>
              <a:ext uri="{FF2B5EF4-FFF2-40B4-BE49-F238E27FC236}">
                <a16:creationId xmlns:a16="http://schemas.microsoft.com/office/drawing/2014/main" id="{8D1A9D65-A839-5A4F-17B8-D8D541C4C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5626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iterate type="lt">
                                    <p:tmPct val="3000"/>
                                  </p:iterate>
                                  <p:childTnLst>
                                    <p:set>
                                      <p:cBhvr>
                                        <p:cTn id="6" dur="1" fill="hold">
                                          <p:stCondLst>
                                            <p:cond delay="0"/>
                                          </p:stCondLst>
                                        </p:cTn>
                                        <p:tgtEl>
                                          <p:spTgt spid="159755"/>
                                        </p:tgtEl>
                                        <p:attrNameLst>
                                          <p:attrName>style.visibility</p:attrName>
                                        </p:attrNameLst>
                                      </p:cBhvr>
                                      <p:to>
                                        <p:strVal val="visible"/>
                                      </p:to>
                                    </p:set>
                                    <p:animEffect transition="in" filter="wipe(down)">
                                      <p:cBhvr>
                                        <p:cTn id="7" dur="580">
                                          <p:stCondLst>
                                            <p:cond delay="0"/>
                                          </p:stCondLst>
                                        </p:cTn>
                                        <p:tgtEl>
                                          <p:spTgt spid="159755"/>
                                        </p:tgtEl>
                                      </p:cBhvr>
                                    </p:animEffect>
                                    <p:anim calcmode="lin" valueType="num">
                                      <p:cBhvr>
                                        <p:cTn id="8" dur="1822" tmFilter="0,0; 0.14,0.36; 0.43,0.73; 0.71,0.91; 1.0,1.0">
                                          <p:stCondLst>
                                            <p:cond delay="0"/>
                                          </p:stCondLst>
                                        </p:cTn>
                                        <p:tgtEl>
                                          <p:spTgt spid="1597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97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97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97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975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9755"/>
                                        </p:tgtEl>
                                      </p:cBhvr>
                                      <p:to x="100000" y="60000"/>
                                    </p:animScale>
                                    <p:animScale>
                                      <p:cBhvr>
                                        <p:cTn id="14" dur="166" decel="50000">
                                          <p:stCondLst>
                                            <p:cond delay="676"/>
                                          </p:stCondLst>
                                        </p:cTn>
                                        <p:tgtEl>
                                          <p:spTgt spid="159755"/>
                                        </p:tgtEl>
                                      </p:cBhvr>
                                      <p:to x="100000" y="100000"/>
                                    </p:animScale>
                                    <p:animScale>
                                      <p:cBhvr>
                                        <p:cTn id="15" dur="26">
                                          <p:stCondLst>
                                            <p:cond delay="1312"/>
                                          </p:stCondLst>
                                        </p:cTn>
                                        <p:tgtEl>
                                          <p:spTgt spid="159755"/>
                                        </p:tgtEl>
                                      </p:cBhvr>
                                      <p:to x="100000" y="80000"/>
                                    </p:animScale>
                                    <p:animScale>
                                      <p:cBhvr>
                                        <p:cTn id="16" dur="166" decel="50000">
                                          <p:stCondLst>
                                            <p:cond delay="1338"/>
                                          </p:stCondLst>
                                        </p:cTn>
                                        <p:tgtEl>
                                          <p:spTgt spid="159755"/>
                                        </p:tgtEl>
                                      </p:cBhvr>
                                      <p:to x="100000" y="100000"/>
                                    </p:animScale>
                                    <p:animScale>
                                      <p:cBhvr>
                                        <p:cTn id="17" dur="26">
                                          <p:stCondLst>
                                            <p:cond delay="1642"/>
                                          </p:stCondLst>
                                        </p:cTn>
                                        <p:tgtEl>
                                          <p:spTgt spid="159755"/>
                                        </p:tgtEl>
                                      </p:cBhvr>
                                      <p:to x="100000" y="90000"/>
                                    </p:animScale>
                                    <p:animScale>
                                      <p:cBhvr>
                                        <p:cTn id="18" dur="166" decel="50000">
                                          <p:stCondLst>
                                            <p:cond delay="1668"/>
                                          </p:stCondLst>
                                        </p:cTn>
                                        <p:tgtEl>
                                          <p:spTgt spid="159755"/>
                                        </p:tgtEl>
                                      </p:cBhvr>
                                      <p:to x="100000" y="100000"/>
                                    </p:animScale>
                                    <p:animScale>
                                      <p:cBhvr>
                                        <p:cTn id="19" dur="26">
                                          <p:stCondLst>
                                            <p:cond delay="1808"/>
                                          </p:stCondLst>
                                        </p:cTn>
                                        <p:tgtEl>
                                          <p:spTgt spid="159755"/>
                                        </p:tgtEl>
                                      </p:cBhvr>
                                      <p:to x="100000" y="95000"/>
                                    </p:animScale>
                                    <p:animScale>
                                      <p:cBhvr>
                                        <p:cTn id="20" dur="166" decel="50000">
                                          <p:stCondLst>
                                            <p:cond delay="1834"/>
                                          </p:stCondLst>
                                        </p:cTn>
                                        <p:tgtEl>
                                          <p:spTgt spid="15975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59756">
                                            <p:txEl>
                                              <p:pRg st="0" end="0"/>
                                            </p:txEl>
                                          </p:spTgt>
                                        </p:tgtEl>
                                        <p:attrNameLst>
                                          <p:attrName>style.visibility</p:attrName>
                                        </p:attrNameLst>
                                      </p:cBhvr>
                                      <p:to>
                                        <p:strVal val="visible"/>
                                      </p:to>
                                    </p:set>
                                    <p:animEffect transition="in" filter="wipe(down)">
                                      <p:cBhvr>
                                        <p:cTn id="23" dur="580">
                                          <p:stCondLst>
                                            <p:cond delay="0"/>
                                          </p:stCondLst>
                                        </p:cTn>
                                        <p:tgtEl>
                                          <p:spTgt spid="159756">
                                            <p:txEl>
                                              <p:pRg st="0" end="0"/>
                                            </p:txEl>
                                          </p:spTgt>
                                        </p:tgtEl>
                                      </p:cBhvr>
                                    </p:animEffect>
                                    <p:anim calcmode="lin" valueType="num">
                                      <p:cBhvr>
                                        <p:cTn id="24" dur="1822" tmFilter="0,0; 0.14,0.36; 0.43,0.73; 0.71,0.91; 1.0,1.0">
                                          <p:stCondLst>
                                            <p:cond delay="0"/>
                                          </p:stCondLst>
                                        </p:cTn>
                                        <p:tgtEl>
                                          <p:spTgt spid="15975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975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975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975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975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59756">
                                            <p:txEl>
                                              <p:pRg st="0" end="0"/>
                                            </p:txEl>
                                          </p:spTgt>
                                        </p:tgtEl>
                                      </p:cBhvr>
                                      <p:to x="100000" y="60000"/>
                                    </p:animScale>
                                    <p:animScale>
                                      <p:cBhvr>
                                        <p:cTn id="30" dur="166" decel="50000">
                                          <p:stCondLst>
                                            <p:cond delay="676"/>
                                          </p:stCondLst>
                                        </p:cTn>
                                        <p:tgtEl>
                                          <p:spTgt spid="159756">
                                            <p:txEl>
                                              <p:pRg st="0" end="0"/>
                                            </p:txEl>
                                          </p:spTgt>
                                        </p:tgtEl>
                                      </p:cBhvr>
                                      <p:to x="100000" y="100000"/>
                                    </p:animScale>
                                    <p:animScale>
                                      <p:cBhvr>
                                        <p:cTn id="31" dur="26">
                                          <p:stCondLst>
                                            <p:cond delay="1312"/>
                                          </p:stCondLst>
                                        </p:cTn>
                                        <p:tgtEl>
                                          <p:spTgt spid="159756">
                                            <p:txEl>
                                              <p:pRg st="0" end="0"/>
                                            </p:txEl>
                                          </p:spTgt>
                                        </p:tgtEl>
                                      </p:cBhvr>
                                      <p:to x="100000" y="80000"/>
                                    </p:animScale>
                                    <p:animScale>
                                      <p:cBhvr>
                                        <p:cTn id="32" dur="166" decel="50000">
                                          <p:stCondLst>
                                            <p:cond delay="1338"/>
                                          </p:stCondLst>
                                        </p:cTn>
                                        <p:tgtEl>
                                          <p:spTgt spid="159756">
                                            <p:txEl>
                                              <p:pRg st="0" end="0"/>
                                            </p:txEl>
                                          </p:spTgt>
                                        </p:tgtEl>
                                      </p:cBhvr>
                                      <p:to x="100000" y="100000"/>
                                    </p:animScale>
                                    <p:animScale>
                                      <p:cBhvr>
                                        <p:cTn id="33" dur="26">
                                          <p:stCondLst>
                                            <p:cond delay="1642"/>
                                          </p:stCondLst>
                                        </p:cTn>
                                        <p:tgtEl>
                                          <p:spTgt spid="159756">
                                            <p:txEl>
                                              <p:pRg st="0" end="0"/>
                                            </p:txEl>
                                          </p:spTgt>
                                        </p:tgtEl>
                                      </p:cBhvr>
                                      <p:to x="100000" y="90000"/>
                                    </p:animScale>
                                    <p:animScale>
                                      <p:cBhvr>
                                        <p:cTn id="34" dur="166" decel="50000">
                                          <p:stCondLst>
                                            <p:cond delay="1668"/>
                                          </p:stCondLst>
                                        </p:cTn>
                                        <p:tgtEl>
                                          <p:spTgt spid="159756">
                                            <p:txEl>
                                              <p:pRg st="0" end="0"/>
                                            </p:txEl>
                                          </p:spTgt>
                                        </p:tgtEl>
                                      </p:cBhvr>
                                      <p:to x="100000" y="100000"/>
                                    </p:animScale>
                                    <p:animScale>
                                      <p:cBhvr>
                                        <p:cTn id="35" dur="26">
                                          <p:stCondLst>
                                            <p:cond delay="1808"/>
                                          </p:stCondLst>
                                        </p:cTn>
                                        <p:tgtEl>
                                          <p:spTgt spid="159756">
                                            <p:txEl>
                                              <p:pRg st="0" end="0"/>
                                            </p:txEl>
                                          </p:spTgt>
                                        </p:tgtEl>
                                      </p:cBhvr>
                                      <p:to x="100000" y="95000"/>
                                    </p:animScale>
                                    <p:animScale>
                                      <p:cBhvr>
                                        <p:cTn id="36" dur="166" decel="50000">
                                          <p:stCondLst>
                                            <p:cond delay="1834"/>
                                          </p:stCondLst>
                                        </p:cTn>
                                        <p:tgtEl>
                                          <p:spTgt spid="159756">
                                            <p:txEl>
                                              <p:pRg st="0" end="0"/>
                                            </p:txEl>
                                          </p:spTgt>
                                        </p:tgtEl>
                                      </p:cBhvr>
                                      <p:to x="100000" y="100000"/>
                                    </p:animScale>
                                  </p:childTnLst>
                                </p:cTn>
                              </p:par>
                              <p:par>
                                <p:cTn id="37" presetID="26" presetClass="entr" presetSubtype="0" fill="hold" nodeType="withEffect">
                                  <p:stCondLst>
                                    <p:cond delay="0"/>
                                  </p:stCondLst>
                                  <p:iterate type="lt">
                                    <p:tmPct val="3000"/>
                                  </p:iterate>
                                  <p:childTnLst>
                                    <p:set>
                                      <p:cBhvr>
                                        <p:cTn id="38" dur="1" fill="hold">
                                          <p:stCondLst>
                                            <p:cond delay="0"/>
                                          </p:stCondLst>
                                        </p:cTn>
                                        <p:tgtEl>
                                          <p:spTgt spid="159756">
                                            <p:txEl>
                                              <p:pRg st="1" end="1"/>
                                            </p:txEl>
                                          </p:spTgt>
                                        </p:tgtEl>
                                        <p:attrNameLst>
                                          <p:attrName>style.visibility</p:attrName>
                                        </p:attrNameLst>
                                      </p:cBhvr>
                                      <p:to>
                                        <p:strVal val="visible"/>
                                      </p:to>
                                    </p:set>
                                    <p:animEffect transition="in" filter="wipe(down)">
                                      <p:cBhvr>
                                        <p:cTn id="39" dur="580">
                                          <p:stCondLst>
                                            <p:cond delay="0"/>
                                          </p:stCondLst>
                                        </p:cTn>
                                        <p:tgtEl>
                                          <p:spTgt spid="159756">
                                            <p:txEl>
                                              <p:pRg st="1" end="1"/>
                                            </p:txEl>
                                          </p:spTgt>
                                        </p:tgtEl>
                                      </p:cBhvr>
                                    </p:animEffect>
                                    <p:anim calcmode="lin" valueType="num">
                                      <p:cBhvr>
                                        <p:cTn id="40" dur="1822" tmFilter="0,0; 0.14,0.36; 0.43,0.73; 0.71,0.91; 1.0,1.0">
                                          <p:stCondLst>
                                            <p:cond delay="0"/>
                                          </p:stCondLst>
                                        </p:cTn>
                                        <p:tgtEl>
                                          <p:spTgt spid="159756">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59756">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59756">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59756">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59756">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59756">
                                            <p:txEl>
                                              <p:pRg st="1" end="1"/>
                                            </p:txEl>
                                          </p:spTgt>
                                        </p:tgtEl>
                                      </p:cBhvr>
                                      <p:to x="100000" y="60000"/>
                                    </p:animScale>
                                    <p:animScale>
                                      <p:cBhvr>
                                        <p:cTn id="46" dur="166" decel="50000">
                                          <p:stCondLst>
                                            <p:cond delay="676"/>
                                          </p:stCondLst>
                                        </p:cTn>
                                        <p:tgtEl>
                                          <p:spTgt spid="159756">
                                            <p:txEl>
                                              <p:pRg st="1" end="1"/>
                                            </p:txEl>
                                          </p:spTgt>
                                        </p:tgtEl>
                                      </p:cBhvr>
                                      <p:to x="100000" y="100000"/>
                                    </p:animScale>
                                    <p:animScale>
                                      <p:cBhvr>
                                        <p:cTn id="47" dur="26">
                                          <p:stCondLst>
                                            <p:cond delay="1312"/>
                                          </p:stCondLst>
                                        </p:cTn>
                                        <p:tgtEl>
                                          <p:spTgt spid="159756">
                                            <p:txEl>
                                              <p:pRg st="1" end="1"/>
                                            </p:txEl>
                                          </p:spTgt>
                                        </p:tgtEl>
                                      </p:cBhvr>
                                      <p:to x="100000" y="80000"/>
                                    </p:animScale>
                                    <p:animScale>
                                      <p:cBhvr>
                                        <p:cTn id="48" dur="166" decel="50000">
                                          <p:stCondLst>
                                            <p:cond delay="1338"/>
                                          </p:stCondLst>
                                        </p:cTn>
                                        <p:tgtEl>
                                          <p:spTgt spid="159756">
                                            <p:txEl>
                                              <p:pRg st="1" end="1"/>
                                            </p:txEl>
                                          </p:spTgt>
                                        </p:tgtEl>
                                      </p:cBhvr>
                                      <p:to x="100000" y="100000"/>
                                    </p:animScale>
                                    <p:animScale>
                                      <p:cBhvr>
                                        <p:cTn id="49" dur="26">
                                          <p:stCondLst>
                                            <p:cond delay="1642"/>
                                          </p:stCondLst>
                                        </p:cTn>
                                        <p:tgtEl>
                                          <p:spTgt spid="159756">
                                            <p:txEl>
                                              <p:pRg st="1" end="1"/>
                                            </p:txEl>
                                          </p:spTgt>
                                        </p:tgtEl>
                                      </p:cBhvr>
                                      <p:to x="100000" y="90000"/>
                                    </p:animScale>
                                    <p:animScale>
                                      <p:cBhvr>
                                        <p:cTn id="50" dur="166" decel="50000">
                                          <p:stCondLst>
                                            <p:cond delay="1668"/>
                                          </p:stCondLst>
                                        </p:cTn>
                                        <p:tgtEl>
                                          <p:spTgt spid="159756">
                                            <p:txEl>
                                              <p:pRg st="1" end="1"/>
                                            </p:txEl>
                                          </p:spTgt>
                                        </p:tgtEl>
                                      </p:cBhvr>
                                      <p:to x="100000" y="100000"/>
                                    </p:animScale>
                                    <p:animScale>
                                      <p:cBhvr>
                                        <p:cTn id="51" dur="26">
                                          <p:stCondLst>
                                            <p:cond delay="1808"/>
                                          </p:stCondLst>
                                        </p:cTn>
                                        <p:tgtEl>
                                          <p:spTgt spid="159756">
                                            <p:txEl>
                                              <p:pRg st="1" end="1"/>
                                            </p:txEl>
                                          </p:spTgt>
                                        </p:tgtEl>
                                      </p:cBhvr>
                                      <p:to x="100000" y="95000"/>
                                    </p:animScale>
                                    <p:animScale>
                                      <p:cBhvr>
                                        <p:cTn id="52" dur="166" decel="50000">
                                          <p:stCondLst>
                                            <p:cond delay="1834"/>
                                          </p:stCondLst>
                                        </p:cTn>
                                        <p:tgtEl>
                                          <p:spTgt spid="159756">
                                            <p:txEl>
                                              <p:pRg st="1" end="1"/>
                                            </p:txEl>
                                          </p:spTgt>
                                        </p:tgtEl>
                                      </p:cBhvr>
                                      <p:to x="100000" y="100000"/>
                                    </p:animScale>
                                  </p:childTnLst>
                                </p:cTn>
                              </p:par>
                            </p:childTnLst>
                          </p:cTn>
                        </p:par>
                        <p:par>
                          <p:cTn id="53" fill="hold" nodeType="afterGroup">
                            <p:stCondLst>
                              <p:cond delay="4520"/>
                            </p:stCondLst>
                            <p:childTnLst>
                              <p:par>
                                <p:cTn id="54" presetID="3" presetClass="emph" presetSubtype="2" repeatCount="10000" autoRev="1" fill="hold" nodeType="afterEffect">
                                  <p:stCondLst>
                                    <p:cond delay="0"/>
                                  </p:stCondLst>
                                  <p:childTnLst>
                                    <p:animClr clrSpc="rgb" dir="cw">
                                      <p:cBhvr override="childStyle">
                                        <p:cTn id="55" dur="2000" fill="hold"/>
                                        <p:tgtEl>
                                          <p:spTgt spid="159756">
                                            <p:txEl>
                                              <p:pRg st="0" end="0"/>
                                            </p:txEl>
                                          </p:spTgt>
                                        </p:tgtEl>
                                        <p:attrNameLst>
                                          <p:attrName>style.color</p:attrName>
                                        </p:attrNameLst>
                                      </p:cBhvr>
                                      <p:to>
                                        <a:schemeClr val="accent2"/>
                                      </p:to>
                                    </p:animClr>
                                  </p:childTnLst>
                                </p:cTn>
                              </p:par>
                              <p:par>
                                <p:cTn id="56" presetID="3" presetClass="emph" presetSubtype="2" repeatCount="10000" autoRev="1" fill="hold" nodeType="withEffect">
                                  <p:stCondLst>
                                    <p:cond delay="0"/>
                                  </p:stCondLst>
                                  <p:iterate type="lt">
                                    <p:tmPct val="0"/>
                                  </p:iterate>
                                  <p:childTnLst>
                                    <p:animClr clrSpc="rgb" dir="cw">
                                      <p:cBhvr override="childStyle">
                                        <p:cTn id="57" dur="2000" fill="hold"/>
                                        <p:tgtEl>
                                          <p:spTgt spid="159756">
                                            <p:txEl>
                                              <p:pRg st="1" end="1"/>
                                            </p:txEl>
                                          </p:spTgt>
                                        </p:tgtEl>
                                        <p:attrNameLst>
                                          <p:attrName>style.color</p:attrName>
                                        </p:attrNameLst>
                                      </p:cBhvr>
                                      <p:to>
                                        <a:schemeClr val="accent2"/>
                                      </p:to>
                                    </p:animClr>
                                  </p:childTnLst>
                                </p:cTn>
                              </p:par>
                              <p:par>
                                <p:cTn id="58" presetID="20" presetClass="entr" presetSubtype="0" fill="hold" nodeType="withEffect">
                                  <p:stCondLst>
                                    <p:cond delay="4000"/>
                                  </p:stCondLst>
                                  <p:childTnLst>
                                    <p:set>
                                      <p:cBhvr>
                                        <p:cTn id="59" dur="1" fill="hold">
                                          <p:stCondLst>
                                            <p:cond delay="0"/>
                                          </p:stCondLst>
                                        </p:cTn>
                                        <p:tgtEl>
                                          <p:spTgt spid="159757"/>
                                        </p:tgtEl>
                                        <p:attrNameLst>
                                          <p:attrName>style.visibility</p:attrName>
                                        </p:attrNameLst>
                                      </p:cBhvr>
                                      <p:to>
                                        <p:strVal val="visible"/>
                                      </p:to>
                                    </p:set>
                                    <p:animEffect transition="in" filter="wedge">
                                      <p:cBhvr>
                                        <p:cTn id="60" dur="2000"/>
                                        <p:tgtEl>
                                          <p:spTgt spid="159757"/>
                                        </p:tgtEl>
                                      </p:cBhvr>
                                    </p:animEffect>
                                  </p:childTnLst>
                                </p:cTn>
                              </p:par>
                              <p:par>
                                <p:cTn id="61" presetID="20" presetClass="entr" presetSubtype="0" fill="hold" nodeType="withEffect">
                                  <p:stCondLst>
                                    <p:cond delay="4000"/>
                                  </p:stCondLst>
                                  <p:childTnLst>
                                    <p:set>
                                      <p:cBhvr>
                                        <p:cTn id="62" dur="1" fill="hold">
                                          <p:stCondLst>
                                            <p:cond delay="0"/>
                                          </p:stCondLst>
                                        </p:cTn>
                                        <p:tgtEl>
                                          <p:spTgt spid="159758"/>
                                        </p:tgtEl>
                                        <p:attrNameLst>
                                          <p:attrName>style.visibility</p:attrName>
                                        </p:attrNameLst>
                                      </p:cBhvr>
                                      <p:to>
                                        <p:strVal val="visible"/>
                                      </p:to>
                                    </p:set>
                                    <p:animEffect transition="in" filter="wedge">
                                      <p:cBhvr>
                                        <p:cTn id="63" dur="2000"/>
                                        <p:tgtEl>
                                          <p:spTgt spid="159758"/>
                                        </p:tgtEl>
                                      </p:cBhvr>
                                    </p:animEffect>
                                  </p:childTnLst>
                                </p:cTn>
                              </p:par>
                              <p:par>
                                <p:cTn id="64" presetID="20" presetClass="entr" presetSubtype="0" fill="hold" nodeType="withEffect">
                                  <p:stCondLst>
                                    <p:cond delay="4000"/>
                                  </p:stCondLst>
                                  <p:childTnLst>
                                    <p:set>
                                      <p:cBhvr>
                                        <p:cTn id="65" dur="1" fill="hold">
                                          <p:stCondLst>
                                            <p:cond delay="0"/>
                                          </p:stCondLst>
                                        </p:cTn>
                                        <p:tgtEl>
                                          <p:spTgt spid="159759"/>
                                        </p:tgtEl>
                                        <p:attrNameLst>
                                          <p:attrName>style.visibility</p:attrName>
                                        </p:attrNameLst>
                                      </p:cBhvr>
                                      <p:to>
                                        <p:strVal val="visible"/>
                                      </p:to>
                                    </p:set>
                                    <p:animEffect transition="in" filter="wedge">
                                      <p:cBhvr>
                                        <p:cTn id="66" dur="2000"/>
                                        <p:tgtEl>
                                          <p:spTgt spid="159759"/>
                                        </p:tgtEl>
                                      </p:cBhvr>
                                    </p:animEffect>
                                  </p:childTnLst>
                                </p:cTn>
                              </p:par>
                              <p:par>
                                <p:cTn id="67" presetID="42" presetClass="path" presetSubtype="0" repeatCount="indefinite" accel="50000" decel="50000" autoRev="1" fill="hold" nodeType="withEffect">
                                  <p:stCondLst>
                                    <p:cond delay="0"/>
                                  </p:stCondLst>
                                  <p:childTnLst>
                                    <p:animMotion origin="layout" path="M 3.33333E-6 1.48148E-6 L 0.01041 -0.01621 " pathEditMode="relative" rAng="0" ptsTypes="AA">
                                      <p:cBhvr>
                                        <p:cTn id="68" dur="2000" fill="hold"/>
                                        <p:tgtEl>
                                          <p:spTgt spid="159758"/>
                                        </p:tgtEl>
                                        <p:attrNameLst>
                                          <p:attrName>ppt_x</p:attrName>
                                          <p:attrName>ppt_y</p:attrName>
                                        </p:attrNameLst>
                                      </p:cBhvr>
                                      <p:rCtr x="521" y="-810"/>
                                    </p:animMotion>
                                  </p:childTnLst>
                                </p:cTn>
                              </p:par>
                              <p:par>
                                <p:cTn id="69" presetID="42" presetClass="path" presetSubtype="0" repeatCount="indefinite" accel="50000" decel="50000" autoRev="1" fill="hold" nodeType="withEffect">
                                  <p:stCondLst>
                                    <p:cond delay="0"/>
                                  </p:stCondLst>
                                  <p:childTnLst>
                                    <p:animMotion origin="layout" path="M 3.33333E-6 0.02754 L 3.33333E-6 3.33333E-6 " pathEditMode="relative" rAng="0" ptsTypes="AA">
                                      <p:cBhvr>
                                        <p:cTn id="70" dur="2000" fill="hold"/>
                                        <p:tgtEl>
                                          <p:spTgt spid="159757"/>
                                        </p:tgtEl>
                                        <p:attrNameLst>
                                          <p:attrName>ppt_x</p:attrName>
                                          <p:attrName>ppt_y</p:attrName>
                                        </p:attrNameLst>
                                      </p:cBhvr>
                                      <p:rCtr x="0" y="-1389"/>
                                    </p:animMotion>
                                  </p:childTnLst>
                                </p:cTn>
                              </p:par>
                              <p:par>
                                <p:cTn id="71" presetID="42" presetClass="path" presetSubtype="0" repeatCount="indefinite" accel="50000" decel="50000" autoRev="1" fill="hold" nodeType="withEffect">
                                  <p:stCondLst>
                                    <p:cond delay="0"/>
                                  </p:stCondLst>
                                  <p:childTnLst>
                                    <p:animMotion origin="layout" path="M -0.00833 0.00532 L -3.33333E-6 0 " pathEditMode="relative" rAng="0" ptsTypes="AA">
                                      <p:cBhvr>
                                        <p:cTn id="72" dur="2000" fill="hold"/>
                                        <p:tgtEl>
                                          <p:spTgt spid="159759"/>
                                        </p:tgtEl>
                                        <p:attrNameLst>
                                          <p:attrName>ppt_x</p:attrName>
                                          <p:attrName>ppt_y</p:attrName>
                                        </p:attrNameLst>
                                      </p:cBhvr>
                                      <p:rCtr x="417"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5" grpId="0"/>
      <p:bldP spid="159756" grpId="0" build="allAtOnce"/>
      <p:bldP spid="159756" grpId="1" build="allAtOnce"/>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CCFFCC"/>
            </a:gs>
          </a:gsLst>
          <a:lin ang="5400000" scaled="1"/>
        </a:gradFill>
        <a:effectLst/>
      </p:bgPr>
    </p:bg>
    <p:spTree>
      <p:nvGrpSpPr>
        <p:cNvPr id="1" name=""/>
        <p:cNvGrpSpPr/>
        <p:nvPr/>
      </p:nvGrpSpPr>
      <p:grpSpPr>
        <a:xfrm>
          <a:off x="0" y="0"/>
          <a:ext cx="0" cy="0"/>
          <a:chOff x="0" y="0"/>
          <a:chExt cx="0" cy="0"/>
        </a:xfrm>
      </p:grpSpPr>
      <p:sp>
        <p:nvSpPr>
          <p:cNvPr id="116738" name="WordArt 3">
            <a:extLst>
              <a:ext uri="{FF2B5EF4-FFF2-40B4-BE49-F238E27FC236}">
                <a16:creationId xmlns:a16="http://schemas.microsoft.com/office/drawing/2014/main" id="{1AED234E-4189-E88C-29EF-EFBADB18EA03}"/>
              </a:ext>
            </a:extLst>
          </p:cNvPr>
          <p:cNvSpPr>
            <a:spLocks noChangeArrowheads="1" noChangeShapeType="1" noTextEdit="1"/>
          </p:cNvSpPr>
          <p:nvPr/>
        </p:nvSpPr>
        <p:spPr bwMode="auto">
          <a:xfrm>
            <a:off x="3886200" y="5257800"/>
            <a:ext cx="2514600" cy="1393825"/>
          </a:xfrm>
          <a:prstGeom prst="rect">
            <a:avLst/>
          </a:prstGeom>
        </p:spPr>
        <p:txBody>
          <a:bodyPr wrap="none" fromWordArt="1">
            <a:prstTxWarp prst="textFadeUp">
              <a:avLst>
                <a:gd name="adj" fmla="val 9991"/>
              </a:avLst>
            </a:prstTxWarp>
          </a:bodyPr>
          <a:lstStyle/>
          <a:p>
            <a:r>
              <a:rPr lang="en-GB"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Solid</a:t>
            </a:r>
          </a:p>
        </p:txBody>
      </p:sp>
      <p:sp>
        <p:nvSpPr>
          <p:cNvPr id="116739" name="WordArt 4">
            <a:extLst>
              <a:ext uri="{FF2B5EF4-FFF2-40B4-BE49-F238E27FC236}">
                <a16:creationId xmlns:a16="http://schemas.microsoft.com/office/drawing/2014/main" id="{2671C8F0-F03D-A9BD-3683-6DD932625556}"/>
              </a:ext>
            </a:extLst>
          </p:cNvPr>
          <p:cNvSpPr>
            <a:spLocks noChangeArrowheads="1" noChangeShapeType="1" noTextEdit="1"/>
          </p:cNvSpPr>
          <p:nvPr/>
        </p:nvSpPr>
        <p:spPr bwMode="auto">
          <a:xfrm>
            <a:off x="4275138" y="2514600"/>
            <a:ext cx="2659062" cy="1447800"/>
          </a:xfrm>
          <a:prstGeom prst="rect">
            <a:avLst/>
          </a:prstGeom>
        </p:spPr>
        <p:txBody>
          <a:bodyPr wrap="none" fromWordArt="1">
            <a:prstTxWarp prst="textFadeUp">
              <a:avLst>
                <a:gd name="adj" fmla="val 9991"/>
              </a:avLst>
            </a:prstTxWarp>
          </a:bodyPr>
          <a:lstStyle/>
          <a:p>
            <a:r>
              <a:rPr lang="en-GB"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Liquid</a:t>
            </a:r>
          </a:p>
        </p:txBody>
      </p:sp>
      <p:sp>
        <p:nvSpPr>
          <p:cNvPr id="116740" name="WordArt 5">
            <a:extLst>
              <a:ext uri="{FF2B5EF4-FFF2-40B4-BE49-F238E27FC236}">
                <a16:creationId xmlns:a16="http://schemas.microsoft.com/office/drawing/2014/main" id="{B7DDB17F-F093-4E51-9B6B-2567AE9E1319}"/>
              </a:ext>
            </a:extLst>
          </p:cNvPr>
          <p:cNvSpPr>
            <a:spLocks noChangeArrowheads="1" noChangeShapeType="1" noTextEdit="1"/>
          </p:cNvSpPr>
          <p:nvPr/>
        </p:nvSpPr>
        <p:spPr bwMode="auto">
          <a:xfrm>
            <a:off x="4519613" y="130175"/>
            <a:ext cx="2033587" cy="1393825"/>
          </a:xfrm>
          <a:prstGeom prst="rect">
            <a:avLst/>
          </a:prstGeom>
        </p:spPr>
        <p:txBody>
          <a:bodyPr wrap="none" fromWordArt="1">
            <a:prstTxWarp prst="textFadeUp">
              <a:avLst>
                <a:gd name="adj" fmla="val 9991"/>
              </a:avLst>
            </a:prstTxWarp>
          </a:bodyPr>
          <a:lstStyle/>
          <a:p>
            <a:r>
              <a:rPr lang="en-GB"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Gas</a:t>
            </a:r>
          </a:p>
        </p:txBody>
      </p:sp>
      <p:sp>
        <p:nvSpPr>
          <p:cNvPr id="276487" name="Text Box 7">
            <a:extLst>
              <a:ext uri="{FF2B5EF4-FFF2-40B4-BE49-F238E27FC236}">
                <a16:creationId xmlns:a16="http://schemas.microsoft.com/office/drawing/2014/main" id="{261DE447-9E16-6FBF-0B0A-6F372E0C4FFE}"/>
              </a:ext>
            </a:extLst>
          </p:cNvPr>
          <p:cNvSpPr txBox="1">
            <a:spLocks noChangeArrowheads="1"/>
          </p:cNvSpPr>
          <p:nvPr/>
        </p:nvSpPr>
        <p:spPr bwMode="auto">
          <a:xfrm>
            <a:off x="76200" y="152400"/>
            <a:ext cx="9144000" cy="4846638"/>
          </a:xfrm>
          <a:prstGeom prst="rect">
            <a:avLst/>
          </a:prstGeom>
          <a:noFill/>
          <a:ln w="9525">
            <a:noFill/>
            <a:miter lim="800000"/>
            <a:headEnd/>
            <a:tailEnd/>
          </a:ln>
          <a:effectLst>
            <a:outerShdw dist="53882" dir="2700000" algn="ctr" rotWithShape="0">
              <a:schemeClr val="tx1"/>
            </a:outerShdw>
          </a:effectLst>
        </p:spPr>
        <p:txBody>
          <a:bodyPr>
            <a:spAutoFit/>
          </a:bodyPr>
          <a:lstStyle/>
          <a:p>
            <a:pPr algn="l">
              <a:defRPr/>
            </a:pPr>
            <a:r>
              <a:rPr lang="en-US" sz="5200" b="1" u="sng">
                <a:solidFill>
                  <a:srgbClr val="FFFF00"/>
                </a:solidFill>
              </a:rPr>
              <a:t>Condensation</a:t>
            </a:r>
          </a:p>
          <a:p>
            <a:pPr algn="l">
              <a:defRPr/>
            </a:pPr>
            <a:r>
              <a:rPr lang="en-US" sz="5200" b="1">
                <a:solidFill>
                  <a:srgbClr val="FFFF00"/>
                </a:solidFill>
              </a:rPr>
              <a:t>When a gas</a:t>
            </a:r>
          </a:p>
          <a:p>
            <a:pPr algn="l">
              <a:defRPr/>
            </a:pPr>
            <a:r>
              <a:rPr lang="en-US" sz="5200" b="1">
                <a:solidFill>
                  <a:srgbClr val="FFFF00"/>
                </a:solidFill>
              </a:rPr>
              <a:t>turns into </a:t>
            </a:r>
          </a:p>
          <a:p>
            <a:pPr algn="l">
              <a:defRPr/>
            </a:pPr>
            <a:r>
              <a:rPr lang="en-US" sz="5200" b="1">
                <a:solidFill>
                  <a:srgbClr val="FFFF00"/>
                </a:solidFill>
              </a:rPr>
              <a:t>into a liquid.</a:t>
            </a:r>
          </a:p>
          <a:p>
            <a:pPr algn="l">
              <a:defRPr/>
            </a:pPr>
            <a:endParaRPr lang="en-US" sz="5600" b="1"/>
          </a:p>
          <a:p>
            <a:pPr algn="l">
              <a:defRPr/>
            </a:pPr>
            <a:endParaRPr lang="en-US" sz="4800" b="1"/>
          </a:p>
        </p:txBody>
      </p:sp>
      <p:sp>
        <p:nvSpPr>
          <p:cNvPr id="276488" name="Text Box 8">
            <a:extLst>
              <a:ext uri="{FF2B5EF4-FFF2-40B4-BE49-F238E27FC236}">
                <a16:creationId xmlns:a16="http://schemas.microsoft.com/office/drawing/2014/main" id="{DA4E30AF-3FA4-95F5-9E62-E5FD405EA409}"/>
              </a:ext>
            </a:extLst>
          </p:cNvPr>
          <p:cNvSpPr txBox="1">
            <a:spLocks noChangeArrowheads="1"/>
          </p:cNvSpPr>
          <p:nvPr/>
        </p:nvSpPr>
        <p:spPr bwMode="auto">
          <a:xfrm>
            <a:off x="152400" y="3581400"/>
            <a:ext cx="51054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5400" b="1">
                <a:solidFill>
                  <a:srgbClr val="FFFF00"/>
                </a:solidFill>
              </a:rPr>
              <a:t>Dry ice is</a:t>
            </a:r>
          </a:p>
          <a:p>
            <a:pPr algn="l" eaLnBrk="1" hangingPunct="1"/>
            <a:r>
              <a:rPr lang="en-US" altLang="en-US" sz="5400" b="1">
                <a:solidFill>
                  <a:srgbClr val="FFFF00"/>
                </a:solidFill>
              </a:rPr>
              <a:t>solid CO</a:t>
            </a:r>
            <a:r>
              <a:rPr lang="en-US" altLang="en-US" sz="5400" b="1" baseline="-25000">
                <a:solidFill>
                  <a:srgbClr val="FFFF00"/>
                </a:solidFill>
              </a:rPr>
              <a:t>2</a:t>
            </a:r>
          </a:p>
          <a:p>
            <a:pPr algn="l" eaLnBrk="1" hangingPunct="1"/>
            <a:endParaRPr lang="en-US" altLang="en-US" sz="5400" b="1">
              <a:solidFill>
                <a:srgbClr val="FFFF00"/>
              </a:solidFill>
            </a:endParaRPr>
          </a:p>
        </p:txBody>
      </p:sp>
      <p:pic>
        <p:nvPicPr>
          <p:cNvPr id="276489" name="Picture 9">
            <a:extLst>
              <a:ext uri="{FF2B5EF4-FFF2-40B4-BE49-F238E27FC236}">
                <a16:creationId xmlns:a16="http://schemas.microsoft.com/office/drawing/2014/main" id="{572953FC-5047-8211-4889-743AD651E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4864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90" name="Picture 10">
            <a:extLst>
              <a:ext uri="{FF2B5EF4-FFF2-40B4-BE49-F238E27FC236}">
                <a16:creationId xmlns:a16="http://schemas.microsoft.com/office/drawing/2014/main" id="{9E2C0556-0F6F-2CD5-C35A-1406E9894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65775"/>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91" name="Picture 11">
            <a:extLst>
              <a:ext uri="{FF2B5EF4-FFF2-40B4-BE49-F238E27FC236}">
                <a16:creationId xmlns:a16="http://schemas.microsoft.com/office/drawing/2014/main" id="{1F123EA5-F811-C51E-9AFA-B94E06048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5626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iterate type="lt">
                                    <p:tmPct val="3000"/>
                                  </p:iterate>
                                  <p:childTnLst>
                                    <p:set>
                                      <p:cBhvr>
                                        <p:cTn id="6" dur="1" fill="hold">
                                          <p:stCondLst>
                                            <p:cond delay="0"/>
                                          </p:stCondLst>
                                        </p:cTn>
                                        <p:tgtEl>
                                          <p:spTgt spid="276487"/>
                                        </p:tgtEl>
                                        <p:attrNameLst>
                                          <p:attrName>style.visibility</p:attrName>
                                        </p:attrNameLst>
                                      </p:cBhvr>
                                      <p:to>
                                        <p:strVal val="visible"/>
                                      </p:to>
                                    </p:set>
                                    <p:animEffect transition="in" filter="wipe(down)">
                                      <p:cBhvr>
                                        <p:cTn id="7" dur="580">
                                          <p:stCondLst>
                                            <p:cond delay="0"/>
                                          </p:stCondLst>
                                        </p:cTn>
                                        <p:tgtEl>
                                          <p:spTgt spid="276487"/>
                                        </p:tgtEl>
                                      </p:cBhvr>
                                    </p:animEffect>
                                    <p:anim calcmode="lin" valueType="num">
                                      <p:cBhvr>
                                        <p:cTn id="8" dur="1822" tmFilter="0,0; 0.14,0.36; 0.43,0.73; 0.71,0.91; 1.0,1.0">
                                          <p:stCondLst>
                                            <p:cond delay="0"/>
                                          </p:stCondLst>
                                        </p:cTn>
                                        <p:tgtEl>
                                          <p:spTgt spid="2764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4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4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4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48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487"/>
                                        </p:tgtEl>
                                      </p:cBhvr>
                                      <p:to x="100000" y="60000"/>
                                    </p:animScale>
                                    <p:animScale>
                                      <p:cBhvr>
                                        <p:cTn id="14" dur="166" decel="50000">
                                          <p:stCondLst>
                                            <p:cond delay="676"/>
                                          </p:stCondLst>
                                        </p:cTn>
                                        <p:tgtEl>
                                          <p:spTgt spid="276487"/>
                                        </p:tgtEl>
                                      </p:cBhvr>
                                      <p:to x="100000" y="100000"/>
                                    </p:animScale>
                                    <p:animScale>
                                      <p:cBhvr>
                                        <p:cTn id="15" dur="26">
                                          <p:stCondLst>
                                            <p:cond delay="1312"/>
                                          </p:stCondLst>
                                        </p:cTn>
                                        <p:tgtEl>
                                          <p:spTgt spid="276487"/>
                                        </p:tgtEl>
                                      </p:cBhvr>
                                      <p:to x="100000" y="80000"/>
                                    </p:animScale>
                                    <p:animScale>
                                      <p:cBhvr>
                                        <p:cTn id="16" dur="166" decel="50000">
                                          <p:stCondLst>
                                            <p:cond delay="1338"/>
                                          </p:stCondLst>
                                        </p:cTn>
                                        <p:tgtEl>
                                          <p:spTgt spid="276487"/>
                                        </p:tgtEl>
                                      </p:cBhvr>
                                      <p:to x="100000" y="100000"/>
                                    </p:animScale>
                                    <p:animScale>
                                      <p:cBhvr>
                                        <p:cTn id="17" dur="26">
                                          <p:stCondLst>
                                            <p:cond delay="1642"/>
                                          </p:stCondLst>
                                        </p:cTn>
                                        <p:tgtEl>
                                          <p:spTgt spid="276487"/>
                                        </p:tgtEl>
                                      </p:cBhvr>
                                      <p:to x="100000" y="90000"/>
                                    </p:animScale>
                                    <p:animScale>
                                      <p:cBhvr>
                                        <p:cTn id="18" dur="166" decel="50000">
                                          <p:stCondLst>
                                            <p:cond delay="1668"/>
                                          </p:stCondLst>
                                        </p:cTn>
                                        <p:tgtEl>
                                          <p:spTgt spid="276487"/>
                                        </p:tgtEl>
                                      </p:cBhvr>
                                      <p:to x="100000" y="100000"/>
                                    </p:animScale>
                                    <p:animScale>
                                      <p:cBhvr>
                                        <p:cTn id="19" dur="26">
                                          <p:stCondLst>
                                            <p:cond delay="1808"/>
                                          </p:stCondLst>
                                        </p:cTn>
                                        <p:tgtEl>
                                          <p:spTgt spid="276487"/>
                                        </p:tgtEl>
                                      </p:cBhvr>
                                      <p:to x="100000" y="95000"/>
                                    </p:animScale>
                                    <p:animScale>
                                      <p:cBhvr>
                                        <p:cTn id="20" dur="166" decel="50000">
                                          <p:stCondLst>
                                            <p:cond delay="1834"/>
                                          </p:stCondLst>
                                        </p:cTn>
                                        <p:tgtEl>
                                          <p:spTgt spid="27648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76488">
                                            <p:txEl>
                                              <p:pRg st="0" end="0"/>
                                            </p:txEl>
                                          </p:spTgt>
                                        </p:tgtEl>
                                        <p:attrNameLst>
                                          <p:attrName>style.visibility</p:attrName>
                                        </p:attrNameLst>
                                      </p:cBhvr>
                                      <p:to>
                                        <p:strVal val="visible"/>
                                      </p:to>
                                    </p:set>
                                    <p:animEffect transition="in" filter="wipe(down)">
                                      <p:cBhvr>
                                        <p:cTn id="23" dur="580">
                                          <p:stCondLst>
                                            <p:cond delay="0"/>
                                          </p:stCondLst>
                                        </p:cTn>
                                        <p:tgtEl>
                                          <p:spTgt spid="276488">
                                            <p:txEl>
                                              <p:pRg st="0" end="0"/>
                                            </p:txEl>
                                          </p:spTgt>
                                        </p:tgtEl>
                                      </p:cBhvr>
                                    </p:animEffect>
                                    <p:anim calcmode="lin" valueType="num">
                                      <p:cBhvr>
                                        <p:cTn id="24" dur="1822" tmFilter="0,0; 0.14,0.36; 0.43,0.73; 0.71,0.91; 1.0,1.0">
                                          <p:stCondLst>
                                            <p:cond delay="0"/>
                                          </p:stCondLst>
                                        </p:cTn>
                                        <p:tgtEl>
                                          <p:spTgt spid="276488">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76488">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76488">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76488">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76488">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76488">
                                            <p:txEl>
                                              <p:pRg st="0" end="0"/>
                                            </p:txEl>
                                          </p:spTgt>
                                        </p:tgtEl>
                                      </p:cBhvr>
                                      <p:to x="100000" y="60000"/>
                                    </p:animScale>
                                    <p:animScale>
                                      <p:cBhvr>
                                        <p:cTn id="30" dur="166" decel="50000">
                                          <p:stCondLst>
                                            <p:cond delay="676"/>
                                          </p:stCondLst>
                                        </p:cTn>
                                        <p:tgtEl>
                                          <p:spTgt spid="276488">
                                            <p:txEl>
                                              <p:pRg st="0" end="0"/>
                                            </p:txEl>
                                          </p:spTgt>
                                        </p:tgtEl>
                                      </p:cBhvr>
                                      <p:to x="100000" y="100000"/>
                                    </p:animScale>
                                    <p:animScale>
                                      <p:cBhvr>
                                        <p:cTn id="31" dur="26">
                                          <p:stCondLst>
                                            <p:cond delay="1312"/>
                                          </p:stCondLst>
                                        </p:cTn>
                                        <p:tgtEl>
                                          <p:spTgt spid="276488">
                                            <p:txEl>
                                              <p:pRg st="0" end="0"/>
                                            </p:txEl>
                                          </p:spTgt>
                                        </p:tgtEl>
                                      </p:cBhvr>
                                      <p:to x="100000" y="80000"/>
                                    </p:animScale>
                                    <p:animScale>
                                      <p:cBhvr>
                                        <p:cTn id="32" dur="166" decel="50000">
                                          <p:stCondLst>
                                            <p:cond delay="1338"/>
                                          </p:stCondLst>
                                        </p:cTn>
                                        <p:tgtEl>
                                          <p:spTgt spid="276488">
                                            <p:txEl>
                                              <p:pRg st="0" end="0"/>
                                            </p:txEl>
                                          </p:spTgt>
                                        </p:tgtEl>
                                      </p:cBhvr>
                                      <p:to x="100000" y="100000"/>
                                    </p:animScale>
                                    <p:animScale>
                                      <p:cBhvr>
                                        <p:cTn id="33" dur="26">
                                          <p:stCondLst>
                                            <p:cond delay="1642"/>
                                          </p:stCondLst>
                                        </p:cTn>
                                        <p:tgtEl>
                                          <p:spTgt spid="276488">
                                            <p:txEl>
                                              <p:pRg st="0" end="0"/>
                                            </p:txEl>
                                          </p:spTgt>
                                        </p:tgtEl>
                                      </p:cBhvr>
                                      <p:to x="100000" y="90000"/>
                                    </p:animScale>
                                    <p:animScale>
                                      <p:cBhvr>
                                        <p:cTn id="34" dur="166" decel="50000">
                                          <p:stCondLst>
                                            <p:cond delay="1668"/>
                                          </p:stCondLst>
                                        </p:cTn>
                                        <p:tgtEl>
                                          <p:spTgt spid="276488">
                                            <p:txEl>
                                              <p:pRg st="0" end="0"/>
                                            </p:txEl>
                                          </p:spTgt>
                                        </p:tgtEl>
                                      </p:cBhvr>
                                      <p:to x="100000" y="100000"/>
                                    </p:animScale>
                                    <p:animScale>
                                      <p:cBhvr>
                                        <p:cTn id="35" dur="26">
                                          <p:stCondLst>
                                            <p:cond delay="1808"/>
                                          </p:stCondLst>
                                        </p:cTn>
                                        <p:tgtEl>
                                          <p:spTgt spid="276488">
                                            <p:txEl>
                                              <p:pRg st="0" end="0"/>
                                            </p:txEl>
                                          </p:spTgt>
                                        </p:tgtEl>
                                      </p:cBhvr>
                                      <p:to x="100000" y="95000"/>
                                    </p:animScale>
                                    <p:animScale>
                                      <p:cBhvr>
                                        <p:cTn id="36" dur="166" decel="50000">
                                          <p:stCondLst>
                                            <p:cond delay="1834"/>
                                          </p:stCondLst>
                                        </p:cTn>
                                        <p:tgtEl>
                                          <p:spTgt spid="276488">
                                            <p:txEl>
                                              <p:pRg st="0" end="0"/>
                                            </p:txEl>
                                          </p:spTgt>
                                        </p:tgtEl>
                                      </p:cBhvr>
                                      <p:to x="100000" y="100000"/>
                                    </p:animScale>
                                  </p:childTnLst>
                                </p:cTn>
                              </p:par>
                              <p:par>
                                <p:cTn id="37" presetID="26" presetClass="entr" presetSubtype="0" fill="hold" nodeType="withEffect">
                                  <p:stCondLst>
                                    <p:cond delay="0"/>
                                  </p:stCondLst>
                                  <p:iterate type="lt">
                                    <p:tmPct val="3000"/>
                                  </p:iterate>
                                  <p:childTnLst>
                                    <p:set>
                                      <p:cBhvr>
                                        <p:cTn id="38" dur="1" fill="hold">
                                          <p:stCondLst>
                                            <p:cond delay="0"/>
                                          </p:stCondLst>
                                        </p:cTn>
                                        <p:tgtEl>
                                          <p:spTgt spid="276488">
                                            <p:txEl>
                                              <p:pRg st="1" end="1"/>
                                            </p:txEl>
                                          </p:spTgt>
                                        </p:tgtEl>
                                        <p:attrNameLst>
                                          <p:attrName>style.visibility</p:attrName>
                                        </p:attrNameLst>
                                      </p:cBhvr>
                                      <p:to>
                                        <p:strVal val="visible"/>
                                      </p:to>
                                    </p:set>
                                    <p:animEffect transition="in" filter="wipe(down)">
                                      <p:cBhvr>
                                        <p:cTn id="39" dur="580">
                                          <p:stCondLst>
                                            <p:cond delay="0"/>
                                          </p:stCondLst>
                                        </p:cTn>
                                        <p:tgtEl>
                                          <p:spTgt spid="276488">
                                            <p:txEl>
                                              <p:pRg st="1" end="1"/>
                                            </p:txEl>
                                          </p:spTgt>
                                        </p:tgtEl>
                                      </p:cBhvr>
                                    </p:animEffect>
                                    <p:anim calcmode="lin" valueType="num">
                                      <p:cBhvr>
                                        <p:cTn id="40" dur="1822" tmFilter="0,0; 0.14,0.36; 0.43,0.73; 0.71,0.91; 1.0,1.0">
                                          <p:stCondLst>
                                            <p:cond delay="0"/>
                                          </p:stCondLst>
                                        </p:cTn>
                                        <p:tgtEl>
                                          <p:spTgt spid="276488">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76488">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76488">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76488">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76488">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76488">
                                            <p:txEl>
                                              <p:pRg st="1" end="1"/>
                                            </p:txEl>
                                          </p:spTgt>
                                        </p:tgtEl>
                                      </p:cBhvr>
                                      <p:to x="100000" y="60000"/>
                                    </p:animScale>
                                    <p:animScale>
                                      <p:cBhvr>
                                        <p:cTn id="46" dur="166" decel="50000">
                                          <p:stCondLst>
                                            <p:cond delay="676"/>
                                          </p:stCondLst>
                                        </p:cTn>
                                        <p:tgtEl>
                                          <p:spTgt spid="276488">
                                            <p:txEl>
                                              <p:pRg st="1" end="1"/>
                                            </p:txEl>
                                          </p:spTgt>
                                        </p:tgtEl>
                                      </p:cBhvr>
                                      <p:to x="100000" y="100000"/>
                                    </p:animScale>
                                    <p:animScale>
                                      <p:cBhvr>
                                        <p:cTn id="47" dur="26">
                                          <p:stCondLst>
                                            <p:cond delay="1312"/>
                                          </p:stCondLst>
                                        </p:cTn>
                                        <p:tgtEl>
                                          <p:spTgt spid="276488">
                                            <p:txEl>
                                              <p:pRg st="1" end="1"/>
                                            </p:txEl>
                                          </p:spTgt>
                                        </p:tgtEl>
                                      </p:cBhvr>
                                      <p:to x="100000" y="80000"/>
                                    </p:animScale>
                                    <p:animScale>
                                      <p:cBhvr>
                                        <p:cTn id="48" dur="166" decel="50000">
                                          <p:stCondLst>
                                            <p:cond delay="1338"/>
                                          </p:stCondLst>
                                        </p:cTn>
                                        <p:tgtEl>
                                          <p:spTgt spid="276488">
                                            <p:txEl>
                                              <p:pRg st="1" end="1"/>
                                            </p:txEl>
                                          </p:spTgt>
                                        </p:tgtEl>
                                      </p:cBhvr>
                                      <p:to x="100000" y="100000"/>
                                    </p:animScale>
                                    <p:animScale>
                                      <p:cBhvr>
                                        <p:cTn id="49" dur="26">
                                          <p:stCondLst>
                                            <p:cond delay="1642"/>
                                          </p:stCondLst>
                                        </p:cTn>
                                        <p:tgtEl>
                                          <p:spTgt spid="276488">
                                            <p:txEl>
                                              <p:pRg st="1" end="1"/>
                                            </p:txEl>
                                          </p:spTgt>
                                        </p:tgtEl>
                                      </p:cBhvr>
                                      <p:to x="100000" y="90000"/>
                                    </p:animScale>
                                    <p:animScale>
                                      <p:cBhvr>
                                        <p:cTn id="50" dur="166" decel="50000">
                                          <p:stCondLst>
                                            <p:cond delay="1668"/>
                                          </p:stCondLst>
                                        </p:cTn>
                                        <p:tgtEl>
                                          <p:spTgt spid="276488">
                                            <p:txEl>
                                              <p:pRg st="1" end="1"/>
                                            </p:txEl>
                                          </p:spTgt>
                                        </p:tgtEl>
                                      </p:cBhvr>
                                      <p:to x="100000" y="100000"/>
                                    </p:animScale>
                                    <p:animScale>
                                      <p:cBhvr>
                                        <p:cTn id="51" dur="26">
                                          <p:stCondLst>
                                            <p:cond delay="1808"/>
                                          </p:stCondLst>
                                        </p:cTn>
                                        <p:tgtEl>
                                          <p:spTgt spid="276488">
                                            <p:txEl>
                                              <p:pRg st="1" end="1"/>
                                            </p:txEl>
                                          </p:spTgt>
                                        </p:tgtEl>
                                      </p:cBhvr>
                                      <p:to x="100000" y="95000"/>
                                    </p:animScale>
                                    <p:animScale>
                                      <p:cBhvr>
                                        <p:cTn id="52" dur="166" decel="50000">
                                          <p:stCondLst>
                                            <p:cond delay="1834"/>
                                          </p:stCondLst>
                                        </p:cTn>
                                        <p:tgtEl>
                                          <p:spTgt spid="276488">
                                            <p:txEl>
                                              <p:pRg st="1" end="1"/>
                                            </p:txEl>
                                          </p:spTgt>
                                        </p:tgtEl>
                                      </p:cBhvr>
                                      <p:to x="100000" y="100000"/>
                                    </p:animScale>
                                  </p:childTnLst>
                                </p:cTn>
                              </p:par>
                            </p:childTnLst>
                          </p:cTn>
                        </p:par>
                        <p:par>
                          <p:cTn id="53" fill="hold" nodeType="afterGroup">
                            <p:stCondLst>
                              <p:cond delay="4400"/>
                            </p:stCondLst>
                            <p:childTnLst>
                              <p:par>
                                <p:cTn id="54" presetID="3" presetClass="emph" presetSubtype="2" repeatCount="10000" autoRev="1" fill="hold" nodeType="afterEffect">
                                  <p:stCondLst>
                                    <p:cond delay="0"/>
                                  </p:stCondLst>
                                  <p:childTnLst>
                                    <p:animClr clrSpc="rgb" dir="cw">
                                      <p:cBhvr override="childStyle">
                                        <p:cTn id="55" dur="2000" fill="hold"/>
                                        <p:tgtEl>
                                          <p:spTgt spid="276488">
                                            <p:txEl>
                                              <p:pRg st="0" end="0"/>
                                            </p:txEl>
                                          </p:spTgt>
                                        </p:tgtEl>
                                        <p:attrNameLst>
                                          <p:attrName>style.color</p:attrName>
                                        </p:attrNameLst>
                                      </p:cBhvr>
                                      <p:to>
                                        <a:schemeClr val="accent2"/>
                                      </p:to>
                                    </p:animClr>
                                  </p:childTnLst>
                                </p:cTn>
                              </p:par>
                              <p:par>
                                <p:cTn id="56" presetID="3" presetClass="emph" presetSubtype="2" repeatCount="10000" autoRev="1" fill="hold" nodeType="withEffect">
                                  <p:stCondLst>
                                    <p:cond delay="0"/>
                                  </p:stCondLst>
                                  <p:iterate type="lt">
                                    <p:tmPct val="0"/>
                                  </p:iterate>
                                  <p:childTnLst>
                                    <p:animClr clrSpc="rgb" dir="cw">
                                      <p:cBhvr override="childStyle">
                                        <p:cTn id="57" dur="2000" fill="hold"/>
                                        <p:tgtEl>
                                          <p:spTgt spid="276488">
                                            <p:txEl>
                                              <p:pRg st="1" end="1"/>
                                            </p:txEl>
                                          </p:spTgt>
                                        </p:tgtEl>
                                        <p:attrNameLst>
                                          <p:attrName>style.color</p:attrName>
                                        </p:attrNameLst>
                                      </p:cBhvr>
                                      <p:to>
                                        <a:schemeClr val="accent2"/>
                                      </p:to>
                                    </p:animClr>
                                  </p:childTnLst>
                                </p:cTn>
                              </p:par>
                              <p:par>
                                <p:cTn id="58" presetID="20" presetClass="entr" presetSubtype="0" fill="hold" nodeType="withEffect">
                                  <p:stCondLst>
                                    <p:cond delay="4000"/>
                                  </p:stCondLst>
                                  <p:childTnLst>
                                    <p:set>
                                      <p:cBhvr>
                                        <p:cTn id="59" dur="1" fill="hold">
                                          <p:stCondLst>
                                            <p:cond delay="0"/>
                                          </p:stCondLst>
                                        </p:cTn>
                                        <p:tgtEl>
                                          <p:spTgt spid="276489"/>
                                        </p:tgtEl>
                                        <p:attrNameLst>
                                          <p:attrName>style.visibility</p:attrName>
                                        </p:attrNameLst>
                                      </p:cBhvr>
                                      <p:to>
                                        <p:strVal val="visible"/>
                                      </p:to>
                                    </p:set>
                                    <p:animEffect transition="in" filter="wedge">
                                      <p:cBhvr>
                                        <p:cTn id="60" dur="2000"/>
                                        <p:tgtEl>
                                          <p:spTgt spid="276489"/>
                                        </p:tgtEl>
                                      </p:cBhvr>
                                    </p:animEffect>
                                  </p:childTnLst>
                                </p:cTn>
                              </p:par>
                              <p:par>
                                <p:cTn id="61" presetID="20" presetClass="entr" presetSubtype="0" fill="hold" nodeType="withEffect">
                                  <p:stCondLst>
                                    <p:cond delay="4000"/>
                                  </p:stCondLst>
                                  <p:childTnLst>
                                    <p:set>
                                      <p:cBhvr>
                                        <p:cTn id="62" dur="1" fill="hold">
                                          <p:stCondLst>
                                            <p:cond delay="0"/>
                                          </p:stCondLst>
                                        </p:cTn>
                                        <p:tgtEl>
                                          <p:spTgt spid="276490"/>
                                        </p:tgtEl>
                                        <p:attrNameLst>
                                          <p:attrName>style.visibility</p:attrName>
                                        </p:attrNameLst>
                                      </p:cBhvr>
                                      <p:to>
                                        <p:strVal val="visible"/>
                                      </p:to>
                                    </p:set>
                                    <p:animEffect transition="in" filter="wedge">
                                      <p:cBhvr>
                                        <p:cTn id="63" dur="2000"/>
                                        <p:tgtEl>
                                          <p:spTgt spid="276490"/>
                                        </p:tgtEl>
                                      </p:cBhvr>
                                    </p:animEffect>
                                  </p:childTnLst>
                                </p:cTn>
                              </p:par>
                              <p:par>
                                <p:cTn id="64" presetID="20" presetClass="entr" presetSubtype="0" fill="hold" nodeType="withEffect">
                                  <p:stCondLst>
                                    <p:cond delay="4000"/>
                                  </p:stCondLst>
                                  <p:childTnLst>
                                    <p:set>
                                      <p:cBhvr>
                                        <p:cTn id="65" dur="1" fill="hold">
                                          <p:stCondLst>
                                            <p:cond delay="0"/>
                                          </p:stCondLst>
                                        </p:cTn>
                                        <p:tgtEl>
                                          <p:spTgt spid="276491"/>
                                        </p:tgtEl>
                                        <p:attrNameLst>
                                          <p:attrName>style.visibility</p:attrName>
                                        </p:attrNameLst>
                                      </p:cBhvr>
                                      <p:to>
                                        <p:strVal val="visible"/>
                                      </p:to>
                                    </p:set>
                                    <p:animEffect transition="in" filter="wedge">
                                      <p:cBhvr>
                                        <p:cTn id="66" dur="2000"/>
                                        <p:tgtEl>
                                          <p:spTgt spid="276491"/>
                                        </p:tgtEl>
                                      </p:cBhvr>
                                    </p:animEffect>
                                  </p:childTnLst>
                                </p:cTn>
                              </p:par>
                              <p:par>
                                <p:cTn id="67" presetID="42" presetClass="path" presetSubtype="0" repeatCount="indefinite" accel="50000" decel="50000" autoRev="1" fill="hold" nodeType="withEffect">
                                  <p:stCondLst>
                                    <p:cond delay="0"/>
                                  </p:stCondLst>
                                  <p:childTnLst>
                                    <p:animMotion origin="layout" path="M 3.33333E-6 1.48148E-6 L 0.01041 -0.01621 " pathEditMode="relative" rAng="0" ptsTypes="AA">
                                      <p:cBhvr>
                                        <p:cTn id="68" dur="2000" fill="hold"/>
                                        <p:tgtEl>
                                          <p:spTgt spid="276490"/>
                                        </p:tgtEl>
                                        <p:attrNameLst>
                                          <p:attrName>ppt_x</p:attrName>
                                          <p:attrName>ppt_y</p:attrName>
                                        </p:attrNameLst>
                                      </p:cBhvr>
                                      <p:rCtr x="521" y="-810"/>
                                    </p:animMotion>
                                  </p:childTnLst>
                                </p:cTn>
                              </p:par>
                              <p:par>
                                <p:cTn id="69" presetID="42" presetClass="path" presetSubtype="0" repeatCount="indefinite" accel="50000" decel="50000" autoRev="1" fill="hold" nodeType="withEffect">
                                  <p:stCondLst>
                                    <p:cond delay="0"/>
                                  </p:stCondLst>
                                  <p:childTnLst>
                                    <p:animMotion origin="layout" path="M 3.33333E-6 0.02754 L 3.33333E-6 3.33333E-6 " pathEditMode="relative" rAng="0" ptsTypes="AA">
                                      <p:cBhvr>
                                        <p:cTn id="70" dur="2000" fill="hold"/>
                                        <p:tgtEl>
                                          <p:spTgt spid="276489"/>
                                        </p:tgtEl>
                                        <p:attrNameLst>
                                          <p:attrName>ppt_x</p:attrName>
                                          <p:attrName>ppt_y</p:attrName>
                                        </p:attrNameLst>
                                      </p:cBhvr>
                                      <p:rCtr x="0" y="-1389"/>
                                    </p:animMotion>
                                  </p:childTnLst>
                                </p:cTn>
                              </p:par>
                              <p:par>
                                <p:cTn id="71" presetID="42" presetClass="path" presetSubtype="0" repeatCount="indefinite" accel="50000" decel="50000" autoRev="1" fill="hold" nodeType="withEffect">
                                  <p:stCondLst>
                                    <p:cond delay="0"/>
                                  </p:stCondLst>
                                  <p:childTnLst>
                                    <p:animMotion origin="layout" path="M -0.00833 0.00532 L -3.33333E-6 0 " pathEditMode="relative" rAng="0" ptsTypes="AA">
                                      <p:cBhvr>
                                        <p:cTn id="72" dur="2000" fill="hold"/>
                                        <p:tgtEl>
                                          <p:spTgt spid="276491"/>
                                        </p:tgtEl>
                                        <p:attrNameLst>
                                          <p:attrName>ppt_x</p:attrName>
                                          <p:attrName>ppt_y</p:attrName>
                                        </p:attrNameLst>
                                      </p:cBhvr>
                                      <p:rCtr x="417"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P spid="276488" grpId="0" build="allAtOnce"/>
      <p:bldP spid="276488" grpId="1" build="allAtOnce"/>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E701"/>
        </a:solidFill>
        <a:effectLst/>
      </p:bgPr>
    </p:bg>
    <p:spTree>
      <p:nvGrpSpPr>
        <p:cNvPr id="1" name=""/>
        <p:cNvGrpSpPr/>
        <p:nvPr/>
      </p:nvGrpSpPr>
      <p:grpSpPr>
        <a:xfrm>
          <a:off x="0" y="0"/>
          <a:ext cx="0" cy="0"/>
          <a:chOff x="0" y="0"/>
          <a:chExt cx="0" cy="0"/>
        </a:xfrm>
      </p:grpSpPr>
      <p:pic>
        <p:nvPicPr>
          <p:cNvPr id="117762" name="Picture 22">
            <a:extLst>
              <a:ext uri="{FF2B5EF4-FFF2-40B4-BE49-F238E27FC236}">
                <a16:creationId xmlns:a16="http://schemas.microsoft.com/office/drawing/2014/main" id="{4FC1E730-7DE6-AFFE-C41C-36C92E304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838200"/>
            <a:ext cx="5791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3" name="Rectangle 4">
            <a:extLst>
              <a:ext uri="{FF2B5EF4-FFF2-40B4-BE49-F238E27FC236}">
                <a16:creationId xmlns:a16="http://schemas.microsoft.com/office/drawing/2014/main" id="{8ACE00D2-0B3D-B2EA-EF5B-F54365112D19}"/>
              </a:ext>
            </a:extLst>
          </p:cNvPr>
          <p:cNvSpPr>
            <a:spLocks noChangeArrowheads="1"/>
          </p:cNvSpPr>
          <p:nvPr/>
        </p:nvSpPr>
        <p:spPr bwMode="auto">
          <a:xfrm>
            <a:off x="0" y="1524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r>
              <a:rPr lang="en-US" altLang="en-US" sz="4000" b="1"/>
              <a:t>           </a:t>
            </a:r>
            <a:r>
              <a:rPr lang="en-US" altLang="en-US" sz="3400" b="1" u="sng"/>
              <a:t>Solid    Liquid    Gas   Plasma</a:t>
            </a:r>
          </a:p>
          <a:p>
            <a:pPr algn="l" eaLnBrk="1" hangingPunct="1"/>
            <a:endParaRPr lang="en-US" altLang="en-US" sz="4000" b="1" u="sng"/>
          </a:p>
          <a:p>
            <a:pPr algn="l" eaLnBrk="1" hangingPunct="1"/>
            <a:r>
              <a:rPr lang="en-US" altLang="en-US" sz="4800" b="1"/>
              <a:t>Made of</a:t>
            </a:r>
          </a:p>
          <a:p>
            <a:pPr algn="l" eaLnBrk="1" hangingPunct="1"/>
            <a:r>
              <a:rPr lang="en-US" altLang="en-US" sz="4800" b="1"/>
              <a:t>Atoms</a:t>
            </a:r>
          </a:p>
          <a:p>
            <a:pPr algn="l" eaLnBrk="1" hangingPunct="1"/>
            <a:r>
              <a:rPr lang="en-US" altLang="en-US" sz="4800" b="1">
                <a:solidFill>
                  <a:srgbClr val="0000FF"/>
                </a:solidFill>
              </a:rPr>
              <a:t>Holds </a:t>
            </a:r>
          </a:p>
          <a:p>
            <a:pPr algn="l" eaLnBrk="1" hangingPunct="1"/>
            <a:r>
              <a:rPr lang="en-US" altLang="en-US" sz="4800" b="1">
                <a:solidFill>
                  <a:srgbClr val="0000FF"/>
                </a:solidFill>
              </a:rPr>
              <a:t>its shape</a:t>
            </a:r>
          </a:p>
          <a:p>
            <a:pPr algn="l" eaLnBrk="1" hangingPunct="1"/>
            <a:r>
              <a:rPr lang="en-US" altLang="en-US" sz="4400" b="1">
                <a:solidFill>
                  <a:srgbClr val="CC0099"/>
                </a:solidFill>
              </a:rPr>
              <a:t>Atoms move </a:t>
            </a:r>
          </a:p>
          <a:p>
            <a:pPr algn="l" eaLnBrk="1" hangingPunct="1"/>
            <a:r>
              <a:rPr lang="en-US" altLang="en-US" sz="4400" b="1">
                <a:solidFill>
                  <a:srgbClr val="CC0099"/>
                </a:solidFill>
              </a:rPr>
              <a:t>past each </a:t>
            </a:r>
          </a:p>
          <a:p>
            <a:pPr algn="l" eaLnBrk="1" hangingPunct="1"/>
            <a:r>
              <a:rPr lang="en-US" altLang="en-US" sz="4400" b="1">
                <a:solidFill>
                  <a:srgbClr val="CC0099"/>
                </a:solidFill>
              </a:rPr>
              <a:t>other</a:t>
            </a:r>
          </a:p>
        </p:txBody>
      </p:sp>
      <p:sp>
        <p:nvSpPr>
          <p:cNvPr id="45070" name="Freeform 14">
            <a:extLst>
              <a:ext uri="{FF2B5EF4-FFF2-40B4-BE49-F238E27FC236}">
                <a16:creationId xmlns:a16="http://schemas.microsoft.com/office/drawing/2014/main" id="{B1766C68-6EBF-D906-BCF3-3B89ADE876ED}"/>
              </a:ext>
            </a:extLst>
          </p:cNvPr>
          <p:cNvSpPr>
            <a:spLocks/>
          </p:cNvSpPr>
          <p:nvPr/>
        </p:nvSpPr>
        <p:spPr bwMode="auto">
          <a:xfrm>
            <a:off x="3260725" y="3048000"/>
            <a:ext cx="1387475" cy="1257300"/>
          </a:xfrm>
          <a:custGeom>
            <a:avLst/>
            <a:gdLst>
              <a:gd name="T0" fmla="*/ 432 w 1488"/>
              <a:gd name="T1" fmla="*/ 528 h 1248"/>
              <a:gd name="T2" fmla="*/ 0 w 1488"/>
              <a:gd name="T3" fmla="*/ 672 h 1248"/>
              <a:gd name="T4" fmla="*/ 96 w 1488"/>
              <a:gd name="T5" fmla="*/ 672 h 1248"/>
              <a:gd name="T6" fmla="*/ 240 w 1488"/>
              <a:gd name="T7" fmla="*/ 1200 h 1248"/>
              <a:gd name="T8" fmla="*/ 480 w 1488"/>
              <a:gd name="T9" fmla="*/ 1248 h 1248"/>
              <a:gd name="T10" fmla="*/ 1488 w 1488"/>
              <a:gd name="T11" fmla="*/ 384 h 1248"/>
              <a:gd name="T12" fmla="*/ 1296 w 1488"/>
              <a:gd name="T13" fmla="*/ 0 h 1248"/>
              <a:gd name="T14" fmla="*/ 432 w 1488"/>
              <a:gd name="T15" fmla="*/ 960 h 1248"/>
              <a:gd name="T16" fmla="*/ 432 w 1488"/>
              <a:gd name="T17" fmla="*/ 528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1248"/>
              <a:gd name="T29" fmla="*/ 1488 w 1488"/>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1248">
                <a:moveTo>
                  <a:pt x="432" y="528"/>
                </a:moveTo>
                <a:lnTo>
                  <a:pt x="0" y="672"/>
                </a:lnTo>
                <a:lnTo>
                  <a:pt x="96" y="672"/>
                </a:lnTo>
                <a:lnTo>
                  <a:pt x="240" y="1200"/>
                </a:lnTo>
                <a:lnTo>
                  <a:pt x="480" y="1248"/>
                </a:lnTo>
                <a:lnTo>
                  <a:pt x="1488" y="384"/>
                </a:lnTo>
                <a:lnTo>
                  <a:pt x="1296" y="0"/>
                </a:lnTo>
                <a:lnTo>
                  <a:pt x="432" y="960"/>
                </a:lnTo>
                <a:lnTo>
                  <a:pt x="432" y="528"/>
                </a:lnTo>
                <a:close/>
              </a:path>
            </a:pathLst>
          </a:custGeom>
          <a:solidFill>
            <a:srgbClr val="00FF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00"/>
            </a:extrusionClr>
            <a:contourClr>
              <a:srgbClr val="00FF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75" name="Freeform 19">
            <a:extLst>
              <a:ext uri="{FF2B5EF4-FFF2-40B4-BE49-F238E27FC236}">
                <a16:creationId xmlns:a16="http://schemas.microsoft.com/office/drawing/2014/main" id="{25EC3EBD-B5F5-FABD-31DF-2DF97DBE94B1}"/>
              </a:ext>
            </a:extLst>
          </p:cNvPr>
          <p:cNvSpPr>
            <a:spLocks/>
          </p:cNvSpPr>
          <p:nvPr/>
        </p:nvSpPr>
        <p:spPr bwMode="auto">
          <a:xfrm>
            <a:off x="4876800" y="3086100"/>
            <a:ext cx="1066800" cy="1143000"/>
          </a:xfrm>
          <a:custGeom>
            <a:avLst/>
            <a:gdLst>
              <a:gd name="T0" fmla="*/ 0 w 1488"/>
              <a:gd name="T1" fmla="*/ 0 h 1440"/>
              <a:gd name="T2" fmla="*/ 432 w 1488"/>
              <a:gd name="T3" fmla="*/ 0 h 1440"/>
              <a:gd name="T4" fmla="*/ 720 w 1488"/>
              <a:gd name="T5" fmla="*/ 576 h 1440"/>
              <a:gd name="T6" fmla="*/ 1056 w 1488"/>
              <a:gd name="T7" fmla="*/ 48 h 1440"/>
              <a:gd name="T8" fmla="*/ 1488 w 1488"/>
              <a:gd name="T9" fmla="*/ 48 h 1440"/>
              <a:gd name="T10" fmla="*/ 1008 w 1488"/>
              <a:gd name="T11" fmla="*/ 768 h 1440"/>
              <a:gd name="T12" fmla="*/ 1440 w 1488"/>
              <a:gd name="T13" fmla="*/ 1440 h 1440"/>
              <a:gd name="T14" fmla="*/ 1056 w 1488"/>
              <a:gd name="T15" fmla="*/ 1440 h 1440"/>
              <a:gd name="T16" fmla="*/ 720 w 1488"/>
              <a:gd name="T17" fmla="*/ 960 h 1440"/>
              <a:gd name="T18" fmla="*/ 432 w 1488"/>
              <a:gd name="T19" fmla="*/ 1440 h 1440"/>
              <a:gd name="T20" fmla="*/ 48 w 1488"/>
              <a:gd name="T21" fmla="*/ 1440 h 1440"/>
              <a:gd name="T22" fmla="*/ 528 w 1488"/>
              <a:gd name="T23" fmla="*/ 720 h 1440"/>
              <a:gd name="T24" fmla="*/ 96 w 1488"/>
              <a:gd name="T25" fmla="*/ 0 h 1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8"/>
              <a:gd name="T40" fmla="*/ 0 h 1440"/>
              <a:gd name="T41" fmla="*/ 1488 w 1488"/>
              <a:gd name="T42" fmla="*/ 1440 h 1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8" h="1440">
                <a:moveTo>
                  <a:pt x="0" y="0"/>
                </a:moveTo>
                <a:lnTo>
                  <a:pt x="432" y="0"/>
                </a:lnTo>
                <a:lnTo>
                  <a:pt x="720" y="576"/>
                </a:lnTo>
                <a:lnTo>
                  <a:pt x="1056" y="48"/>
                </a:lnTo>
                <a:lnTo>
                  <a:pt x="1488" y="48"/>
                </a:lnTo>
                <a:lnTo>
                  <a:pt x="1008" y="768"/>
                </a:lnTo>
                <a:lnTo>
                  <a:pt x="1440" y="1440"/>
                </a:lnTo>
                <a:lnTo>
                  <a:pt x="1056" y="1440"/>
                </a:lnTo>
                <a:lnTo>
                  <a:pt x="720" y="960"/>
                </a:lnTo>
                <a:lnTo>
                  <a:pt x="432" y="1440"/>
                </a:lnTo>
                <a:lnTo>
                  <a:pt x="48" y="1440"/>
                </a:lnTo>
                <a:lnTo>
                  <a:pt x="528" y="720"/>
                </a:lnTo>
                <a:lnTo>
                  <a:pt x="96" y="0"/>
                </a:lnTo>
              </a:path>
            </a:pathLst>
          </a:custGeom>
          <a:solidFill>
            <a:srgbClr val="FF0000"/>
          </a:solidFill>
          <a:ln w="9525">
            <a:miter lim="800000"/>
            <a:headEnd/>
            <a:tailEnd/>
          </a:ln>
          <a:scene3d>
            <a:camera prst="legacyPerspectiveTop">
              <a:rot lat="20999997" lon="600000" rev="0"/>
            </a:camera>
            <a:lightRig rig="legacyFlat1" dir="t"/>
          </a:scene3d>
          <a:sp3d extrusionH="430200" prstMaterial="legacyMatte">
            <a:bevelT w="13500" h="13500" prst="angle"/>
            <a:bevelB w="13500" h="13500" prst="angle"/>
            <a:extrusionClr>
              <a:srgbClr val="FF0000"/>
            </a:extrusionClr>
            <a:contourClr>
              <a:srgbClr val="FF00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76" name="Freeform 20">
            <a:extLst>
              <a:ext uri="{FF2B5EF4-FFF2-40B4-BE49-F238E27FC236}">
                <a16:creationId xmlns:a16="http://schemas.microsoft.com/office/drawing/2014/main" id="{51D11114-0EAE-BC2D-0984-6AF3659350F2}"/>
              </a:ext>
            </a:extLst>
          </p:cNvPr>
          <p:cNvSpPr>
            <a:spLocks/>
          </p:cNvSpPr>
          <p:nvPr/>
        </p:nvSpPr>
        <p:spPr bwMode="auto">
          <a:xfrm>
            <a:off x="6248400" y="3086100"/>
            <a:ext cx="1066800" cy="1143000"/>
          </a:xfrm>
          <a:custGeom>
            <a:avLst/>
            <a:gdLst>
              <a:gd name="T0" fmla="*/ 0 w 1488"/>
              <a:gd name="T1" fmla="*/ 0 h 1440"/>
              <a:gd name="T2" fmla="*/ 432 w 1488"/>
              <a:gd name="T3" fmla="*/ 0 h 1440"/>
              <a:gd name="T4" fmla="*/ 720 w 1488"/>
              <a:gd name="T5" fmla="*/ 576 h 1440"/>
              <a:gd name="T6" fmla="*/ 1056 w 1488"/>
              <a:gd name="T7" fmla="*/ 48 h 1440"/>
              <a:gd name="T8" fmla="*/ 1488 w 1488"/>
              <a:gd name="T9" fmla="*/ 48 h 1440"/>
              <a:gd name="T10" fmla="*/ 1008 w 1488"/>
              <a:gd name="T11" fmla="*/ 768 h 1440"/>
              <a:gd name="T12" fmla="*/ 1440 w 1488"/>
              <a:gd name="T13" fmla="*/ 1440 h 1440"/>
              <a:gd name="T14" fmla="*/ 1056 w 1488"/>
              <a:gd name="T15" fmla="*/ 1440 h 1440"/>
              <a:gd name="T16" fmla="*/ 720 w 1488"/>
              <a:gd name="T17" fmla="*/ 960 h 1440"/>
              <a:gd name="T18" fmla="*/ 432 w 1488"/>
              <a:gd name="T19" fmla="*/ 1440 h 1440"/>
              <a:gd name="T20" fmla="*/ 48 w 1488"/>
              <a:gd name="T21" fmla="*/ 1440 h 1440"/>
              <a:gd name="T22" fmla="*/ 528 w 1488"/>
              <a:gd name="T23" fmla="*/ 720 h 1440"/>
              <a:gd name="T24" fmla="*/ 96 w 1488"/>
              <a:gd name="T25" fmla="*/ 0 h 1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8"/>
              <a:gd name="T40" fmla="*/ 0 h 1440"/>
              <a:gd name="T41" fmla="*/ 1488 w 1488"/>
              <a:gd name="T42" fmla="*/ 1440 h 1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8" h="1440">
                <a:moveTo>
                  <a:pt x="0" y="0"/>
                </a:moveTo>
                <a:lnTo>
                  <a:pt x="432" y="0"/>
                </a:lnTo>
                <a:lnTo>
                  <a:pt x="720" y="576"/>
                </a:lnTo>
                <a:lnTo>
                  <a:pt x="1056" y="48"/>
                </a:lnTo>
                <a:lnTo>
                  <a:pt x="1488" y="48"/>
                </a:lnTo>
                <a:lnTo>
                  <a:pt x="1008" y="768"/>
                </a:lnTo>
                <a:lnTo>
                  <a:pt x="1440" y="1440"/>
                </a:lnTo>
                <a:lnTo>
                  <a:pt x="1056" y="1440"/>
                </a:lnTo>
                <a:lnTo>
                  <a:pt x="720" y="960"/>
                </a:lnTo>
                <a:lnTo>
                  <a:pt x="432" y="1440"/>
                </a:lnTo>
                <a:lnTo>
                  <a:pt x="48" y="1440"/>
                </a:lnTo>
                <a:lnTo>
                  <a:pt x="528" y="720"/>
                </a:lnTo>
                <a:lnTo>
                  <a:pt x="96" y="0"/>
                </a:lnTo>
              </a:path>
            </a:pathLst>
          </a:custGeom>
          <a:solidFill>
            <a:srgbClr val="FF0000"/>
          </a:solidFill>
          <a:ln w="9525">
            <a:miter lim="800000"/>
            <a:headEnd/>
            <a:tailEnd/>
          </a:ln>
          <a:scene3d>
            <a:camera prst="legacyPerspectiveTop">
              <a:rot lat="20999997" lon="600000" rev="0"/>
            </a:camera>
            <a:lightRig rig="legacyFlat1" dir="t"/>
          </a:scene3d>
          <a:sp3d extrusionH="430200" prstMaterial="legacyMatte">
            <a:bevelT w="13500" h="13500" prst="angle"/>
            <a:bevelB w="13500" h="13500" prst="angle"/>
            <a:extrusionClr>
              <a:srgbClr val="FF0000"/>
            </a:extrusionClr>
            <a:contourClr>
              <a:srgbClr val="FF00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77" name="Freeform 21">
            <a:extLst>
              <a:ext uri="{FF2B5EF4-FFF2-40B4-BE49-F238E27FC236}">
                <a16:creationId xmlns:a16="http://schemas.microsoft.com/office/drawing/2014/main" id="{7079022D-50A0-6ECD-BA86-F2D4FDFB6712}"/>
              </a:ext>
            </a:extLst>
          </p:cNvPr>
          <p:cNvSpPr>
            <a:spLocks/>
          </p:cNvSpPr>
          <p:nvPr/>
        </p:nvSpPr>
        <p:spPr bwMode="auto">
          <a:xfrm>
            <a:off x="7696200" y="3086100"/>
            <a:ext cx="1066800" cy="1143000"/>
          </a:xfrm>
          <a:custGeom>
            <a:avLst/>
            <a:gdLst>
              <a:gd name="T0" fmla="*/ 0 w 1488"/>
              <a:gd name="T1" fmla="*/ 0 h 1440"/>
              <a:gd name="T2" fmla="*/ 432 w 1488"/>
              <a:gd name="T3" fmla="*/ 0 h 1440"/>
              <a:gd name="T4" fmla="*/ 720 w 1488"/>
              <a:gd name="T5" fmla="*/ 576 h 1440"/>
              <a:gd name="T6" fmla="*/ 1056 w 1488"/>
              <a:gd name="T7" fmla="*/ 48 h 1440"/>
              <a:gd name="T8" fmla="*/ 1488 w 1488"/>
              <a:gd name="T9" fmla="*/ 48 h 1440"/>
              <a:gd name="T10" fmla="*/ 1008 w 1488"/>
              <a:gd name="T11" fmla="*/ 768 h 1440"/>
              <a:gd name="T12" fmla="*/ 1440 w 1488"/>
              <a:gd name="T13" fmla="*/ 1440 h 1440"/>
              <a:gd name="T14" fmla="*/ 1056 w 1488"/>
              <a:gd name="T15" fmla="*/ 1440 h 1440"/>
              <a:gd name="T16" fmla="*/ 720 w 1488"/>
              <a:gd name="T17" fmla="*/ 960 h 1440"/>
              <a:gd name="T18" fmla="*/ 432 w 1488"/>
              <a:gd name="T19" fmla="*/ 1440 h 1440"/>
              <a:gd name="T20" fmla="*/ 48 w 1488"/>
              <a:gd name="T21" fmla="*/ 1440 h 1440"/>
              <a:gd name="T22" fmla="*/ 528 w 1488"/>
              <a:gd name="T23" fmla="*/ 720 h 1440"/>
              <a:gd name="T24" fmla="*/ 96 w 1488"/>
              <a:gd name="T25" fmla="*/ 0 h 1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8"/>
              <a:gd name="T40" fmla="*/ 0 h 1440"/>
              <a:gd name="T41" fmla="*/ 1488 w 1488"/>
              <a:gd name="T42" fmla="*/ 1440 h 1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8" h="1440">
                <a:moveTo>
                  <a:pt x="0" y="0"/>
                </a:moveTo>
                <a:lnTo>
                  <a:pt x="432" y="0"/>
                </a:lnTo>
                <a:lnTo>
                  <a:pt x="720" y="576"/>
                </a:lnTo>
                <a:lnTo>
                  <a:pt x="1056" y="48"/>
                </a:lnTo>
                <a:lnTo>
                  <a:pt x="1488" y="48"/>
                </a:lnTo>
                <a:lnTo>
                  <a:pt x="1008" y="768"/>
                </a:lnTo>
                <a:lnTo>
                  <a:pt x="1440" y="1440"/>
                </a:lnTo>
                <a:lnTo>
                  <a:pt x="1056" y="1440"/>
                </a:lnTo>
                <a:lnTo>
                  <a:pt x="720" y="960"/>
                </a:lnTo>
                <a:lnTo>
                  <a:pt x="432" y="1440"/>
                </a:lnTo>
                <a:lnTo>
                  <a:pt x="48" y="1440"/>
                </a:lnTo>
                <a:lnTo>
                  <a:pt x="528" y="720"/>
                </a:lnTo>
                <a:lnTo>
                  <a:pt x="96" y="0"/>
                </a:lnTo>
              </a:path>
            </a:pathLst>
          </a:custGeom>
          <a:solidFill>
            <a:srgbClr val="FF0000"/>
          </a:solidFill>
          <a:ln w="9525">
            <a:miter lim="800000"/>
            <a:headEnd/>
            <a:tailEnd/>
          </a:ln>
          <a:scene3d>
            <a:camera prst="legacyPerspectiveTop">
              <a:rot lat="20999997" lon="600000" rev="0"/>
            </a:camera>
            <a:lightRig rig="legacyFlat1" dir="t"/>
          </a:scene3d>
          <a:sp3d extrusionH="430200" prstMaterial="legacyMatte">
            <a:bevelT w="13500" h="13500" prst="angle"/>
            <a:bevelB w="13500" h="13500" prst="angle"/>
            <a:extrusionClr>
              <a:srgbClr val="FF0000"/>
            </a:extrusionClr>
            <a:contourClr>
              <a:srgbClr val="FF00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79" name="Freeform 23">
            <a:extLst>
              <a:ext uri="{FF2B5EF4-FFF2-40B4-BE49-F238E27FC236}">
                <a16:creationId xmlns:a16="http://schemas.microsoft.com/office/drawing/2014/main" id="{B14B8ED7-D14A-27A0-3E26-FB6117FF9259}"/>
              </a:ext>
            </a:extLst>
          </p:cNvPr>
          <p:cNvSpPr>
            <a:spLocks/>
          </p:cNvSpPr>
          <p:nvPr/>
        </p:nvSpPr>
        <p:spPr bwMode="auto">
          <a:xfrm>
            <a:off x="3260725" y="1219200"/>
            <a:ext cx="1387475" cy="1257300"/>
          </a:xfrm>
          <a:custGeom>
            <a:avLst/>
            <a:gdLst>
              <a:gd name="T0" fmla="*/ 432 w 1488"/>
              <a:gd name="T1" fmla="*/ 528 h 1248"/>
              <a:gd name="T2" fmla="*/ 0 w 1488"/>
              <a:gd name="T3" fmla="*/ 672 h 1248"/>
              <a:gd name="T4" fmla="*/ 96 w 1488"/>
              <a:gd name="T5" fmla="*/ 672 h 1248"/>
              <a:gd name="T6" fmla="*/ 240 w 1488"/>
              <a:gd name="T7" fmla="*/ 1200 h 1248"/>
              <a:gd name="T8" fmla="*/ 480 w 1488"/>
              <a:gd name="T9" fmla="*/ 1248 h 1248"/>
              <a:gd name="T10" fmla="*/ 1488 w 1488"/>
              <a:gd name="T11" fmla="*/ 384 h 1248"/>
              <a:gd name="T12" fmla="*/ 1296 w 1488"/>
              <a:gd name="T13" fmla="*/ 0 h 1248"/>
              <a:gd name="T14" fmla="*/ 432 w 1488"/>
              <a:gd name="T15" fmla="*/ 960 h 1248"/>
              <a:gd name="T16" fmla="*/ 432 w 1488"/>
              <a:gd name="T17" fmla="*/ 528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1248"/>
              <a:gd name="T29" fmla="*/ 1488 w 1488"/>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1248">
                <a:moveTo>
                  <a:pt x="432" y="528"/>
                </a:moveTo>
                <a:lnTo>
                  <a:pt x="0" y="672"/>
                </a:lnTo>
                <a:lnTo>
                  <a:pt x="96" y="672"/>
                </a:lnTo>
                <a:lnTo>
                  <a:pt x="240" y="1200"/>
                </a:lnTo>
                <a:lnTo>
                  <a:pt x="480" y="1248"/>
                </a:lnTo>
                <a:lnTo>
                  <a:pt x="1488" y="384"/>
                </a:lnTo>
                <a:lnTo>
                  <a:pt x="1296" y="0"/>
                </a:lnTo>
                <a:lnTo>
                  <a:pt x="432" y="960"/>
                </a:lnTo>
                <a:lnTo>
                  <a:pt x="432" y="528"/>
                </a:lnTo>
                <a:close/>
              </a:path>
            </a:pathLst>
          </a:custGeom>
          <a:solidFill>
            <a:srgbClr val="00FF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00"/>
            </a:extrusionClr>
            <a:contourClr>
              <a:srgbClr val="00FF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82" name="Freeform 26">
            <a:extLst>
              <a:ext uri="{FF2B5EF4-FFF2-40B4-BE49-F238E27FC236}">
                <a16:creationId xmlns:a16="http://schemas.microsoft.com/office/drawing/2014/main" id="{4FC7A505-5883-B55D-0990-E3480D3C4EB7}"/>
              </a:ext>
            </a:extLst>
          </p:cNvPr>
          <p:cNvSpPr>
            <a:spLocks/>
          </p:cNvSpPr>
          <p:nvPr/>
        </p:nvSpPr>
        <p:spPr bwMode="auto">
          <a:xfrm>
            <a:off x="7696200" y="1257300"/>
            <a:ext cx="1066800" cy="1143000"/>
          </a:xfrm>
          <a:custGeom>
            <a:avLst/>
            <a:gdLst>
              <a:gd name="T0" fmla="*/ 0 w 1488"/>
              <a:gd name="T1" fmla="*/ 0 h 1440"/>
              <a:gd name="T2" fmla="*/ 432 w 1488"/>
              <a:gd name="T3" fmla="*/ 0 h 1440"/>
              <a:gd name="T4" fmla="*/ 720 w 1488"/>
              <a:gd name="T5" fmla="*/ 576 h 1440"/>
              <a:gd name="T6" fmla="*/ 1056 w 1488"/>
              <a:gd name="T7" fmla="*/ 48 h 1440"/>
              <a:gd name="T8" fmla="*/ 1488 w 1488"/>
              <a:gd name="T9" fmla="*/ 48 h 1440"/>
              <a:gd name="T10" fmla="*/ 1008 w 1488"/>
              <a:gd name="T11" fmla="*/ 768 h 1440"/>
              <a:gd name="T12" fmla="*/ 1440 w 1488"/>
              <a:gd name="T13" fmla="*/ 1440 h 1440"/>
              <a:gd name="T14" fmla="*/ 1056 w 1488"/>
              <a:gd name="T15" fmla="*/ 1440 h 1440"/>
              <a:gd name="T16" fmla="*/ 720 w 1488"/>
              <a:gd name="T17" fmla="*/ 960 h 1440"/>
              <a:gd name="T18" fmla="*/ 432 w 1488"/>
              <a:gd name="T19" fmla="*/ 1440 h 1440"/>
              <a:gd name="T20" fmla="*/ 48 w 1488"/>
              <a:gd name="T21" fmla="*/ 1440 h 1440"/>
              <a:gd name="T22" fmla="*/ 528 w 1488"/>
              <a:gd name="T23" fmla="*/ 720 h 1440"/>
              <a:gd name="T24" fmla="*/ 96 w 1488"/>
              <a:gd name="T25" fmla="*/ 0 h 1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8"/>
              <a:gd name="T40" fmla="*/ 0 h 1440"/>
              <a:gd name="T41" fmla="*/ 1488 w 1488"/>
              <a:gd name="T42" fmla="*/ 1440 h 1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8" h="1440">
                <a:moveTo>
                  <a:pt x="0" y="0"/>
                </a:moveTo>
                <a:lnTo>
                  <a:pt x="432" y="0"/>
                </a:lnTo>
                <a:lnTo>
                  <a:pt x="720" y="576"/>
                </a:lnTo>
                <a:lnTo>
                  <a:pt x="1056" y="48"/>
                </a:lnTo>
                <a:lnTo>
                  <a:pt x="1488" y="48"/>
                </a:lnTo>
                <a:lnTo>
                  <a:pt x="1008" y="768"/>
                </a:lnTo>
                <a:lnTo>
                  <a:pt x="1440" y="1440"/>
                </a:lnTo>
                <a:lnTo>
                  <a:pt x="1056" y="1440"/>
                </a:lnTo>
                <a:lnTo>
                  <a:pt x="720" y="960"/>
                </a:lnTo>
                <a:lnTo>
                  <a:pt x="432" y="1440"/>
                </a:lnTo>
                <a:lnTo>
                  <a:pt x="48" y="1440"/>
                </a:lnTo>
                <a:lnTo>
                  <a:pt x="528" y="720"/>
                </a:lnTo>
                <a:lnTo>
                  <a:pt x="96" y="0"/>
                </a:lnTo>
              </a:path>
            </a:pathLst>
          </a:custGeom>
          <a:solidFill>
            <a:srgbClr val="FF0000"/>
          </a:solidFill>
          <a:ln w="9525">
            <a:miter lim="800000"/>
            <a:headEnd/>
            <a:tailEnd/>
          </a:ln>
          <a:scene3d>
            <a:camera prst="legacyPerspectiveTop">
              <a:rot lat="20999997" lon="600000" rev="0"/>
            </a:camera>
            <a:lightRig rig="legacyFlat1" dir="t"/>
          </a:scene3d>
          <a:sp3d extrusionH="430200" prstMaterial="legacyMatte">
            <a:bevelT w="13500" h="13500" prst="angle"/>
            <a:bevelB w="13500" h="13500" prst="angle"/>
            <a:extrusionClr>
              <a:srgbClr val="FF0000"/>
            </a:extrusionClr>
            <a:contourClr>
              <a:srgbClr val="FF00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83" name="Freeform 27">
            <a:extLst>
              <a:ext uri="{FF2B5EF4-FFF2-40B4-BE49-F238E27FC236}">
                <a16:creationId xmlns:a16="http://schemas.microsoft.com/office/drawing/2014/main" id="{1DE2592A-C768-6815-3620-0DFE07DF4793}"/>
              </a:ext>
            </a:extLst>
          </p:cNvPr>
          <p:cNvSpPr>
            <a:spLocks/>
          </p:cNvSpPr>
          <p:nvPr/>
        </p:nvSpPr>
        <p:spPr bwMode="auto">
          <a:xfrm>
            <a:off x="4708525" y="4914900"/>
            <a:ext cx="1387475" cy="1257300"/>
          </a:xfrm>
          <a:custGeom>
            <a:avLst/>
            <a:gdLst>
              <a:gd name="T0" fmla="*/ 432 w 1488"/>
              <a:gd name="T1" fmla="*/ 528 h 1248"/>
              <a:gd name="T2" fmla="*/ 0 w 1488"/>
              <a:gd name="T3" fmla="*/ 672 h 1248"/>
              <a:gd name="T4" fmla="*/ 96 w 1488"/>
              <a:gd name="T5" fmla="*/ 672 h 1248"/>
              <a:gd name="T6" fmla="*/ 240 w 1488"/>
              <a:gd name="T7" fmla="*/ 1200 h 1248"/>
              <a:gd name="T8" fmla="*/ 480 w 1488"/>
              <a:gd name="T9" fmla="*/ 1248 h 1248"/>
              <a:gd name="T10" fmla="*/ 1488 w 1488"/>
              <a:gd name="T11" fmla="*/ 384 h 1248"/>
              <a:gd name="T12" fmla="*/ 1296 w 1488"/>
              <a:gd name="T13" fmla="*/ 0 h 1248"/>
              <a:gd name="T14" fmla="*/ 432 w 1488"/>
              <a:gd name="T15" fmla="*/ 960 h 1248"/>
              <a:gd name="T16" fmla="*/ 432 w 1488"/>
              <a:gd name="T17" fmla="*/ 528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1248"/>
              <a:gd name="T29" fmla="*/ 1488 w 1488"/>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1248">
                <a:moveTo>
                  <a:pt x="432" y="528"/>
                </a:moveTo>
                <a:lnTo>
                  <a:pt x="0" y="672"/>
                </a:lnTo>
                <a:lnTo>
                  <a:pt x="96" y="672"/>
                </a:lnTo>
                <a:lnTo>
                  <a:pt x="240" y="1200"/>
                </a:lnTo>
                <a:lnTo>
                  <a:pt x="480" y="1248"/>
                </a:lnTo>
                <a:lnTo>
                  <a:pt x="1488" y="384"/>
                </a:lnTo>
                <a:lnTo>
                  <a:pt x="1296" y="0"/>
                </a:lnTo>
                <a:lnTo>
                  <a:pt x="432" y="960"/>
                </a:lnTo>
                <a:lnTo>
                  <a:pt x="432" y="528"/>
                </a:lnTo>
                <a:close/>
              </a:path>
            </a:pathLst>
          </a:custGeom>
          <a:solidFill>
            <a:srgbClr val="00FF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00"/>
            </a:extrusionClr>
            <a:contourClr>
              <a:srgbClr val="00FF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86" name="Freeform 30">
            <a:extLst>
              <a:ext uri="{FF2B5EF4-FFF2-40B4-BE49-F238E27FC236}">
                <a16:creationId xmlns:a16="http://schemas.microsoft.com/office/drawing/2014/main" id="{E5B2CED2-D619-2BC9-5163-1A4C2A351BDE}"/>
              </a:ext>
            </a:extLst>
          </p:cNvPr>
          <p:cNvSpPr>
            <a:spLocks/>
          </p:cNvSpPr>
          <p:nvPr/>
        </p:nvSpPr>
        <p:spPr bwMode="auto">
          <a:xfrm>
            <a:off x="3429000" y="4953000"/>
            <a:ext cx="1066800" cy="1143000"/>
          </a:xfrm>
          <a:custGeom>
            <a:avLst/>
            <a:gdLst>
              <a:gd name="T0" fmla="*/ 0 w 1488"/>
              <a:gd name="T1" fmla="*/ 0 h 1440"/>
              <a:gd name="T2" fmla="*/ 432 w 1488"/>
              <a:gd name="T3" fmla="*/ 0 h 1440"/>
              <a:gd name="T4" fmla="*/ 720 w 1488"/>
              <a:gd name="T5" fmla="*/ 576 h 1440"/>
              <a:gd name="T6" fmla="*/ 1056 w 1488"/>
              <a:gd name="T7" fmla="*/ 48 h 1440"/>
              <a:gd name="T8" fmla="*/ 1488 w 1488"/>
              <a:gd name="T9" fmla="*/ 48 h 1440"/>
              <a:gd name="T10" fmla="*/ 1008 w 1488"/>
              <a:gd name="T11" fmla="*/ 768 h 1440"/>
              <a:gd name="T12" fmla="*/ 1440 w 1488"/>
              <a:gd name="T13" fmla="*/ 1440 h 1440"/>
              <a:gd name="T14" fmla="*/ 1056 w 1488"/>
              <a:gd name="T15" fmla="*/ 1440 h 1440"/>
              <a:gd name="T16" fmla="*/ 720 w 1488"/>
              <a:gd name="T17" fmla="*/ 960 h 1440"/>
              <a:gd name="T18" fmla="*/ 432 w 1488"/>
              <a:gd name="T19" fmla="*/ 1440 h 1440"/>
              <a:gd name="T20" fmla="*/ 48 w 1488"/>
              <a:gd name="T21" fmla="*/ 1440 h 1440"/>
              <a:gd name="T22" fmla="*/ 528 w 1488"/>
              <a:gd name="T23" fmla="*/ 720 h 1440"/>
              <a:gd name="T24" fmla="*/ 96 w 1488"/>
              <a:gd name="T25" fmla="*/ 0 h 1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8"/>
              <a:gd name="T40" fmla="*/ 0 h 1440"/>
              <a:gd name="T41" fmla="*/ 1488 w 1488"/>
              <a:gd name="T42" fmla="*/ 1440 h 1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8" h="1440">
                <a:moveTo>
                  <a:pt x="0" y="0"/>
                </a:moveTo>
                <a:lnTo>
                  <a:pt x="432" y="0"/>
                </a:lnTo>
                <a:lnTo>
                  <a:pt x="720" y="576"/>
                </a:lnTo>
                <a:lnTo>
                  <a:pt x="1056" y="48"/>
                </a:lnTo>
                <a:lnTo>
                  <a:pt x="1488" y="48"/>
                </a:lnTo>
                <a:lnTo>
                  <a:pt x="1008" y="768"/>
                </a:lnTo>
                <a:lnTo>
                  <a:pt x="1440" y="1440"/>
                </a:lnTo>
                <a:lnTo>
                  <a:pt x="1056" y="1440"/>
                </a:lnTo>
                <a:lnTo>
                  <a:pt x="720" y="960"/>
                </a:lnTo>
                <a:lnTo>
                  <a:pt x="432" y="1440"/>
                </a:lnTo>
                <a:lnTo>
                  <a:pt x="48" y="1440"/>
                </a:lnTo>
                <a:lnTo>
                  <a:pt x="528" y="720"/>
                </a:lnTo>
                <a:lnTo>
                  <a:pt x="96" y="0"/>
                </a:lnTo>
              </a:path>
            </a:pathLst>
          </a:custGeom>
          <a:solidFill>
            <a:srgbClr val="FF0000"/>
          </a:solidFill>
          <a:ln w="9525">
            <a:miter lim="800000"/>
            <a:headEnd/>
            <a:tailEnd/>
          </a:ln>
          <a:scene3d>
            <a:camera prst="legacyPerspectiveTop">
              <a:rot lat="20999997" lon="600000" rev="0"/>
            </a:camera>
            <a:lightRig rig="legacyFlat1" dir="t"/>
          </a:scene3d>
          <a:sp3d extrusionH="430200" prstMaterial="legacyMatte">
            <a:bevelT w="13500" h="13500" prst="angle"/>
            <a:bevelB w="13500" h="13500" prst="angle"/>
            <a:extrusionClr>
              <a:srgbClr val="FF0000"/>
            </a:extrusionClr>
            <a:contourClr>
              <a:srgbClr val="FF00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87" name="Freeform 31">
            <a:extLst>
              <a:ext uri="{FF2B5EF4-FFF2-40B4-BE49-F238E27FC236}">
                <a16:creationId xmlns:a16="http://schemas.microsoft.com/office/drawing/2014/main" id="{D38CC340-02A0-84CF-F8CF-44D69DB77C5E}"/>
              </a:ext>
            </a:extLst>
          </p:cNvPr>
          <p:cNvSpPr>
            <a:spLocks/>
          </p:cNvSpPr>
          <p:nvPr/>
        </p:nvSpPr>
        <p:spPr bwMode="auto">
          <a:xfrm>
            <a:off x="6080125" y="4953000"/>
            <a:ext cx="1387475" cy="1257300"/>
          </a:xfrm>
          <a:custGeom>
            <a:avLst/>
            <a:gdLst>
              <a:gd name="T0" fmla="*/ 432 w 1488"/>
              <a:gd name="T1" fmla="*/ 528 h 1248"/>
              <a:gd name="T2" fmla="*/ 0 w 1488"/>
              <a:gd name="T3" fmla="*/ 672 h 1248"/>
              <a:gd name="T4" fmla="*/ 96 w 1488"/>
              <a:gd name="T5" fmla="*/ 672 h 1248"/>
              <a:gd name="T6" fmla="*/ 240 w 1488"/>
              <a:gd name="T7" fmla="*/ 1200 h 1248"/>
              <a:gd name="T8" fmla="*/ 480 w 1488"/>
              <a:gd name="T9" fmla="*/ 1248 h 1248"/>
              <a:gd name="T10" fmla="*/ 1488 w 1488"/>
              <a:gd name="T11" fmla="*/ 384 h 1248"/>
              <a:gd name="T12" fmla="*/ 1296 w 1488"/>
              <a:gd name="T13" fmla="*/ 0 h 1248"/>
              <a:gd name="T14" fmla="*/ 432 w 1488"/>
              <a:gd name="T15" fmla="*/ 960 h 1248"/>
              <a:gd name="T16" fmla="*/ 432 w 1488"/>
              <a:gd name="T17" fmla="*/ 528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1248"/>
              <a:gd name="T29" fmla="*/ 1488 w 1488"/>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1248">
                <a:moveTo>
                  <a:pt x="432" y="528"/>
                </a:moveTo>
                <a:lnTo>
                  <a:pt x="0" y="672"/>
                </a:lnTo>
                <a:lnTo>
                  <a:pt x="96" y="672"/>
                </a:lnTo>
                <a:lnTo>
                  <a:pt x="240" y="1200"/>
                </a:lnTo>
                <a:lnTo>
                  <a:pt x="480" y="1248"/>
                </a:lnTo>
                <a:lnTo>
                  <a:pt x="1488" y="384"/>
                </a:lnTo>
                <a:lnTo>
                  <a:pt x="1296" y="0"/>
                </a:lnTo>
                <a:lnTo>
                  <a:pt x="432" y="960"/>
                </a:lnTo>
                <a:lnTo>
                  <a:pt x="432" y="528"/>
                </a:lnTo>
                <a:close/>
              </a:path>
            </a:pathLst>
          </a:custGeom>
          <a:solidFill>
            <a:srgbClr val="00FF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00"/>
            </a:extrusionClr>
            <a:contourClr>
              <a:srgbClr val="00FF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89" name="Freeform 33">
            <a:extLst>
              <a:ext uri="{FF2B5EF4-FFF2-40B4-BE49-F238E27FC236}">
                <a16:creationId xmlns:a16="http://schemas.microsoft.com/office/drawing/2014/main" id="{61C6183E-024F-E62E-59DE-2B6AA6CA6931}"/>
              </a:ext>
            </a:extLst>
          </p:cNvPr>
          <p:cNvSpPr>
            <a:spLocks/>
          </p:cNvSpPr>
          <p:nvPr/>
        </p:nvSpPr>
        <p:spPr bwMode="auto">
          <a:xfrm>
            <a:off x="4708525" y="1219200"/>
            <a:ext cx="1387475" cy="1257300"/>
          </a:xfrm>
          <a:custGeom>
            <a:avLst/>
            <a:gdLst>
              <a:gd name="T0" fmla="*/ 432 w 1488"/>
              <a:gd name="T1" fmla="*/ 528 h 1248"/>
              <a:gd name="T2" fmla="*/ 0 w 1488"/>
              <a:gd name="T3" fmla="*/ 672 h 1248"/>
              <a:gd name="T4" fmla="*/ 96 w 1488"/>
              <a:gd name="T5" fmla="*/ 672 h 1248"/>
              <a:gd name="T6" fmla="*/ 240 w 1488"/>
              <a:gd name="T7" fmla="*/ 1200 h 1248"/>
              <a:gd name="T8" fmla="*/ 480 w 1488"/>
              <a:gd name="T9" fmla="*/ 1248 h 1248"/>
              <a:gd name="T10" fmla="*/ 1488 w 1488"/>
              <a:gd name="T11" fmla="*/ 384 h 1248"/>
              <a:gd name="T12" fmla="*/ 1296 w 1488"/>
              <a:gd name="T13" fmla="*/ 0 h 1248"/>
              <a:gd name="T14" fmla="*/ 432 w 1488"/>
              <a:gd name="T15" fmla="*/ 960 h 1248"/>
              <a:gd name="T16" fmla="*/ 432 w 1488"/>
              <a:gd name="T17" fmla="*/ 528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1248"/>
              <a:gd name="T29" fmla="*/ 1488 w 1488"/>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1248">
                <a:moveTo>
                  <a:pt x="432" y="528"/>
                </a:moveTo>
                <a:lnTo>
                  <a:pt x="0" y="672"/>
                </a:lnTo>
                <a:lnTo>
                  <a:pt x="96" y="672"/>
                </a:lnTo>
                <a:lnTo>
                  <a:pt x="240" y="1200"/>
                </a:lnTo>
                <a:lnTo>
                  <a:pt x="480" y="1248"/>
                </a:lnTo>
                <a:lnTo>
                  <a:pt x="1488" y="384"/>
                </a:lnTo>
                <a:lnTo>
                  <a:pt x="1296" y="0"/>
                </a:lnTo>
                <a:lnTo>
                  <a:pt x="432" y="960"/>
                </a:lnTo>
                <a:lnTo>
                  <a:pt x="432" y="528"/>
                </a:lnTo>
                <a:close/>
              </a:path>
            </a:pathLst>
          </a:custGeom>
          <a:solidFill>
            <a:srgbClr val="00FF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00"/>
            </a:extrusionClr>
            <a:contourClr>
              <a:srgbClr val="00FF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90" name="Freeform 34">
            <a:extLst>
              <a:ext uri="{FF2B5EF4-FFF2-40B4-BE49-F238E27FC236}">
                <a16:creationId xmlns:a16="http://schemas.microsoft.com/office/drawing/2014/main" id="{BBA26AD2-B61D-8909-75AB-58E75A999FC0}"/>
              </a:ext>
            </a:extLst>
          </p:cNvPr>
          <p:cNvSpPr>
            <a:spLocks/>
          </p:cNvSpPr>
          <p:nvPr/>
        </p:nvSpPr>
        <p:spPr bwMode="auto">
          <a:xfrm>
            <a:off x="6232525" y="1219200"/>
            <a:ext cx="1387475" cy="1257300"/>
          </a:xfrm>
          <a:custGeom>
            <a:avLst/>
            <a:gdLst>
              <a:gd name="T0" fmla="*/ 432 w 1488"/>
              <a:gd name="T1" fmla="*/ 528 h 1248"/>
              <a:gd name="T2" fmla="*/ 0 w 1488"/>
              <a:gd name="T3" fmla="*/ 672 h 1248"/>
              <a:gd name="T4" fmla="*/ 96 w 1488"/>
              <a:gd name="T5" fmla="*/ 672 h 1248"/>
              <a:gd name="T6" fmla="*/ 240 w 1488"/>
              <a:gd name="T7" fmla="*/ 1200 h 1248"/>
              <a:gd name="T8" fmla="*/ 480 w 1488"/>
              <a:gd name="T9" fmla="*/ 1248 h 1248"/>
              <a:gd name="T10" fmla="*/ 1488 w 1488"/>
              <a:gd name="T11" fmla="*/ 384 h 1248"/>
              <a:gd name="T12" fmla="*/ 1296 w 1488"/>
              <a:gd name="T13" fmla="*/ 0 h 1248"/>
              <a:gd name="T14" fmla="*/ 432 w 1488"/>
              <a:gd name="T15" fmla="*/ 960 h 1248"/>
              <a:gd name="T16" fmla="*/ 432 w 1488"/>
              <a:gd name="T17" fmla="*/ 528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1248"/>
              <a:gd name="T29" fmla="*/ 1488 w 1488"/>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1248">
                <a:moveTo>
                  <a:pt x="432" y="528"/>
                </a:moveTo>
                <a:lnTo>
                  <a:pt x="0" y="672"/>
                </a:lnTo>
                <a:lnTo>
                  <a:pt x="96" y="672"/>
                </a:lnTo>
                <a:lnTo>
                  <a:pt x="240" y="1200"/>
                </a:lnTo>
                <a:lnTo>
                  <a:pt x="480" y="1248"/>
                </a:lnTo>
                <a:lnTo>
                  <a:pt x="1488" y="384"/>
                </a:lnTo>
                <a:lnTo>
                  <a:pt x="1296" y="0"/>
                </a:lnTo>
                <a:lnTo>
                  <a:pt x="432" y="960"/>
                </a:lnTo>
                <a:lnTo>
                  <a:pt x="432" y="528"/>
                </a:lnTo>
                <a:close/>
              </a:path>
            </a:pathLst>
          </a:custGeom>
          <a:solidFill>
            <a:srgbClr val="00FF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00"/>
            </a:extrusionClr>
            <a:contourClr>
              <a:srgbClr val="00FF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91" name="Freeform 35">
            <a:extLst>
              <a:ext uri="{FF2B5EF4-FFF2-40B4-BE49-F238E27FC236}">
                <a16:creationId xmlns:a16="http://schemas.microsoft.com/office/drawing/2014/main" id="{CE2500C8-198D-A583-56EE-453A86E446E0}"/>
              </a:ext>
            </a:extLst>
          </p:cNvPr>
          <p:cNvSpPr>
            <a:spLocks/>
          </p:cNvSpPr>
          <p:nvPr/>
        </p:nvSpPr>
        <p:spPr bwMode="auto">
          <a:xfrm>
            <a:off x="7772400" y="5029200"/>
            <a:ext cx="1066800" cy="1143000"/>
          </a:xfrm>
          <a:custGeom>
            <a:avLst/>
            <a:gdLst>
              <a:gd name="T0" fmla="*/ 0 w 1488"/>
              <a:gd name="T1" fmla="*/ 0 h 1440"/>
              <a:gd name="T2" fmla="*/ 432 w 1488"/>
              <a:gd name="T3" fmla="*/ 0 h 1440"/>
              <a:gd name="T4" fmla="*/ 720 w 1488"/>
              <a:gd name="T5" fmla="*/ 576 h 1440"/>
              <a:gd name="T6" fmla="*/ 1056 w 1488"/>
              <a:gd name="T7" fmla="*/ 48 h 1440"/>
              <a:gd name="T8" fmla="*/ 1488 w 1488"/>
              <a:gd name="T9" fmla="*/ 48 h 1440"/>
              <a:gd name="T10" fmla="*/ 1008 w 1488"/>
              <a:gd name="T11" fmla="*/ 768 h 1440"/>
              <a:gd name="T12" fmla="*/ 1440 w 1488"/>
              <a:gd name="T13" fmla="*/ 1440 h 1440"/>
              <a:gd name="T14" fmla="*/ 1056 w 1488"/>
              <a:gd name="T15" fmla="*/ 1440 h 1440"/>
              <a:gd name="T16" fmla="*/ 720 w 1488"/>
              <a:gd name="T17" fmla="*/ 960 h 1440"/>
              <a:gd name="T18" fmla="*/ 432 w 1488"/>
              <a:gd name="T19" fmla="*/ 1440 h 1440"/>
              <a:gd name="T20" fmla="*/ 48 w 1488"/>
              <a:gd name="T21" fmla="*/ 1440 h 1440"/>
              <a:gd name="T22" fmla="*/ 528 w 1488"/>
              <a:gd name="T23" fmla="*/ 720 h 1440"/>
              <a:gd name="T24" fmla="*/ 96 w 1488"/>
              <a:gd name="T25" fmla="*/ 0 h 1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8"/>
              <a:gd name="T40" fmla="*/ 0 h 1440"/>
              <a:gd name="T41" fmla="*/ 1488 w 1488"/>
              <a:gd name="T42" fmla="*/ 1440 h 1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8" h="1440">
                <a:moveTo>
                  <a:pt x="0" y="0"/>
                </a:moveTo>
                <a:lnTo>
                  <a:pt x="432" y="0"/>
                </a:lnTo>
                <a:lnTo>
                  <a:pt x="720" y="576"/>
                </a:lnTo>
                <a:lnTo>
                  <a:pt x="1056" y="48"/>
                </a:lnTo>
                <a:lnTo>
                  <a:pt x="1488" y="48"/>
                </a:lnTo>
                <a:lnTo>
                  <a:pt x="1008" y="768"/>
                </a:lnTo>
                <a:lnTo>
                  <a:pt x="1440" y="1440"/>
                </a:lnTo>
                <a:lnTo>
                  <a:pt x="1056" y="1440"/>
                </a:lnTo>
                <a:lnTo>
                  <a:pt x="720" y="960"/>
                </a:lnTo>
                <a:lnTo>
                  <a:pt x="432" y="1440"/>
                </a:lnTo>
                <a:lnTo>
                  <a:pt x="48" y="1440"/>
                </a:lnTo>
                <a:lnTo>
                  <a:pt x="528" y="720"/>
                </a:lnTo>
                <a:lnTo>
                  <a:pt x="96" y="0"/>
                </a:lnTo>
              </a:path>
            </a:pathLst>
          </a:custGeom>
          <a:solidFill>
            <a:srgbClr val="FF0000"/>
          </a:solidFill>
          <a:ln w="9525">
            <a:miter lim="800000"/>
            <a:headEnd/>
            <a:tailEnd/>
          </a:ln>
          <a:scene3d>
            <a:camera prst="legacyPerspectiveTop">
              <a:rot lat="20999997" lon="600000" rev="0"/>
            </a:camera>
            <a:lightRig rig="legacyFlat1" dir="t"/>
          </a:scene3d>
          <a:sp3d extrusionH="430200" prstMaterial="legacyMatte">
            <a:bevelT w="13500" h="13500" prst="angle"/>
            <a:bevelB w="13500" h="13500" prst="angle"/>
            <a:extrusionClr>
              <a:srgbClr val="FF0000"/>
            </a:extrusionClr>
            <a:contourClr>
              <a:srgbClr val="FF00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5079"/>
                                        </p:tgtEl>
                                        <p:attrNameLst>
                                          <p:attrName>style.visibility</p:attrName>
                                        </p:attrNameLst>
                                      </p:cBhvr>
                                      <p:to>
                                        <p:strVal val="visible"/>
                                      </p:to>
                                    </p:set>
                                    <p:animEffect transition="in" filter="fade">
                                      <p:cBhvr>
                                        <p:cTn id="7" dur="500"/>
                                        <p:tgtEl>
                                          <p:spTgt spid="45079"/>
                                        </p:tgtEl>
                                      </p:cBhvr>
                                    </p:animEffect>
                                    <p:anim calcmode="lin" valueType="num">
                                      <p:cBhvr>
                                        <p:cTn id="8" dur="500" fill="hold"/>
                                        <p:tgtEl>
                                          <p:spTgt spid="45079"/>
                                        </p:tgtEl>
                                        <p:attrNameLst>
                                          <p:attrName>style.rotation</p:attrName>
                                        </p:attrNameLst>
                                      </p:cBhvr>
                                      <p:tavLst>
                                        <p:tav tm="0">
                                          <p:val>
                                            <p:fltVal val="720"/>
                                          </p:val>
                                        </p:tav>
                                        <p:tav tm="100000">
                                          <p:val>
                                            <p:fltVal val="0"/>
                                          </p:val>
                                        </p:tav>
                                      </p:tavLst>
                                    </p:anim>
                                    <p:anim calcmode="lin" valueType="num">
                                      <p:cBhvr>
                                        <p:cTn id="9" dur="500" fill="hold"/>
                                        <p:tgtEl>
                                          <p:spTgt spid="45079"/>
                                        </p:tgtEl>
                                        <p:attrNameLst>
                                          <p:attrName>ppt_h</p:attrName>
                                        </p:attrNameLst>
                                      </p:cBhvr>
                                      <p:tavLst>
                                        <p:tav tm="0">
                                          <p:val>
                                            <p:fltVal val="0"/>
                                          </p:val>
                                        </p:tav>
                                        <p:tav tm="100000">
                                          <p:val>
                                            <p:strVal val="#ppt_h"/>
                                          </p:val>
                                        </p:tav>
                                      </p:tavLst>
                                    </p:anim>
                                    <p:anim calcmode="lin" valueType="num">
                                      <p:cBhvr>
                                        <p:cTn id="10" dur="500" fill="hold"/>
                                        <p:tgtEl>
                                          <p:spTgt spid="45079"/>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45089"/>
                                        </p:tgtEl>
                                        <p:attrNameLst>
                                          <p:attrName>style.visibility</p:attrName>
                                        </p:attrNameLst>
                                      </p:cBhvr>
                                      <p:to>
                                        <p:strVal val="visible"/>
                                      </p:to>
                                    </p:set>
                                    <p:animEffect transition="in" filter="fade">
                                      <p:cBhvr>
                                        <p:cTn id="15" dur="500"/>
                                        <p:tgtEl>
                                          <p:spTgt spid="45089"/>
                                        </p:tgtEl>
                                      </p:cBhvr>
                                    </p:animEffect>
                                    <p:anim calcmode="lin" valueType="num">
                                      <p:cBhvr>
                                        <p:cTn id="16" dur="500" fill="hold"/>
                                        <p:tgtEl>
                                          <p:spTgt spid="45089"/>
                                        </p:tgtEl>
                                        <p:attrNameLst>
                                          <p:attrName>style.rotation</p:attrName>
                                        </p:attrNameLst>
                                      </p:cBhvr>
                                      <p:tavLst>
                                        <p:tav tm="0">
                                          <p:val>
                                            <p:fltVal val="720"/>
                                          </p:val>
                                        </p:tav>
                                        <p:tav tm="100000">
                                          <p:val>
                                            <p:fltVal val="0"/>
                                          </p:val>
                                        </p:tav>
                                      </p:tavLst>
                                    </p:anim>
                                    <p:anim calcmode="lin" valueType="num">
                                      <p:cBhvr>
                                        <p:cTn id="17" dur="500" fill="hold"/>
                                        <p:tgtEl>
                                          <p:spTgt spid="45089"/>
                                        </p:tgtEl>
                                        <p:attrNameLst>
                                          <p:attrName>ppt_h</p:attrName>
                                        </p:attrNameLst>
                                      </p:cBhvr>
                                      <p:tavLst>
                                        <p:tav tm="0">
                                          <p:val>
                                            <p:fltVal val="0"/>
                                          </p:val>
                                        </p:tav>
                                        <p:tav tm="100000">
                                          <p:val>
                                            <p:strVal val="#ppt_h"/>
                                          </p:val>
                                        </p:tav>
                                      </p:tavLst>
                                    </p:anim>
                                    <p:anim calcmode="lin" valueType="num">
                                      <p:cBhvr>
                                        <p:cTn id="18" dur="500" fill="hold"/>
                                        <p:tgtEl>
                                          <p:spTgt spid="45089"/>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45090"/>
                                        </p:tgtEl>
                                        <p:attrNameLst>
                                          <p:attrName>style.visibility</p:attrName>
                                        </p:attrNameLst>
                                      </p:cBhvr>
                                      <p:to>
                                        <p:strVal val="visible"/>
                                      </p:to>
                                    </p:set>
                                    <p:animEffect transition="in" filter="fade">
                                      <p:cBhvr>
                                        <p:cTn id="23" dur="500"/>
                                        <p:tgtEl>
                                          <p:spTgt spid="45090"/>
                                        </p:tgtEl>
                                      </p:cBhvr>
                                    </p:animEffect>
                                    <p:anim calcmode="lin" valueType="num">
                                      <p:cBhvr>
                                        <p:cTn id="24" dur="500" fill="hold"/>
                                        <p:tgtEl>
                                          <p:spTgt spid="45090"/>
                                        </p:tgtEl>
                                        <p:attrNameLst>
                                          <p:attrName>style.rotation</p:attrName>
                                        </p:attrNameLst>
                                      </p:cBhvr>
                                      <p:tavLst>
                                        <p:tav tm="0">
                                          <p:val>
                                            <p:fltVal val="720"/>
                                          </p:val>
                                        </p:tav>
                                        <p:tav tm="100000">
                                          <p:val>
                                            <p:fltVal val="0"/>
                                          </p:val>
                                        </p:tav>
                                      </p:tavLst>
                                    </p:anim>
                                    <p:anim calcmode="lin" valueType="num">
                                      <p:cBhvr>
                                        <p:cTn id="25" dur="500" fill="hold"/>
                                        <p:tgtEl>
                                          <p:spTgt spid="45090"/>
                                        </p:tgtEl>
                                        <p:attrNameLst>
                                          <p:attrName>ppt_h</p:attrName>
                                        </p:attrNameLst>
                                      </p:cBhvr>
                                      <p:tavLst>
                                        <p:tav tm="0">
                                          <p:val>
                                            <p:fltVal val="0"/>
                                          </p:val>
                                        </p:tav>
                                        <p:tav tm="100000">
                                          <p:val>
                                            <p:strVal val="#ppt_h"/>
                                          </p:val>
                                        </p:tav>
                                      </p:tavLst>
                                    </p:anim>
                                    <p:anim calcmode="lin" valueType="num">
                                      <p:cBhvr>
                                        <p:cTn id="26" dur="500" fill="hold"/>
                                        <p:tgtEl>
                                          <p:spTgt spid="45090"/>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45082"/>
                                        </p:tgtEl>
                                        <p:attrNameLst>
                                          <p:attrName>style.visibility</p:attrName>
                                        </p:attrNameLst>
                                      </p:cBhvr>
                                      <p:to>
                                        <p:strVal val="visible"/>
                                      </p:to>
                                    </p:set>
                                    <p:animEffect transition="in" filter="fade">
                                      <p:cBhvr>
                                        <p:cTn id="31" dur="500"/>
                                        <p:tgtEl>
                                          <p:spTgt spid="45082"/>
                                        </p:tgtEl>
                                      </p:cBhvr>
                                    </p:animEffect>
                                    <p:anim calcmode="lin" valueType="num">
                                      <p:cBhvr>
                                        <p:cTn id="32" dur="500" fill="hold"/>
                                        <p:tgtEl>
                                          <p:spTgt spid="45082"/>
                                        </p:tgtEl>
                                        <p:attrNameLst>
                                          <p:attrName>style.rotation</p:attrName>
                                        </p:attrNameLst>
                                      </p:cBhvr>
                                      <p:tavLst>
                                        <p:tav tm="0">
                                          <p:val>
                                            <p:fltVal val="720"/>
                                          </p:val>
                                        </p:tav>
                                        <p:tav tm="100000">
                                          <p:val>
                                            <p:fltVal val="0"/>
                                          </p:val>
                                        </p:tav>
                                      </p:tavLst>
                                    </p:anim>
                                    <p:anim calcmode="lin" valueType="num">
                                      <p:cBhvr>
                                        <p:cTn id="33" dur="500" fill="hold"/>
                                        <p:tgtEl>
                                          <p:spTgt spid="45082"/>
                                        </p:tgtEl>
                                        <p:attrNameLst>
                                          <p:attrName>ppt_h</p:attrName>
                                        </p:attrNameLst>
                                      </p:cBhvr>
                                      <p:tavLst>
                                        <p:tav tm="0">
                                          <p:val>
                                            <p:fltVal val="0"/>
                                          </p:val>
                                        </p:tav>
                                        <p:tav tm="100000">
                                          <p:val>
                                            <p:strVal val="#ppt_h"/>
                                          </p:val>
                                        </p:tav>
                                      </p:tavLst>
                                    </p:anim>
                                    <p:anim calcmode="lin" valueType="num">
                                      <p:cBhvr>
                                        <p:cTn id="34" dur="500" fill="hold"/>
                                        <p:tgtEl>
                                          <p:spTgt spid="45082"/>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45070"/>
                                        </p:tgtEl>
                                        <p:attrNameLst>
                                          <p:attrName>style.visibility</p:attrName>
                                        </p:attrNameLst>
                                      </p:cBhvr>
                                      <p:to>
                                        <p:strVal val="visible"/>
                                      </p:to>
                                    </p:set>
                                    <p:anim calcmode="lin" valueType="num">
                                      <p:cBhvr>
                                        <p:cTn id="39" dur="500" fill="hold"/>
                                        <p:tgtEl>
                                          <p:spTgt spid="45070"/>
                                        </p:tgtEl>
                                        <p:attrNameLst>
                                          <p:attrName>ppt_w</p:attrName>
                                        </p:attrNameLst>
                                      </p:cBhvr>
                                      <p:tavLst>
                                        <p:tav tm="0">
                                          <p:val>
                                            <p:fltVal val="0"/>
                                          </p:val>
                                        </p:tav>
                                        <p:tav tm="100000">
                                          <p:val>
                                            <p:strVal val="#ppt_w"/>
                                          </p:val>
                                        </p:tav>
                                      </p:tavLst>
                                    </p:anim>
                                    <p:anim calcmode="lin" valueType="num">
                                      <p:cBhvr>
                                        <p:cTn id="40" dur="500" fill="hold"/>
                                        <p:tgtEl>
                                          <p:spTgt spid="45070"/>
                                        </p:tgtEl>
                                        <p:attrNameLst>
                                          <p:attrName>ppt_h</p:attrName>
                                        </p:attrNameLst>
                                      </p:cBhvr>
                                      <p:tavLst>
                                        <p:tav tm="0">
                                          <p:val>
                                            <p:fltVal val="0"/>
                                          </p:val>
                                        </p:tav>
                                        <p:tav tm="100000">
                                          <p:val>
                                            <p:strVal val="#ppt_h"/>
                                          </p:val>
                                        </p:tav>
                                      </p:tavLst>
                                    </p:anim>
                                    <p:anim calcmode="lin" valueType="num">
                                      <p:cBhvr>
                                        <p:cTn id="41" dur="500" fill="hold"/>
                                        <p:tgtEl>
                                          <p:spTgt spid="45070"/>
                                        </p:tgtEl>
                                        <p:attrNameLst>
                                          <p:attrName>style.rotation</p:attrName>
                                        </p:attrNameLst>
                                      </p:cBhvr>
                                      <p:tavLst>
                                        <p:tav tm="0">
                                          <p:val>
                                            <p:fltVal val="360"/>
                                          </p:val>
                                        </p:tav>
                                        <p:tav tm="100000">
                                          <p:val>
                                            <p:fltVal val="0"/>
                                          </p:val>
                                        </p:tav>
                                      </p:tavLst>
                                    </p:anim>
                                    <p:animEffect transition="in" filter="fade">
                                      <p:cBhvr>
                                        <p:cTn id="42" dur="500"/>
                                        <p:tgtEl>
                                          <p:spTgt spid="450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45075"/>
                                        </p:tgtEl>
                                        <p:attrNameLst>
                                          <p:attrName>style.visibility</p:attrName>
                                        </p:attrNameLst>
                                      </p:cBhvr>
                                      <p:to>
                                        <p:strVal val="visible"/>
                                      </p:to>
                                    </p:set>
                                    <p:anim calcmode="lin" valueType="num">
                                      <p:cBhvr>
                                        <p:cTn id="47" dur="500" fill="hold"/>
                                        <p:tgtEl>
                                          <p:spTgt spid="45075"/>
                                        </p:tgtEl>
                                        <p:attrNameLst>
                                          <p:attrName>ppt_w</p:attrName>
                                        </p:attrNameLst>
                                      </p:cBhvr>
                                      <p:tavLst>
                                        <p:tav tm="0">
                                          <p:val>
                                            <p:fltVal val="0"/>
                                          </p:val>
                                        </p:tav>
                                        <p:tav tm="100000">
                                          <p:val>
                                            <p:strVal val="#ppt_w"/>
                                          </p:val>
                                        </p:tav>
                                      </p:tavLst>
                                    </p:anim>
                                    <p:anim calcmode="lin" valueType="num">
                                      <p:cBhvr>
                                        <p:cTn id="48" dur="500" fill="hold"/>
                                        <p:tgtEl>
                                          <p:spTgt spid="45075"/>
                                        </p:tgtEl>
                                        <p:attrNameLst>
                                          <p:attrName>ppt_h</p:attrName>
                                        </p:attrNameLst>
                                      </p:cBhvr>
                                      <p:tavLst>
                                        <p:tav tm="0">
                                          <p:val>
                                            <p:fltVal val="0"/>
                                          </p:val>
                                        </p:tav>
                                        <p:tav tm="100000">
                                          <p:val>
                                            <p:strVal val="#ppt_h"/>
                                          </p:val>
                                        </p:tav>
                                      </p:tavLst>
                                    </p:anim>
                                    <p:anim calcmode="lin" valueType="num">
                                      <p:cBhvr>
                                        <p:cTn id="49" dur="500" fill="hold"/>
                                        <p:tgtEl>
                                          <p:spTgt spid="45075"/>
                                        </p:tgtEl>
                                        <p:attrNameLst>
                                          <p:attrName>style.rotation</p:attrName>
                                        </p:attrNameLst>
                                      </p:cBhvr>
                                      <p:tavLst>
                                        <p:tav tm="0">
                                          <p:val>
                                            <p:fltVal val="360"/>
                                          </p:val>
                                        </p:tav>
                                        <p:tav tm="100000">
                                          <p:val>
                                            <p:fltVal val="0"/>
                                          </p:val>
                                        </p:tav>
                                      </p:tavLst>
                                    </p:anim>
                                    <p:animEffect transition="in" filter="fade">
                                      <p:cBhvr>
                                        <p:cTn id="50" dur="500"/>
                                        <p:tgtEl>
                                          <p:spTgt spid="4507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45076"/>
                                        </p:tgtEl>
                                        <p:attrNameLst>
                                          <p:attrName>style.visibility</p:attrName>
                                        </p:attrNameLst>
                                      </p:cBhvr>
                                      <p:to>
                                        <p:strVal val="visible"/>
                                      </p:to>
                                    </p:set>
                                    <p:anim calcmode="lin" valueType="num">
                                      <p:cBhvr>
                                        <p:cTn id="55" dur="500" fill="hold"/>
                                        <p:tgtEl>
                                          <p:spTgt spid="45076"/>
                                        </p:tgtEl>
                                        <p:attrNameLst>
                                          <p:attrName>ppt_w</p:attrName>
                                        </p:attrNameLst>
                                      </p:cBhvr>
                                      <p:tavLst>
                                        <p:tav tm="0">
                                          <p:val>
                                            <p:fltVal val="0"/>
                                          </p:val>
                                        </p:tav>
                                        <p:tav tm="100000">
                                          <p:val>
                                            <p:strVal val="#ppt_w"/>
                                          </p:val>
                                        </p:tav>
                                      </p:tavLst>
                                    </p:anim>
                                    <p:anim calcmode="lin" valueType="num">
                                      <p:cBhvr>
                                        <p:cTn id="56" dur="500" fill="hold"/>
                                        <p:tgtEl>
                                          <p:spTgt spid="45076"/>
                                        </p:tgtEl>
                                        <p:attrNameLst>
                                          <p:attrName>ppt_h</p:attrName>
                                        </p:attrNameLst>
                                      </p:cBhvr>
                                      <p:tavLst>
                                        <p:tav tm="0">
                                          <p:val>
                                            <p:fltVal val="0"/>
                                          </p:val>
                                        </p:tav>
                                        <p:tav tm="100000">
                                          <p:val>
                                            <p:strVal val="#ppt_h"/>
                                          </p:val>
                                        </p:tav>
                                      </p:tavLst>
                                    </p:anim>
                                    <p:anim calcmode="lin" valueType="num">
                                      <p:cBhvr>
                                        <p:cTn id="57" dur="500" fill="hold"/>
                                        <p:tgtEl>
                                          <p:spTgt spid="45076"/>
                                        </p:tgtEl>
                                        <p:attrNameLst>
                                          <p:attrName>style.rotation</p:attrName>
                                        </p:attrNameLst>
                                      </p:cBhvr>
                                      <p:tavLst>
                                        <p:tav tm="0">
                                          <p:val>
                                            <p:fltVal val="360"/>
                                          </p:val>
                                        </p:tav>
                                        <p:tav tm="100000">
                                          <p:val>
                                            <p:fltVal val="0"/>
                                          </p:val>
                                        </p:tav>
                                      </p:tavLst>
                                    </p:anim>
                                    <p:animEffect transition="in" filter="fade">
                                      <p:cBhvr>
                                        <p:cTn id="58" dur="500"/>
                                        <p:tgtEl>
                                          <p:spTgt spid="4507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45077"/>
                                        </p:tgtEl>
                                        <p:attrNameLst>
                                          <p:attrName>style.visibility</p:attrName>
                                        </p:attrNameLst>
                                      </p:cBhvr>
                                      <p:to>
                                        <p:strVal val="visible"/>
                                      </p:to>
                                    </p:set>
                                    <p:anim calcmode="lin" valueType="num">
                                      <p:cBhvr>
                                        <p:cTn id="63" dur="500" fill="hold"/>
                                        <p:tgtEl>
                                          <p:spTgt spid="45077"/>
                                        </p:tgtEl>
                                        <p:attrNameLst>
                                          <p:attrName>ppt_w</p:attrName>
                                        </p:attrNameLst>
                                      </p:cBhvr>
                                      <p:tavLst>
                                        <p:tav tm="0">
                                          <p:val>
                                            <p:fltVal val="0"/>
                                          </p:val>
                                        </p:tav>
                                        <p:tav tm="100000">
                                          <p:val>
                                            <p:strVal val="#ppt_w"/>
                                          </p:val>
                                        </p:tav>
                                      </p:tavLst>
                                    </p:anim>
                                    <p:anim calcmode="lin" valueType="num">
                                      <p:cBhvr>
                                        <p:cTn id="64" dur="500" fill="hold"/>
                                        <p:tgtEl>
                                          <p:spTgt spid="45077"/>
                                        </p:tgtEl>
                                        <p:attrNameLst>
                                          <p:attrName>ppt_h</p:attrName>
                                        </p:attrNameLst>
                                      </p:cBhvr>
                                      <p:tavLst>
                                        <p:tav tm="0">
                                          <p:val>
                                            <p:fltVal val="0"/>
                                          </p:val>
                                        </p:tav>
                                        <p:tav tm="100000">
                                          <p:val>
                                            <p:strVal val="#ppt_h"/>
                                          </p:val>
                                        </p:tav>
                                      </p:tavLst>
                                    </p:anim>
                                    <p:anim calcmode="lin" valueType="num">
                                      <p:cBhvr>
                                        <p:cTn id="65" dur="500" fill="hold"/>
                                        <p:tgtEl>
                                          <p:spTgt spid="45077"/>
                                        </p:tgtEl>
                                        <p:attrNameLst>
                                          <p:attrName>style.rotation</p:attrName>
                                        </p:attrNameLst>
                                      </p:cBhvr>
                                      <p:tavLst>
                                        <p:tav tm="0">
                                          <p:val>
                                            <p:fltVal val="360"/>
                                          </p:val>
                                        </p:tav>
                                        <p:tav tm="100000">
                                          <p:val>
                                            <p:fltVal val="0"/>
                                          </p:val>
                                        </p:tav>
                                      </p:tavLst>
                                    </p:anim>
                                    <p:animEffect transition="in" filter="fade">
                                      <p:cBhvr>
                                        <p:cTn id="66" dur="500"/>
                                        <p:tgtEl>
                                          <p:spTgt spid="4507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45086"/>
                                        </p:tgtEl>
                                        <p:attrNameLst>
                                          <p:attrName>style.visibility</p:attrName>
                                        </p:attrNameLst>
                                      </p:cBhvr>
                                      <p:to>
                                        <p:strVal val="visible"/>
                                      </p:to>
                                    </p:set>
                                    <p:anim calcmode="lin" valueType="num">
                                      <p:cBhvr>
                                        <p:cTn id="71" dur="500" fill="hold"/>
                                        <p:tgtEl>
                                          <p:spTgt spid="45086"/>
                                        </p:tgtEl>
                                        <p:attrNameLst>
                                          <p:attrName>ppt_w</p:attrName>
                                        </p:attrNameLst>
                                      </p:cBhvr>
                                      <p:tavLst>
                                        <p:tav tm="0">
                                          <p:val>
                                            <p:fltVal val="0"/>
                                          </p:val>
                                        </p:tav>
                                        <p:tav tm="100000">
                                          <p:val>
                                            <p:strVal val="#ppt_w"/>
                                          </p:val>
                                        </p:tav>
                                      </p:tavLst>
                                    </p:anim>
                                    <p:anim calcmode="lin" valueType="num">
                                      <p:cBhvr>
                                        <p:cTn id="72" dur="500" fill="hold"/>
                                        <p:tgtEl>
                                          <p:spTgt spid="45086"/>
                                        </p:tgtEl>
                                        <p:attrNameLst>
                                          <p:attrName>ppt_h</p:attrName>
                                        </p:attrNameLst>
                                      </p:cBhvr>
                                      <p:tavLst>
                                        <p:tav tm="0">
                                          <p:val>
                                            <p:fltVal val="0"/>
                                          </p:val>
                                        </p:tav>
                                        <p:tav tm="100000">
                                          <p:val>
                                            <p:strVal val="#ppt_h"/>
                                          </p:val>
                                        </p:tav>
                                      </p:tavLst>
                                    </p:anim>
                                    <p:anim calcmode="lin" valueType="num">
                                      <p:cBhvr>
                                        <p:cTn id="73" dur="500" fill="hold"/>
                                        <p:tgtEl>
                                          <p:spTgt spid="45086"/>
                                        </p:tgtEl>
                                        <p:attrNameLst>
                                          <p:attrName>style.rotation</p:attrName>
                                        </p:attrNameLst>
                                      </p:cBhvr>
                                      <p:tavLst>
                                        <p:tav tm="0">
                                          <p:val>
                                            <p:fltVal val="360"/>
                                          </p:val>
                                        </p:tav>
                                        <p:tav tm="100000">
                                          <p:val>
                                            <p:fltVal val="0"/>
                                          </p:val>
                                        </p:tav>
                                      </p:tavLst>
                                    </p:anim>
                                    <p:animEffect transition="in" filter="fade">
                                      <p:cBhvr>
                                        <p:cTn id="74" dur="500"/>
                                        <p:tgtEl>
                                          <p:spTgt spid="4508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9" presetClass="entr" presetSubtype="0" decel="100000" fill="hold" nodeType="clickEffect">
                                  <p:stCondLst>
                                    <p:cond delay="0"/>
                                  </p:stCondLst>
                                  <p:childTnLst>
                                    <p:set>
                                      <p:cBhvr>
                                        <p:cTn id="78" dur="1" fill="hold">
                                          <p:stCondLst>
                                            <p:cond delay="0"/>
                                          </p:stCondLst>
                                        </p:cTn>
                                        <p:tgtEl>
                                          <p:spTgt spid="45083"/>
                                        </p:tgtEl>
                                        <p:attrNameLst>
                                          <p:attrName>style.visibility</p:attrName>
                                        </p:attrNameLst>
                                      </p:cBhvr>
                                      <p:to>
                                        <p:strVal val="visible"/>
                                      </p:to>
                                    </p:set>
                                    <p:anim calcmode="lin" valueType="num">
                                      <p:cBhvr>
                                        <p:cTn id="79" dur="500" fill="hold"/>
                                        <p:tgtEl>
                                          <p:spTgt spid="45083"/>
                                        </p:tgtEl>
                                        <p:attrNameLst>
                                          <p:attrName>ppt_w</p:attrName>
                                        </p:attrNameLst>
                                      </p:cBhvr>
                                      <p:tavLst>
                                        <p:tav tm="0">
                                          <p:val>
                                            <p:fltVal val="0"/>
                                          </p:val>
                                        </p:tav>
                                        <p:tav tm="100000">
                                          <p:val>
                                            <p:strVal val="#ppt_w"/>
                                          </p:val>
                                        </p:tav>
                                      </p:tavLst>
                                    </p:anim>
                                    <p:anim calcmode="lin" valueType="num">
                                      <p:cBhvr>
                                        <p:cTn id="80" dur="500" fill="hold"/>
                                        <p:tgtEl>
                                          <p:spTgt spid="45083"/>
                                        </p:tgtEl>
                                        <p:attrNameLst>
                                          <p:attrName>ppt_h</p:attrName>
                                        </p:attrNameLst>
                                      </p:cBhvr>
                                      <p:tavLst>
                                        <p:tav tm="0">
                                          <p:val>
                                            <p:fltVal val="0"/>
                                          </p:val>
                                        </p:tav>
                                        <p:tav tm="100000">
                                          <p:val>
                                            <p:strVal val="#ppt_h"/>
                                          </p:val>
                                        </p:tav>
                                      </p:tavLst>
                                    </p:anim>
                                    <p:anim calcmode="lin" valueType="num">
                                      <p:cBhvr>
                                        <p:cTn id="81" dur="500" fill="hold"/>
                                        <p:tgtEl>
                                          <p:spTgt spid="45083"/>
                                        </p:tgtEl>
                                        <p:attrNameLst>
                                          <p:attrName>style.rotation</p:attrName>
                                        </p:attrNameLst>
                                      </p:cBhvr>
                                      <p:tavLst>
                                        <p:tav tm="0">
                                          <p:val>
                                            <p:fltVal val="360"/>
                                          </p:val>
                                        </p:tav>
                                        <p:tav tm="100000">
                                          <p:val>
                                            <p:fltVal val="0"/>
                                          </p:val>
                                        </p:tav>
                                      </p:tavLst>
                                    </p:anim>
                                    <p:animEffect transition="in" filter="fade">
                                      <p:cBhvr>
                                        <p:cTn id="82" dur="500"/>
                                        <p:tgtEl>
                                          <p:spTgt spid="4508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45087"/>
                                        </p:tgtEl>
                                        <p:attrNameLst>
                                          <p:attrName>style.visibility</p:attrName>
                                        </p:attrNameLst>
                                      </p:cBhvr>
                                      <p:to>
                                        <p:strVal val="visible"/>
                                      </p:to>
                                    </p:set>
                                    <p:anim calcmode="lin" valueType="num">
                                      <p:cBhvr>
                                        <p:cTn id="87" dur="500" fill="hold"/>
                                        <p:tgtEl>
                                          <p:spTgt spid="45087"/>
                                        </p:tgtEl>
                                        <p:attrNameLst>
                                          <p:attrName>ppt_w</p:attrName>
                                        </p:attrNameLst>
                                      </p:cBhvr>
                                      <p:tavLst>
                                        <p:tav tm="0">
                                          <p:val>
                                            <p:fltVal val="0"/>
                                          </p:val>
                                        </p:tav>
                                        <p:tav tm="100000">
                                          <p:val>
                                            <p:strVal val="#ppt_w"/>
                                          </p:val>
                                        </p:tav>
                                      </p:tavLst>
                                    </p:anim>
                                    <p:anim calcmode="lin" valueType="num">
                                      <p:cBhvr>
                                        <p:cTn id="88" dur="500" fill="hold"/>
                                        <p:tgtEl>
                                          <p:spTgt spid="45087"/>
                                        </p:tgtEl>
                                        <p:attrNameLst>
                                          <p:attrName>ppt_h</p:attrName>
                                        </p:attrNameLst>
                                      </p:cBhvr>
                                      <p:tavLst>
                                        <p:tav tm="0">
                                          <p:val>
                                            <p:fltVal val="0"/>
                                          </p:val>
                                        </p:tav>
                                        <p:tav tm="100000">
                                          <p:val>
                                            <p:strVal val="#ppt_h"/>
                                          </p:val>
                                        </p:tav>
                                      </p:tavLst>
                                    </p:anim>
                                    <p:anim calcmode="lin" valueType="num">
                                      <p:cBhvr>
                                        <p:cTn id="89" dur="500" fill="hold"/>
                                        <p:tgtEl>
                                          <p:spTgt spid="45087"/>
                                        </p:tgtEl>
                                        <p:attrNameLst>
                                          <p:attrName>style.rotation</p:attrName>
                                        </p:attrNameLst>
                                      </p:cBhvr>
                                      <p:tavLst>
                                        <p:tav tm="0">
                                          <p:val>
                                            <p:fltVal val="360"/>
                                          </p:val>
                                        </p:tav>
                                        <p:tav tm="100000">
                                          <p:val>
                                            <p:fltVal val="0"/>
                                          </p:val>
                                        </p:tav>
                                      </p:tavLst>
                                    </p:anim>
                                    <p:animEffect transition="in" filter="fade">
                                      <p:cBhvr>
                                        <p:cTn id="90" dur="500"/>
                                        <p:tgtEl>
                                          <p:spTgt spid="4508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9" presetClass="entr" presetSubtype="0" decel="100000" fill="hold" nodeType="clickEffect">
                                  <p:stCondLst>
                                    <p:cond delay="0"/>
                                  </p:stCondLst>
                                  <p:childTnLst>
                                    <p:set>
                                      <p:cBhvr>
                                        <p:cTn id="94" dur="1" fill="hold">
                                          <p:stCondLst>
                                            <p:cond delay="0"/>
                                          </p:stCondLst>
                                        </p:cTn>
                                        <p:tgtEl>
                                          <p:spTgt spid="45091"/>
                                        </p:tgtEl>
                                        <p:attrNameLst>
                                          <p:attrName>style.visibility</p:attrName>
                                        </p:attrNameLst>
                                      </p:cBhvr>
                                      <p:to>
                                        <p:strVal val="visible"/>
                                      </p:to>
                                    </p:set>
                                    <p:anim calcmode="lin" valueType="num">
                                      <p:cBhvr>
                                        <p:cTn id="95" dur="500" fill="hold"/>
                                        <p:tgtEl>
                                          <p:spTgt spid="45091"/>
                                        </p:tgtEl>
                                        <p:attrNameLst>
                                          <p:attrName>ppt_w</p:attrName>
                                        </p:attrNameLst>
                                      </p:cBhvr>
                                      <p:tavLst>
                                        <p:tav tm="0">
                                          <p:val>
                                            <p:fltVal val="0"/>
                                          </p:val>
                                        </p:tav>
                                        <p:tav tm="100000">
                                          <p:val>
                                            <p:strVal val="#ppt_w"/>
                                          </p:val>
                                        </p:tav>
                                      </p:tavLst>
                                    </p:anim>
                                    <p:anim calcmode="lin" valueType="num">
                                      <p:cBhvr>
                                        <p:cTn id="96" dur="500" fill="hold"/>
                                        <p:tgtEl>
                                          <p:spTgt spid="45091"/>
                                        </p:tgtEl>
                                        <p:attrNameLst>
                                          <p:attrName>ppt_h</p:attrName>
                                        </p:attrNameLst>
                                      </p:cBhvr>
                                      <p:tavLst>
                                        <p:tav tm="0">
                                          <p:val>
                                            <p:fltVal val="0"/>
                                          </p:val>
                                        </p:tav>
                                        <p:tav tm="100000">
                                          <p:val>
                                            <p:strVal val="#ppt_h"/>
                                          </p:val>
                                        </p:tav>
                                      </p:tavLst>
                                    </p:anim>
                                    <p:anim calcmode="lin" valueType="num">
                                      <p:cBhvr>
                                        <p:cTn id="97" dur="500" fill="hold"/>
                                        <p:tgtEl>
                                          <p:spTgt spid="45091"/>
                                        </p:tgtEl>
                                        <p:attrNameLst>
                                          <p:attrName>style.rotation</p:attrName>
                                        </p:attrNameLst>
                                      </p:cBhvr>
                                      <p:tavLst>
                                        <p:tav tm="0">
                                          <p:val>
                                            <p:fltVal val="360"/>
                                          </p:val>
                                        </p:tav>
                                        <p:tav tm="100000">
                                          <p:val>
                                            <p:fltVal val="0"/>
                                          </p:val>
                                        </p:tav>
                                      </p:tavLst>
                                    </p:anim>
                                    <p:animEffect transition="in" filter="fade">
                                      <p:cBhvr>
                                        <p:cTn id="98" dur="500"/>
                                        <p:tgtEl>
                                          <p:spTgt spid="45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0" grpId="0" animBg="1"/>
      <p:bldP spid="45075" grpId="0" animBg="1"/>
      <p:bldP spid="45076" grpId="0" animBg="1"/>
      <p:bldP spid="45077" grpId="0" animBg="1"/>
      <p:bldP spid="45079" grpId="0" animBg="1"/>
      <p:bldP spid="45082" grpId="0" animBg="1"/>
      <p:bldP spid="45083" grpId="0" animBg="1"/>
      <p:bldP spid="45086" grpId="0" animBg="1"/>
      <p:bldP spid="45087" grpId="0" animBg="1"/>
      <p:bldP spid="45089" grpId="0" animBg="1"/>
      <p:bldP spid="45090" grpId="0" animBg="1"/>
      <p:bldP spid="4509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7B11974-F9CC-23F6-30CE-0E39CF6869AB}"/>
              </a:ext>
            </a:extLst>
          </p:cNvPr>
          <p:cNvSpPr>
            <a:spLocks noChangeArrowheads="1"/>
          </p:cNvSpPr>
          <p:nvPr/>
        </p:nvSpPr>
        <p:spPr bwMode="auto">
          <a:xfrm>
            <a:off x="914400" y="0"/>
            <a:ext cx="8229600" cy="7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spcBef>
                <a:spcPct val="50000"/>
              </a:spcBef>
            </a:pPr>
            <a:r>
              <a:rPr lang="en-US" altLang="en-US" sz="3600" b="1"/>
              <a:t>The solid, liquid, and gaseous states of water differ from each other in</a:t>
            </a:r>
          </a:p>
          <a:p>
            <a:pPr algn="l" eaLnBrk="1" hangingPunct="1">
              <a:spcBef>
                <a:spcPct val="50000"/>
              </a:spcBef>
            </a:pPr>
            <a:endParaRPr lang="en-US" altLang="en-US" sz="3600" b="1"/>
          </a:p>
          <a:p>
            <a:pPr algn="l" eaLnBrk="1" hangingPunct="1">
              <a:spcBef>
                <a:spcPct val="50000"/>
              </a:spcBef>
            </a:pPr>
            <a:r>
              <a:rPr lang="en-US" altLang="en-US" sz="3600" b="1"/>
              <a:t> the mass of the individual atoms. </a:t>
            </a:r>
          </a:p>
          <a:p>
            <a:pPr algn="l" eaLnBrk="1" hangingPunct="1">
              <a:spcBef>
                <a:spcPct val="50000"/>
              </a:spcBef>
            </a:pPr>
            <a:r>
              <a:rPr lang="en-US" altLang="en-US" sz="3600" b="1"/>
              <a:t> the size of the individual atoms. </a:t>
            </a:r>
          </a:p>
          <a:p>
            <a:pPr algn="l" eaLnBrk="1" hangingPunct="1">
              <a:spcBef>
                <a:spcPct val="50000"/>
              </a:spcBef>
            </a:pPr>
            <a:r>
              <a:rPr lang="en-US" altLang="en-US" sz="3600" b="1"/>
              <a:t> the net electrical charge of the individual molecules. </a:t>
            </a:r>
          </a:p>
          <a:p>
            <a:pPr algn="l" eaLnBrk="1" hangingPunct="1">
              <a:spcBef>
                <a:spcPct val="50000"/>
              </a:spcBef>
            </a:pPr>
            <a:r>
              <a:rPr lang="en-US" altLang="en-US" sz="3600" b="1"/>
              <a:t> the average speed of movement of the individual molecules. </a:t>
            </a:r>
          </a:p>
          <a:p>
            <a:pPr algn="l" eaLnBrk="1" hangingPunct="1">
              <a:spcBef>
                <a:spcPct val="50000"/>
              </a:spcBef>
            </a:pPr>
            <a:r>
              <a:rPr lang="en-US" altLang="en-US" sz="3600" b="1"/>
              <a:t>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MPj04276640000[1]">
            <a:extLst>
              <a:ext uri="{FF2B5EF4-FFF2-40B4-BE49-F238E27FC236}">
                <a16:creationId xmlns:a16="http://schemas.microsoft.com/office/drawing/2014/main" id="{35A516EE-0336-9DC9-5BFB-C5A4EA84C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7" name="Rectangle 3">
            <a:extLst>
              <a:ext uri="{FF2B5EF4-FFF2-40B4-BE49-F238E27FC236}">
                <a16:creationId xmlns:a16="http://schemas.microsoft.com/office/drawing/2014/main" id="{26F81C54-D0AC-3E4F-EB12-85BD893C6D97}"/>
              </a:ext>
            </a:extLst>
          </p:cNvPr>
          <p:cNvSpPr>
            <a:spLocks noChangeArrowheads="1"/>
          </p:cNvSpPr>
          <p:nvPr/>
        </p:nvSpPr>
        <p:spPr bwMode="auto">
          <a:xfrm>
            <a:off x="0" y="0"/>
            <a:ext cx="9144000" cy="6134100"/>
          </a:xfrm>
          <a:prstGeom prst="rect">
            <a:avLst/>
          </a:prstGeom>
          <a:noFill/>
          <a:ln w="9525">
            <a:noFill/>
            <a:miter lim="800000"/>
            <a:headEnd/>
            <a:tailEnd/>
          </a:ln>
          <a:effectLst>
            <a:outerShdw dist="53882" dir="2700000" algn="ctr" rotWithShape="0">
              <a:schemeClr val="tx1"/>
            </a:outerShdw>
          </a:effectLst>
        </p:spPr>
        <p:txBody>
          <a:bodyPr>
            <a:spAutoFit/>
          </a:bodyPr>
          <a:lstStyle/>
          <a:p>
            <a:pPr marL="342900" indent="-342900" algn="l">
              <a:defRPr/>
            </a:pPr>
            <a:r>
              <a:rPr lang="en-US" sz="3600" b="1">
                <a:solidFill>
                  <a:srgbClr val="FFFF00"/>
                </a:solidFill>
              </a:rPr>
              <a:t>Fireworks contain different elements in them for displaying different colors. The different colors occur because:</a:t>
            </a:r>
          </a:p>
          <a:p>
            <a:pPr marL="342900" indent="-342900" algn="l">
              <a:defRPr/>
            </a:pPr>
            <a:r>
              <a:rPr lang="en-US" sz="3600" b="1">
                <a:solidFill>
                  <a:srgbClr val="66FF33"/>
                </a:solidFill>
              </a:rPr>
              <a:t>a.the different elements burn at different temperatures.</a:t>
            </a:r>
          </a:p>
          <a:p>
            <a:pPr marL="342900" indent="-342900" algn="l">
              <a:defRPr/>
            </a:pPr>
            <a:r>
              <a:rPr lang="en-US" sz="3600" b="1">
                <a:solidFill>
                  <a:srgbClr val="66FF33"/>
                </a:solidFill>
              </a:rPr>
              <a:t>b.atoms of various elements react with each other differently.</a:t>
            </a:r>
          </a:p>
          <a:p>
            <a:pPr marL="342900" indent="-342900" algn="l">
              <a:defRPr/>
            </a:pPr>
            <a:r>
              <a:rPr lang="en-US" sz="3600" b="1">
                <a:solidFill>
                  <a:srgbClr val="66FF33"/>
                </a:solidFill>
              </a:rPr>
              <a:t>c.atoms of various elements emit light at different frequencies.</a:t>
            </a:r>
          </a:p>
          <a:p>
            <a:pPr marL="342900" indent="-342900" algn="l">
              <a:defRPr/>
            </a:pPr>
            <a:r>
              <a:rPr lang="en-US" sz="3600" b="1">
                <a:solidFill>
                  <a:srgbClr val="66FF33"/>
                </a:solidFill>
              </a:rPr>
              <a:t>d.atoms of different elements have different numbers of protons.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99CC"/>
            </a:gs>
          </a:gsLst>
          <a:lin ang="5400000" scaled="1"/>
        </a:gradFill>
        <a:effectLst/>
      </p:bgPr>
    </p:bg>
    <p:spTree>
      <p:nvGrpSpPr>
        <p:cNvPr id="1" name=""/>
        <p:cNvGrpSpPr/>
        <p:nvPr/>
      </p:nvGrpSpPr>
      <p:grpSpPr>
        <a:xfrm>
          <a:off x="0" y="0"/>
          <a:ext cx="0" cy="0"/>
          <a:chOff x="0" y="0"/>
          <a:chExt cx="0" cy="0"/>
        </a:xfrm>
      </p:grpSpPr>
      <p:sp>
        <p:nvSpPr>
          <p:cNvPr id="120834" name="Oval 2">
            <a:extLst>
              <a:ext uri="{FF2B5EF4-FFF2-40B4-BE49-F238E27FC236}">
                <a16:creationId xmlns:a16="http://schemas.microsoft.com/office/drawing/2014/main" id="{C7320853-FB96-3396-4781-B0AAA950433F}"/>
              </a:ext>
            </a:extLst>
          </p:cNvPr>
          <p:cNvSpPr>
            <a:spLocks noChangeArrowheads="1"/>
          </p:cNvSpPr>
          <p:nvPr/>
        </p:nvSpPr>
        <p:spPr bwMode="auto">
          <a:xfrm rot="7946174">
            <a:off x="2286000" y="3886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0835" name="Text Box 3">
            <a:extLst>
              <a:ext uri="{FF2B5EF4-FFF2-40B4-BE49-F238E27FC236}">
                <a16:creationId xmlns:a16="http://schemas.microsoft.com/office/drawing/2014/main" id="{7CA4DEBB-789B-5BFD-2411-E0F5722EE248}"/>
              </a:ext>
            </a:extLst>
          </p:cNvPr>
          <p:cNvSpPr txBox="1">
            <a:spLocks noChangeArrowheads="1"/>
          </p:cNvSpPr>
          <p:nvPr/>
        </p:nvSpPr>
        <p:spPr bwMode="auto">
          <a:xfrm>
            <a:off x="2133600" y="990600"/>
            <a:ext cx="4914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Li                 F</a:t>
            </a:r>
          </a:p>
        </p:txBody>
      </p:sp>
      <p:sp>
        <p:nvSpPr>
          <p:cNvPr id="120836" name="Text Box 4">
            <a:extLst>
              <a:ext uri="{FF2B5EF4-FFF2-40B4-BE49-F238E27FC236}">
                <a16:creationId xmlns:a16="http://schemas.microsoft.com/office/drawing/2014/main" id="{CB800BBC-1B13-E01C-5464-813BCA5F141F}"/>
              </a:ext>
            </a:extLst>
          </p:cNvPr>
          <p:cNvSpPr txBox="1">
            <a:spLocks noChangeArrowheads="1"/>
          </p:cNvSpPr>
          <p:nvPr/>
        </p:nvSpPr>
        <p:spPr bwMode="auto">
          <a:xfrm>
            <a:off x="2895600" y="152400"/>
            <a:ext cx="3441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800" b="1" u="sng"/>
              <a:t>Ionic bond </a:t>
            </a:r>
          </a:p>
        </p:txBody>
      </p:sp>
      <p:sp>
        <p:nvSpPr>
          <p:cNvPr id="120837" name="Oval 5">
            <a:extLst>
              <a:ext uri="{FF2B5EF4-FFF2-40B4-BE49-F238E27FC236}">
                <a16:creationId xmlns:a16="http://schemas.microsoft.com/office/drawing/2014/main" id="{25710873-B49F-69E2-C960-E30EA2720E4F}"/>
              </a:ext>
            </a:extLst>
          </p:cNvPr>
          <p:cNvSpPr>
            <a:spLocks noChangeArrowheads="1"/>
          </p:cNvSpPr>
          <p:nvPr/>
        </p:nvSpPr>
        <p:spPr bwMode="auto">
          <a:xfrm>
            <a:off x="25908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0838" name="Oval 6">
            <a:extLst>
              <a:ext uri="{FF2B5EF4-FFF2-40B4-BE49-F238E27FC236}">
                <a16:creationId xmlns:a16="http://schemas.microsoft.com/office/drawing/2014/main" id="{7EE93D77-BC73-114C-40C3-686C93977796}"/>
              </a:ext>
            </a:extLst>
          </p:cNvPr>
          <p:cNvSpPr>
            <a:spLocks noChangeArrowheads="1"/>
          </p:cNvSpPr>
          <p:nvPr/>
        </p:nvSpPr>
        <p:spPr bwMode="auto">
          <a:xfrm>
            <a:off x="23622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0839" name="Oval 7">
            <a:extLst>
              <a:ext uri="{FF2B5EF4-FFF2-40B4-BE49-F238E27FC236}">
                <a16:creationId xmlns:a16="http://schemas.microsoft.com/office/drawing/2014/main" id="{94AA51A0-67B2-2415-621B-0C17FD5A2E8B}"/>
              </a:ext>
            </a:extLst>
          </p:cNvPr>
          <p:cNvSpPr>
            <a:spLocks noChangeArrowheads="1"/>
          </p:cNvSpPr>
          <p:nvPr/>
        </p:nvSpPr>
        <p:spPr bwMode="auto">
          <a:xfrm>
            <a:off x="22098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0840" name="Oval 8">
            <a:extLst>
              <a:ext uri="{FF2B5EF4-FFF2-40B4-BE49-F238E27FC236}">
                <a16:creationId xmlns:a16="http://schemas.microsoft.com/office/drawing/2014/main" id="{2BE45A5E-18F7-4333-C26C-916716119F41}"/>
              </a:ext>
            </a:extLst>
          </p:cNvPr>
          <p:cNvSpPr>
            <a:spLocks noChangeArrowheads="1"/>
          </p:cNvSpPr>
          <p:nvPr/>
        </p:nvSpPr>
        <p:spPr bwMode="auto">
          <a:xfrm>
            <a:off x="22098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0841" name="Oval 9">
            <a:extLst>
              <a:ext uri="{FF2B5EF4-FFF2-40B4-BE49-F238E27FC236}">
                <a16:creationId xmlns:a16="http://schemas.microsoft.com/office/drawing/2014/main" id="{51ECE8B7-E6F8-8E70-C7A3-80A4D3A1600E}"/>
              </a:ext>
            </a:extLst>
          </p:cNvPr>
          <p:cNvSpPr>
            <a:spLocks noChangeArrowheads="1"/>
          </p:cNvSpPr>
          <p:nvPr/>
        </p:nvSpPr>
        <p:spPr bwMode="auto">
          <a:xfrm rot="7946174">
            <a:off x="24384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0842" name="Oval 10">
            <a:extLst>
              <a:ext uri="{FF2B5EF4-FFF2-40B4-BE49-F238E27FC236}">
                <a16:creationId xmlns:a16="http://schemas.microsoft.com/office/drawing/2014/main" id="{E3D6453A-E0D2-BC54-B23A-D3D7B66DB9F0}"/>
              </a:ext>
            </a:extLst>
          </p:cNvPr>
          <p:cNvSpPr>
            <a:spLocks noChangeArrowheads="1"/>
          </p:cNvSpPr>
          <p:nvPr/>
        </p:nvSpPr>
        <p:spPr bwMode="auto">
          <a:xfrm rot="7946174">
            <a:off x="24384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0843" name="Oval 11">
            <a:extLst>
              <a:ext uri="{FF2B5EF4-FFF2-40B4-BE49-F238E27FC236}">
                <a16:creationId xmlns:a16="http://schemas.microsoft.com/office/drawing/2014/main" id="{CBE35641-9405-3895-6A8E-584A7548B3C0}"/>
              </a:ext>
            </a:extLst>
          </p:cNvPr>
          <p:cNvSpPr>
            <a:spLocks noChangeArrowheads="1"/>
          </p:cNvSpPr>
          <p:nvPr/>
        </p:nvSpPr>
        <p:spPr bwMode="auto">
          <a:xfrm>
            <a:off x="25146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0844" name="Oval 12">
            <a:extLst>
              <a:ext uri="{FF2B5EF4-FFF2-40B4-BE49-F238E27FC236}">
                <a16:creationId xmlns:a16="http://schemas.microsoft.com/office/drawing/2014/main" id="{CDA4DCEC-328B-6F45-B107-84ED4E5DE680}"/>
              </a:ext>
            </a:extLst>
          </p:cNvPr>
          <p:cNvSpPr>
            <a:spLocks noChangeArrowheads="1"/>
          </p:cNvSpPr>
          <p:nvPr/>
        </p:nvSpPr>
        <p:spPr bwMode="auto">
          <a:xfrm>
            <a:off x="68580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0845" name="Oval 13">
            <a:extLst>
              <a:ext uri="{FF2B5EF4-FFF2-40B4-BE49-F238E27FC236}">
                <a16:creationId xmlns:a16="http://schemas.microsoft.com/office/drawing/2014/main" id="{BBD4E954-2D3B-DB65-27B7-F23D956BD260}"/>
              </a:ext>
            </a:extLst>
          </p:cNvPr>
          <p:cNvSpPr>
            <a:spLocks noChangeArrowheads="1"/>
          </p:cNvSpPr>
          <p:nvPr/>
        </p:nvSpPr>
        <p:spPr bwMode="auto">
          <a:xfrm>
            <a:off x="66294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0846" name="Oval 14">
            <a:extLst>
              <a:ext uri="{FF2B5EF4-FFF2-40B4-BE49-F238E27FC236}">
                <a16:creationId xmlns:a16="http://schemas.microsoft.com/office/drawing/2014/main" id="{51424BAB-D661-47AC-795A-A81D3B27ED27}"/>
              </a:ext>
            </a:extLst>
          </p:cNvPr>
          <p:cNvSpPr>
            <a:spLocks noChangeArrowheads="1"/>
          </p:cNvSpPr>
          <p:nvPr/>
        </p:nvSpPr>
        <p:spPr bwMode="auto">
          <a:xfrm>
            <a:off x="64770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0847" name="Oval 15">
            <a:extLst>
              <a:ext uri="{FF2B5EF4-FFF2-40B4-BE49-F238E27FC236}">
                <a16:creationId xmlns:a16="http://schemas.microsoft.com/office/drawing/2014/main" id="{2AFFC2F5-FA1C-EB8A-3952-4BC361DA9F6F}"/>
              </a:ext>
            </a:extLst>
          </p:cNvPr>
          <p:cNvSpPr>
            <a:spLocks noChangeArrowheads="1"/>
          </p:cNvSpPr>
          <p:nvPr/>
        </p:nvSpPr>
        <p:spPr bwMode="auto">
          <a:xfrm>
            <a:off x="64770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0848" name="Oval 16">
            <a:extLst>
              <a:ext uri="{FF2B5EF4-FFF2-40B4-BE49-F238E27FC236}">
                <a16:creationId xmlns:a16="http://schemas.microsoft.com/office/drawing/2014/main" id="{41362359-139F-17F7-22BE-9AF01E8D69CB}"/>
              </a:ext>
            </a:extLst>
          </p:cNvPr>
          <p:cNvSpPr>
            <a:spLocks noChangeArrowheads="1"/>
          </p:cNvSpPr>
          <p:nvPr/>
        </p:nvSpPr>
        <p:spPr bwMode="auto">
          <a:xfrm rot="7946174">
            <a:off x="67056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0849" name="Oval 17">
            <a:extLst>
              <a:ext uri="{FF2B5EF4-FFF2-40B4-BE49-F238E27FC236}">
                <a16:creationId xmlns:a16="http://schemas.microsoft.com/office/drawing/2014/main" id="{DCEB1CC7-8576-9ABE-5E98-884793CEAC92}"/>
              </a:ext>
            </a:extLst>
          </p:cNvPr>
          <p:cNvSpPr>
            <a:spLocks noChangeArrowheads="1"/>
          </p:cNvSpPr>
          <p:nvPr/>
        </p:nvSpPr>
        <p:spPr bwMode="auto">
          <a:xfrm rot="7946174">
            <a:off x="67056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0850" name="Oval 18">
            <a:extLst>
              <a:ext uri="{FF2B5EF4-FFF2-40B4-BE49-F238E27FC236}">
                <a16:creationId xmlns:a16="http://schemas.microsoft.com/office/drawing/2014/main" id="{2D3E7036-26B6-0D44-9770-4E8C8949208B}"/>
              </a:ext>
            </a:extLst>
          </p:cNvPr>
          <p:cNvSpPr>
            <a:spLocks noChangeArrowheads="1"/>
          </p:cNvSpPr>
          <p:nvPr/>
        </p:nvSpPr>
        <p:spPr bwMode="auto">
          <a:xfrm>
            <a:off x="67818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0851" name="Oval 19">
            <a:extLst>
              <a:ext uri="{FF2B5EF4-FFF2-40B4-BE49-F238E27FC236}">
                <a16:creationId xmlns:a16="http://schemas.microsoft.com/office/drawing/2014/main" id="{6439064A-CEBB-B2A0-6CE7-0D453B68AA05}"/>
              </a:ext>
            </a:extLst>
          </p:cNvPr>
          <p:cNvSpPr>
            <a:spLocks noChangeArrowheads="1"/>
          </p:cNvSpPr>
          <p:nvPr/>
        </p:nvSpPr>
        <p:spPr bwMode="auto">
          <a:xfrm>
            <a:off x="6629400" y="3886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0852" name="Oval 20">
            <a:extLst>
              <a:ext uri="{FF2B5EF4-FFF2-40B4-BE49-F238E27FC236}">
                <a16:creationId xmlns:a16="http://schemas.microsoft.com/office/drawing/2014/main" id="{969D5288-D12B-207B-F9D6-A60652BC92CF}"/>
              </a:ext>
            </a:extLst>
          </p:cNvPr>
          <p:cNvSpPr>
            <a:spLocks noChangeArrowheads="1"/>
          </p:cNvSpPr>
          <p:nvPr/>
        </p:nvSpPr>
        <p:spPr bwMode="auto">
          <a:xfrm>
            <a:off x="64770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0853" name="Oval 21">
            <a:extLst>
              <a:ext uri="{FF2B5EF4-FFF2-40B4-BE49-F238E27FC236}">
                <a16:creationId xmlns:a16="http://schemas.microsoft.com/office/drawing/2014/main" id="{00613371-CA10-A979-EE38-08213FACD5B2}"/>
              </a:ext>
            </a:extLst>
          </p:cNvPr>
          <p:cNvSpPr>
            <a:spLocks noChangeArrowheads="1"/>
          </p:cNvSpPr>
          <p:nvPr/>
        </p:nvSpPr>
        <p:spPr bwMode="auto">
          <a:xfrm>
            <a:off x="16002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0854" name="Oval 22">
            <a:extLst>
              <a:ext uri="{FF2B5EF4-FFF2-40B4-BE49-F238E27FC236}">
                <a16:creationId xmlns:a16="http://schemas.microsoft.com/office/drawing/2014/main" id="{24BE1035-B413-2CE6-2635-BFB5481A36AB}"/>
              </a:ext>
            </a:extLst>
          </p:cNvPr>
          <p:cNvSpPr>
            <a:spLocks noChangeArrowheads="1"/>
          </p:cNvSpPr>
          <p:nvPr/>
        </p:nvSpPr>
        <p:spPr bwMode="auto">
          <a:xfrm>
            <a:off x="58674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0855" name="Oval 23">
            <a:extLst>
              <a:ext uri="{FF2B5EF4-FFF2-40B4-BE49-F238E27FC236}">
                <a16:creationId xmlns:a16="http://schemas.microsoft.com/office/drawing/2014/main" id="{1E7E5B09-9296-6DF5-0A77-9D37FFACFD52}"/>
              </a:ext>
            </a:extLst>
          </p:cNvPr>
          <p:cNvSpPr>
            <a:spLocks noChangeArrowheads="1"/>
          </p:cNvSpPr>
          <p:nvPr/>
        </p:nvSpPr>
        <p:spPr bwMode="auto">
          <a:xfrm>
            <a:off x="5410200" y="2516188"/>
            <a:ext cx="2741613" cy="2741612"/>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0856" name="Oval 24">
            <a:extLst>
              <a:ext uri="{FF2B5EF4-FFF2-40B4-BE49-F238E27FC236}">
                <a16:creationId xmlns:a16="http://schemas.microsoft.com/office/drawing/2014/main" id="{F957A292-519C-7ED5-F361-492AA971280F}"/>
              </a:ext>
            </a:extLst>
          </p:cNvPr>
          <p:cNvSpPr>
            <a:spLocks noChangeArrowheads="1"/>
          </p:cNvSpPr>
          <p:nvPr/>
        </p:nvSpPr>
        <p:spPr bwMode="auto">
          <a:xfrm>
            <a:off x="1144588" y="25146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0857" name="Text Box 25">
            <a:extLst>
              <a:ext uri="{FF2B5EF4-FFF2-40B4-BE49-F238E27FC236}">
                <a16:creationId xmlns:a16="http://schemas.microsoft.com/office/drawing/2014/main" id="{FA2B8A81-6D60-951F-0C42-26515DC628A3}"/>
              </a:ext>
            </a:extLst>
          </p:cNvPr>
          <p:cNvSpPr txBox="1">
            <a:spLocks noChangeArrowheads="1"/>
          </p:cNvSpPr>
          <p:nvPr/>
        </p:nvSpPr>
        <p:spPr bwMode="auto">
          <a:xfrm>
            <a:off x="6553200" y="22098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t>2</a:t>
            </a:r>
          </a:p>
          <a:p>
            <a:pPr algn="l" eaLnBrk="1" hangingPunct="1"/>
            <a:r>
              <a:rPr lang="en-US" altLang="en-US" sz="3200" b="1"/>
              <a:t>1</a:t>
            </a:r>
          </a:p>
        </p:txBody>
      </p:sp>
      <p:sp>
        <p:nvSpPr>
          <p:cNvPr id="120858" name="Text Box 26">
            <a:extLst>
              <a:ext uri="{FF2B5EF4-FFF2-40B4-BE49-F238E27FC236}">
                <a16:creationId xmlns:a16="http://schemas.microsoft.com/office/drawing/2014/main" id="{CDD57C36-1967-E29D-EDCF-A29CE5D1F038}"/>
              </a:ext>
            </a:extLst>
          </p:cNvPr>
          <p:cNvSpPr txBox="1">
            <a:spLocks noChangeArrowheads="1"/>
          </p:cNvSpPr>
          <p:nvPr/>
        </p:nvSpPr>
        <p:spPr bwMode="auto">
          <a:xfrm>
            <a:off x="2286000" y="22860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t>2</a:t>
            </a:r>
          </a:p>
          <a:p>
            <a:pPr algn="l" eaLnBrk="1" hangingPunct="1"/>
            <a:r>
              <a:rPr lang="en-US" altLang="en-US" sz="3200" b="1"/>
              <a:t>1</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99CC"/>
            </a:gs>
          </a:gsLst>
          <a:lin ang="5400000" scaled="1"/>
        </a:gradFill>
        <a:effectLst/>
      </p:bgPr>
    </p:bg>
    <p:spTree>
      <p:nvGrpSpPr>
        <p:cNvPr id="1" name=""/>
        <p:cNvGrpSpPr/>
        <p:nvPr/>
      </p:nvGrpSpPr>
      <p:grpSpPr>
        <a:xfrm>
          <a:off x="0" y="0"/>
          <a:ext cx="0" cy="0"/>
          <a:chOff x="0" y="0"/>
          <a:chExt cx="0" cy="0"/>
        </a:xfrm>
      </p:grpSpPr>
      <p:sp>
        <p:nvSpPr>
          <p:cNvPr id="121858" name="Oval 2">
            <a:extLst>
              <a:ext uri="{FF2B5EF4-FFF2-40B4-BE49-F238E27FC236}">
                <a16:creationId xmlns:a16="http://schemas.microsoft.com/office/drawing/2014/main" id="{4286BDA0-6308-EC74-2282-5AD9BD097B6D}"/>
              </a:ext>
            </a:extLst>
          </p:cNvPr>
          <p:cNvSpPr>
            <a:spLocks noChangeArrowheads="1"/>
          </p:cNvSpPr>
          <p:nvPr/>
        </p:nvSpPr>
        <p:spPr bwMode="auto">
          <a:xfrm rot="7946174">
            <a:off x="2286000" y="3886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1859" name="Text Box 3">
            <a:extLst>
              <a:ext uri="{FF2B5EF4-FFF2-40B4-BE49-F238E27FC236}">
                <a16:creationId xmlns:a16="http://schemas.microsoft.com/office/drawing/2014/main" id="{5DA74C95-06DB-89D8-C091-63849CA5DD7A}"/>
              </a:ext>
            </a:extLst>
          </p:cNvPr>
          <p:cNvSpPr txBox="1">
            <a:spLocks noChangeArrowheads="1"/>
          </p:cNvSpPr>
          <p:nvPr/>
        </p:nvSpPr>
        <p:spPr bwMode="auto">
          <a:xfrm>
            <a:off x="2133600" y="990600"/>
            <a:ext cx="4914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Li                 F</a:t>
            </a:r>
          </a:p>
        </p:txBody>
      </p:sp>
      <p:sp>
        <p:nvSpPr>
          <p:cNvPr id="121860" name="Text Box 4">
            <a:extLst>
              <a:ext uri="{FF2B5EF4-FFF2-40B4-BE49-F238E27FC236}">
                <a16:creationId xmlns:a16="http://schemas.microsoft.com/office/drawing/2014/main" id="{8FDCEB88-83EB-D09E-4315-EEB98C597AF9}"/>
              </a:ext>
            </a:extLst>
          </p:cNvPr>
          <p:cNvSpPr txBox="1">
            <a:spLocks noChangeArrowheads="1"/>
          </p:cNvSpPr>
          <p:nvPr/>
        </p:nvSpPr>
        <p:spPr bwMode="auto">
          <a:xfrm>
            <a:off x="2895600" y="152400"/>
            <a:ext cx="3441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800" b="1" u="sng"/>
              <a:t>Ionic bond </a:t>
            </a:r>
          </a:p>
        </p:txBody>
      </p:sp>
      <p:sp>
        <p:nvSpPr>
          <p:cNvPr id="121861" name="Oval 5">
            <a:extLst>
              <a:ext uri="{FF2B5EF4-FFF2-40B4-BE49-F238E27FC236}">
                <a16:creationId xmlns:a16="http://schemas.microsoft.com/office/drawing/2014/main" id="{911C1636-CE04-28E7-B3ED-83C6EFAF2741}"/>
              </a:ext>
            </a:extLst>
          </p:cNvPr>
          <p:cNvSpPr>
            <a:spLocks noChangeArrowheads="1"/>
          </p:cNvSpPr>
          <p:nvPr/>
        </p:nvSpPr>
        <p:spPr bwMode="auto">
          <a:xfrm>
            <a:off x="25908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1862" name="Oval 6">
            <a:extLst>
              <a:ext uri="{FF2B5EF4-FFF2-40B4-BE49-F238E27FC236}">
                <a16:creationId xmlns:a16="http://schemas.microsoft.com/office/drawing/2014/main" id="{2D4FE1C5-69D1-6B50-7812-017559ADE196}"/>
              </a:ext>
            </a:extLst>
          </p:cNvPr>
          <p:cNvSpPr>
            <a:spLocks noChangeArrowheads="1"/>
          </p:cNvSpPr>
          <p:nvPr/>
        </p:nvSpPr>
        <p:spPr bwMode="auto">
          <a:xfrm>
            <a:off x="23622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1863" name="Oval 7">
            <a:extLst>
              <a:ext uri="{FF2B5EF4-FFF2-40B4-BE49-F238E27FC236}">
                <a16:creationId xmlns:a16="http://schemas.microsoft.com/office/drawing/2014/main" id="{7ADDB0F3-7533-ADC4-59B3-977D5818C0A6}"/>
              </a:ext>
            </a:extLst>
          </p:cNvPr>
          <p:cNvSpPr>
            <a:spLocks noChangeArrowheads="1"/>
          </p:cNvSpPr>
          <p:nvPr/>
        </p:nvSpPr>
        <p:spPr bwMode="auto">
          <a:xfrm>
            <a:off x="22098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1864" name="Oval 8">
            <a:extLst>
              <a:ext uri="{FF2B5EF4-FFF2-40B4-BE49-F238E27FC236}">
                <a16:creationId xmlns:a16="http://schemas.microsoft.com/office/drawing/2014/main" id="{7FD36335-3799-0528-015C-E6486D1FCEAB}"/>
              </a:ext>
            </a:extLst>
          </p:cNvPr>
          <p:cNvSpPr>
            <a:spLocks noChangeArrowheads="1"/>
          </p:cNvSpPr>
          <p:nvPr/>
        </p:nvSpPr>
        <p:spPr bwMode="auto">
          <a:xfrm>
            <a:off x="22098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1865" name="Oval 9">
            <a:extLst>
              <a:ext uri="{FF2B5EF4-FFF2-40B4-BE49-F238E27FC236}">
                <a16:creationId xmlns:a16="http://schemas.microsoft.com/office/drawing/2014/main" id="{E450A920-A9FB-C7FB-56D2-1F725E6D81AE}"/>
              </a:ext>
            </a:extLst>
          </p:cNvPr>
          <p:cNvSpPr>
            <a:spLocks noChangeArrowheads="1"/>
          </p:cNvSpPr>
          <p:nvPr/>
        </p:nvSpPr>
        <p:spPr bwMode="auto">
          <a:xfrm rot="7946174">
            <a:off x="24384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1866" name="Oval 10">
            <a:extLst>
              <a:ext uri="{FF2B5EF4-FFF2-40B4-BE49-F238E27FC236}">
                <a16:creationId xmlns:a16="http://schemas.microsoft.com/office/drawing/2014/main" id="{AF2DA3D8-7DE1-AC3D-BB4C-4D7F786FA8AD}"/>
              </a:ext>
            </a:extLst>
          </p:cNvPr>
          <p:cNvSpPr>
            <a:spLocks noChangeArrowheads="1"/>
          </p:cNvSpPr>
          <p:nvPr/>
        </p:nvSpPr>
        <p:spPr bwMode="auto">
          <a:xfrm rot="7946174">
            <a:off x="24384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1867" name="Oval 11">
            <a:extLst>
              <a:ext uri="{FF2B5EF4-FFF2-40B4-BE49-F238E27FC236}">
                <a16:creationId xmlns:a16="http://schemas.microsoft.com/office/drawing/2014/main" id="{EEF1AD6B-3028-DC01-F1D4-BAF3C87DC06F}"/>
              </a:ext>
            </a:extLst>
          </p:cNvPr>
          <p:cNvSpPr>
            <a:spLocks noChangeArrowheads="1"/>
          </p:cNvSpPr>
          <p:nvPr/>
        </p:nvSpPr>
        <p:spPr bwMode="auto">
          <a:xfrm>
            <a:off x="25146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1868" name="Oval 12">
            <a:extLst>
              <a:ext uri="{FF2B5EF4-FFF2-40B4-BE49-F238E27FC236}">
                <a16:creationId xmlns:a16="http://schemas.microsoft.com/office/drawing/2014/main" id="{40DA5C20-D036-26D6-2FB6-18BB2C5C839A}"/>
              </a:ext>
            </a:extLst>
          </p:cNvPr>
          <p:cNvSpPr>
            <a:spLocks noChangeArrowheads="1"/>
          </p:cNvSpPr>
          <p:nvPr/>
        </p:nvSpPr>
        <p:spPr bwMode="auto">
          <a:xfrm>
            <a:off x="68580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1869" name="Oval 13">
            <a:extLst>
              <a:ext uri="{FF2B5EF4-FFF2-40B4-BE49-F238E27FC236}">
                <a16:creationId xmlns:a16="http://schemas.microsoft.com/office/drawing/2014/main" id="{08C166E6-8562-D3C1-9352-D717EC0D51F3}"/>
              </a:ext>
            </a:extLst>
          </p:cNvPr>
          <p:cNvSpPr>
            <a:spLocks noChangeArrowheads="1"/>
          </p:cNvSpPr>
          <p:nvPr/>
        </p:nvSpPr>
        <p:spPr bwMode="auto">
          <a:xfrm>
            <a:off x="66294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1870" name="Oval 14">
            <a:extLst>
              <a:ext uri="{FF2B5EF4-FFF2-40B4-BE49-F238E27FC236}">
                <a16:creationId xmlns:a16="http://schemas.microsoft.com/office/drawing/2014/main" id="{5BF4D260-3718-821A-7D16-78368642207E}"/>
              </a:ext>
            </a:extLst>
          </p:cNvPr>
          <p:cNvSpPr>
            <a:spLocks noChangeArrowheads="1"/>
          </p:cNvSpPr>
          <p:nvPr/>
        </p:nvSpPr>
        <p:spPr bwMode="auto">
          <a:xfrm>
            <a:off x="64770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1871" name="Oval 15">
            <a:extLst>
              <a:ext uri="{FF2B5EF4-FFF2-40B4-BE49-F238E27FC236}">
                <a16:creationId xmlns:a16="http://schemas.microsoft.com/office/drawing/2014/main" id="{E791187C-DF91-E53A-A429-E10A9B5609D2}"/>
              </a:ext>
            </a:extLst>
          </p:cNvPr>
          <p:cNvSpPr>
            <a:spLocks noChangeArrowheads="1"/>
          </p:cNvSpPr>
          <p:nvPr/>
        </p:nvSpPr>
        <p:spPr bwMode="auto">
          <a:xfrm>
            <a:off x="64770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1872" name="Oval 16">
            <a:extLst>
              <a:ext uri="{FF2B5EF4-FFF2-40B4-BE49-F238E27FC236}">
                <a16:creationId xmlns:a16="http://schemas.microsoft.com/office/drawing/2014/main" id="{782A9D70-50C2-7AF6-190C-20FDF6FC98A7}"/>
              </a:ext>
            </a:extLst>
          </p:cNvPr>
          <p:cNvSpPr>
            <a:spLocks noChangeArrowheads="1"/>
          </p:cNvSpPr>
          <p:nvPr/>
        </p:nvSpPr>
        <p:spPr bwMode="auto">
          <a:xfrm rot="7946174">
            <a:off x="67056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1873" name="Oval 17">
            <a:extLst>
              <a:ext uri="{FF2B5EF4-FFF2-40B4-BE49-F238E27FC236}">
                <a16:creationId xmlns:a16="http://schemas.microsoft.com/office/drawing/2014/main" id="{5B458D3F-2E72-FF18-F656-3E4C5AE20A9E}"/>
              </a:ext>
            </a:extLst>
          </p:cNvPr>
          <p:cNvSpPr>
            <a:spLocks noChangeArrowheads="1"/>
          </p:cNvSpPr>
          <p:nvPr/>
        </p:nvSpPr>
        <p:spPr bwMode="auto">
          <a:xfrm rot="7946174">
            <a:off x="67056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1874" name="Oval 18">
            <a:extLst>
              <a:ext uri="{FF2B5EF4-FFF2-40B4-BE49-F238E27FC236}">
                <a16:creationId xmlns:a16="http://schemas.microsoft.com/office/drawing/2014/main" id="{A7DD5760-5C75-C8C5-A7A1-223B3F1A2EDB}"/>
              </a:ext>
            </a:extLst>
          </p:cNvPr>
          <p:cNvSpPr>
            <a:spLocks noChangeArrowheads="1"/>
          </p:cNvSpPr>
          <p:nvPr/>
        </p:nvSpPr>
        <p:spPr bwMode="auto">
          <a:xfrm>
            <a:off x="67818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1875" name="Oval 19">
            <a:extLst>
              <a:ext uri="{FF2B5EF4-FFF2-40B4-BE49-F238E27FC236}">
                <a16:creationId xmlns:a16="http://schemas.microsoft.com/office/drawing/2014/main" id="{3C353C8D-D021-B86D-B16C-9F22DB1C9106}"/>
              </a:ext>
            </a:extLst>
          </p:cNvPr>
          <p:cNvSpPr>
            <a:spLocks noChangeArrowheads="1"/>
          </p:cNvSpPr>
          <p:nvPr/>
        </p:nvSpPr>
        <p:spPr bwMode="auto">
          <a:xfrm>
            <a:off x="6629400" y="3886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1876" name="Oval 20">
            <a:extLst>
              <a:ext uri="{FF2B5EF4-FFF2-40B4-BE49-F238E27FC236}">
                <a16:creationId xmlns:a16="http://schemas.microsoft.com/office/drawing/2014/main" id="{A2495F4C-0CAA-292E-8962-9D639E438F0C}"/>
              </a:ext>
            </a:extLst>
          </p:cNvPr>
          <p:cNvSpPr>
            <a:spLocks noChangeArrowheads="1"/>
          </p:cNvSpPr>
          <p:nvPr/>
        </p:nvSpPr>
        <p:spPr bwMode="auto">
          <a:xfrm>
            <a:off x="64770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1877" name="Oval 21">
            <a:extLst>
              <a:ext uri="{FF2B5EF4-FFF2-40B4-BE49-F238E27FC236}">
                <a16:creationId xmlns:a16="http://schemas.microsoft.com/office/drawing/2014/main" id="{92802C04-664D-D4AC-4E62-2B191E4AF58D}"/>
              </a:ext>
            </a:extLst>
          </p:cNvPr>
          <p:cNvSpPr>
            <a:spLocks noChangeArrowheads="1"/>
          </p:cNvSpPr>
          <p:nvPr/>
        </p:nvSpPr>
        <p:spPr bwMode="auto">
          <a:xfrm>
            <a:off x="16002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1878" name="Oval 22">
            <a:extLst>
              <a:ext uri="{FF2B5EF4-FFF2-40B4-BE49-F238E27FC236}">
                <a16:creationId xmlns:a16="http://schemas.microsoft.com/office/drawing/2014/main" id="{93A03DAB-7B44-FA9E-0136-8E9008B59848}"/>
              </a:ext>
            </a:extLst>
          </p:cNvPr>
          <p:cNvSpPr>
            <a:spLocks noChangeArrowheads="1"/>
          </p:cNvSpPr>
          <p:nvPr/>
        </p:nvSpPr>
        <p:spPr bwMode="auto">
          <a:xfrm>
            <a:off x="58674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1879" name="Oval 23">
            <a:extLst>
              <a:ext uri="{FF2B5EF4-FFF2-40B4-BE49-F238E27FC236}">
                <a16:creationId xmlns:a16="http://schemas.microsoft.com/office/drawing/2014/main" id="{3FC1F017-97E3-3ACF-24E4-3BB1EC0684C2}"/>
              </a:ext>
            </a:extLst>
          </p:cNvPr>
          <p:cNvSpPr>
            <a:spLocks noChangeArrowheads="1"/>
          </p:cNvSpPr>
          <p:nvPr/>
        </p:nvSpPr>
        <p:spPr bwMode="auto">
          <a:xfrm>
            <a:off x="5410200" y="2516188"/>
            <a:ext cx="2741613" cy="2741612"/>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1880" name="Oval 24">
            <a:extLst>
              <a:ext uri="{FF2B5EF4-FFF2-40B4-BE49-F238E27FC236}">
                <a16:creationId xmlns:a16="http://schemas.microsoft.com/office/drawing/2014/main" id="{D3B941DD-A444-E469-43E4-E8DA4621D669}"/>
              </a:ext>
            </a:extLst>
          </p:cNvPr>
          <p:cNvSpPr>
            <a:spLocks noChangeArrowheads="1"/>
          </p:cNvSpPr>
          <p:nvPr/>
        </p:nvSpPr>
        <p:spPr bwMode="auto">
          <a:xfrm>
            <a:off x="1144588" y="25146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93561" name="Oval 25">
            <a:extLst>
              <a:ext uri="{FF2B5EF4-FFF2-40B4-BE49-F238E27FC236}">
                <a16:creationId xmlns:a16="http://schemas.microsoft.com/office/drawing/2014/main" id="{5D409FF6-67AF-C99B-ED26-0F26F6194C57}"/>
              </a:ext>
            </a:extLst>
          </p:cNvPr>
          <p:cNvSpPr>
            <a:spLocks noChangeArrowheads="1"/>
          </p:cNvSpPr>
          <p:nvPr/>
        </p:nvSpPr>
        <p:spPr bwMode="auto">
          <a:xfrm>
            <a:off x="1219200" y="32766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21882" name="Text Box 26">
            <a:extLst>
              <a:ext uri="{FF2B5EF4-FFF2-40B4-BE49-F238E27FC236}">
                <a16:creationId xmlns:a16="http://schemas.microsoft.com/office/drawing/2014/main" id="{53CDB7F3-4B34-A4B2-198D-0213A58D7D1A}"/>
              </a:ext>
            </a:extLst>
          </p:cNvPr>
          <p:cNvSpPr txBox="1">
            <a:spLocks noChangeArrowheads="1"/>
          </p:cNvSpPr>
          <p:nvPr/>
        </p:nvSpPr>
        <p:spPr bwMode="auto">
          <a:xfrm>
            <a:off x="6553200" y="22098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t>2</a:t>
            </a:r>
          </a:p>
          <a:p>
            <a:pPr algn="l" eaLnBrk="1" hangingPunct="1"/>
            <a:r>
              <a:rPr lang="en-US" altLang="en-US" sz="3200" b="1"/>
              <a:t>1</a:t>
            </a:r>
          </a:p>
        </p:txBody>
      </p:sp>
      <p:sp>
        <p:nvSpPr>
          <p:cNvPr id="121883" name="Text Box 27">
            <a:extLst>
              <a:ext uri="{FF2B5EF4-FFF2-40B4-BE49-F238E27FC236}">
                <a16:creationId xmlns:a16="http://schemas.microsoft.com/office/drawing/2014/main" id="{DC7ADEDE-7A5E-F287-C651-48FA6B2FC8CA}"/>
              </a:ext>
            </a:extLst>
          </p:cNvPr>
          <p:cNvSpPr txBox="1">
            <a:spLocks noChangeArrowheads="1"/>
          </p:cNvSpPr>
          <p:nvPr/>
        </p:nvSpPr>
        <p:spPr bwMode="auto">
          <a:xfrm>
            <a:off x="2286000" y="22860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t>2</a:t>
            </a:r>
          </a:p>
          <a:p>
            <a:pPr algn="l" eaLnBrk="1" hangingPunct="1"/>
            <a:r>
              <a:rPr lang="en-US" altLang="en-US" sz="3200" b="1"/>
              <a:t>1</a:t>
            </a:r>
          </a:p>
        </p:txBody>
      </p:sp>
      <p:pic>
        <p:nvPicPr>
          <p:cNvPr id="193564" name="Picture 28">
            <a:extLst>
              <a:ext uri="{FF2B5EF4-FFF2-40B4-BE49-F238E27FC236}">
                <a16:creationId xmlns:a16="http://schemas.microsoft.com/office/drawing/2014/main" id="{4B2BC4D8-793F-A89F-C2F0-541DE4922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2438400"/>
            <a:ext cx="276542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65" name="Picture 29">
            <a:extLst>
              <a:ext uri="{FF2B5EF4-FFF2-40B4-BE49-F238E27FC236}">
                <a16:creationId xmlns:a16="http://schemas.microsoft.com/office/drawing/2014/main" id="{EA56113A-8678-BB86-88FF-88F457323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73380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66" name="Picture 30">
            <a:extLst>
              <a:ext uri="{FF2B5EF4-FFF2-40B4-BE49-F238E27FC236}">
                <a16:creationId xmlns:a16="http://schemas.microsoft.com/office/drawing/2014/main" id="{9871E964-CF62-1FB0-A113-CF23F1535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775" y="373380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0.13664 -0.11898 C 0.2191 -0.11898 0.28664 -0.0294 0.28664 0.08102 C 0.28664 0.1912 0.2191 0.28102 0.13664 0.28102 C 0.05382 0.28102 -0.01336 0.1912 -0.01336 0.08102 C -0.01336 -0.0294 0.05382 -0.11898 0.13664 -0.11898 Z " pathEditMode="relative" rAng="0" ptsTypes="fffff">
                                      <p:cBhvr>
                                        <p:cTn id="6" dur="2000" fill="hold"/>
                                        <p:tgtEl>
                                          <p:spTgt spid="193561"/>
                                        </p:tgtEl>
                                        <p:attrNameLst>
                                          <p:attrName>ppt_x</p:attrName>
                                          <p:attrName>ppt_y</p:attrName>
                                        </p:attrNameLst>
                                      </p:cBhvr>
                                      <p:rCtr x="0" y="20000"/>
                                    </p:animMotion>
                                  </p:childTnLst>
                                </p:cTn>
                              </p:par>
                              <p:par>
                                <p:cTn id="7" presetID="8" presetClass="emph" presetSubtype="0" repeatCount="indefinite" fill="hold" nodeType="withEffect">
                                  <p:stCondLst>
                                    <p:cond delay="0"/>
                                  </p:stCondLst>
                                  <p:childTnLst>
                                    <p:animRot by="21600000">
                                      <p:cBhvr>
                                        <p:cTn id="8" dur="2000" fill="hold"/>
                                        <p:tgtEl>
                                          <p:spTgt spid="19356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 fill="hold"/>
                                        <p:tgtEl>
                                          <p:spTgt spid="19356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 fill="hold"/>
                                        <p:tgtEl>
                                          <p:spTgt spid="1935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61"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99CC"/>
            </a:gs>
          </a:gsLst>
          <a:lin ang="5400000" scaled="1"/>
        </a:gradFill>
        <a:effectLst/>
      </p:bgPr>
    </p:bg>
    <p:spTree>
      <p:nvGrpSpPr>
        <p:cNvPr id="1" name=""/>
        <p:cNvGrpSpPr/>
        <p:nvPr/>
      </p:nvGrpSpPr>
      <p:grpSpPr>
        <a:xfrm>
          <a:off x="0" y="0"/>
          <a:ext cx="0" cy="0"/>
          <a:chOff x="0" y="0"/>
          <a:chExt cx="0" cy="0"/>
        </a:xfrm>
      </p:grpSpPr>
      <p:sp>
        <p:nvSpPr>
          <p:cNvPr id="122882" name="Oval 2">
            <a:extLst>
              <a:ext uri="{FF2B5EF4-FFF2-40B4-BE49-F238E27FC236}">
                <a16:creationId xmlns:a16="http://schemas.microsoft.com/office/drawing/2014/main" id="{0816265E-DA48-CDC8-FEF6-21C181BE5385}"/>
              </a:ext>
            </a:extLst>
          </p:cNvPr>
          <p:cNvSpPr>
            <a:spLocks noChangeArrowheads="1"/>
          </p:cNvSpPr>
          <p:nvPr/>
        </p:nvSpPr>
        <p:spPr bwMode="auto">
          <a:xfrm rot="7946174">
            <a:off x="2286000" y="3886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883" name="Text Box 3">
            <a:extLst>
              <a:ext uri="{FF2B5EF4-FFF2-40B4-BE49-F238E27FC236}">
                <a16:creationId xmlns:a16="http://schemas.microsoft.com/office/drawing/2014/main" id="{62692BA5-2CDA-A7B5-58BC-A3204045A174}"/>
              </a:ext>
            </a:extLst>
          </p:cNvPr>
          <p:cNvSpPr txBox="1">
            <a:spLocks noChangeArrowheads="1"/>
          </p:cNvSpPr>
          <p:nvPr/>
        </p:nvSpPr>
        <p:spPr bwMode="auto">
          <a:xfrm>
            <a:off x="2133600" y="990600"/>
            <a:ext cx="53133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Li</a:t>
            </a:r>
            <a:r>
              <a:rPr lang="en-US" altLang="en-US" sz="6000" b="1" baseline="30000"/>
              <a:t>+1</a:t>
            </a:r>
            <a:r>
              <a:rPr lang="en-US" altLang="en-US" sz="6000" b="1"/>
              <a:t>              F</a:t>
            </a:r>
            <a:r>
              <a:rPr lang="en-US" altLang="en-US" sz="6000" b="1" baseline="30000"/>
              <a:t>-1</a:t>
            </a:r>
          </a:p>
        </p:txBody>
      </p:sp>
      <p:sp>
        <p:nvSpPr>
          <p:cNvPr id="122884" name="Text Box 4">
            <a:extLst>
              <a:ext uri="{FF2B5EF4-FFF2-40B4-BE49-F238E27FC236}">
                <a16:creationId xmlns:a16="http://schemas.microsoft.com/office/drawing/2014/main" id="{210538E2-E479-E359-3C93-8D5CF0A23E4A}"/>
              </a:ext>
            </a:extLst>
          </p:cNvPr>
          <p:cNvSpPr txBox="1">
            <a:spLocks noChangeArrowheads="1"/>
          </p:cNvSpPr>
          <p:nvPr/>
        </p:nvSpPr>
        <p:spPr bwMode="auto">
          <a:xfrm>
            <a:off x="2895600" y="152400"/>
            <a:ext cx="3441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800" b="1" u="sng"/>
              <a:t>Ionic bond </a:t>
            </a:r>
          </a:p>
        </p:txBody>
      </p:sp>
      <p:sp>
        <p:nvSpPr>
          <p:cNvPr id="122885" name="Oval 5">
            <a:extLst>
              <a:ext uri="{FF2B5EF4-FFF2-40B4-BE49-F238E27FC236}">
                <a16:creationId xmlns:a16="http://schemas.microsoft.com/office/drawing/2014/main" id="{B1B4B73A-0232-525F-DC96-5E8AA019230E}"/>
              </a:ext>
            </a:extLst>
          </p:cNvPr>
          <p:cNvSpPr>
            <a:spLocks noChangeArrowheads="1"/>
          </p:cNvSpPr>
          <p:nvPr/>
        </p:nvSpPr>
        <p:spPr bwMode="auto">
          <a:xfrm>
            <a:off x="25908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2886" name="Oval 6">
            <a:extLst>
              <a:ext uri="{FF2B5EF4-FFF2-40B4-BE49-F238E27FC236}">
                <a16:creationId xmlns:a16="http://schemas.microsoft.com/office/drawing/2014/main" id="{2D8F4A79-F5CD-0C0F-6AE9-BCD6769632FE}"/>
              </a:ext>
            </a:extLst>
          </p:cNvPr>
          <p:cNvSpPr>
            <a:spLocks noChangeArrowheads="1"/>
          </p:cNvSpPr>
          <p:nvPr/>
        </p:nvSpPr>
        <p:spPr bwMode="auto">
          <a:xfrm>
            <a:off x="23622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887" name="Oval 7">
            <a:extLst>
              <a:ext uri="{FF2B5EF4-FFF2-40B4-BE49-F238E27FC236}">
                <a16:creationId xmlns:a16="http://schemas.microsoft.com/office/drawing/2014/main" id="{A06066D3-F2D7-9DB8-BF7D-A3E56B5E6737}"/>
              </a:ext>
            </a:extLst>
          </p:cNvPr>
          <p:cNvSpPr>
            <a:spLocks noChangeArrowheads="1"/>
          </p:cNvSpPr>
          <p:nvPr/>
        </p:nvSpPr>
        <p:spPr bwMode="auto">
          <a:xfrm>
            <a:off x="22098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2888" name="Oval 8">
            <a:extLst>
              <a:ext uri="{FF2B5EF4-FFF2-40B4-BE49-F238E27FC236}">
                <a16:creationId xmlns:a16="http://schemas.microsoft.com/office/drawing/2014/main" id="{87D7A89B-CD23-DE36-7406-15FC57F13059}"/>
              </a:ext>
            </a:extLst>
          </p:cNvPr>
          <p:cNvSpPr>
            <a:spLocks noChangeArrowheads="1"/>
          </p:cNvSpPr>
          <p:nvPr/>
        </p:nvSpPr>
        <p:spPr bwMode="auto">
          <a:xfrm>
            <a:off x="22098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889" name="Oval 9">
            <a:extLst>
              <a:ext uri="{FF2B5EF4-FFF2-40B4-BE49-F238E27FC236}">
                <a16:creationId xmlns:a16="http://schemas.microsoft.com/office/drawing/2014/main" id="{D140F9C3-55FC-C8F7-5F81-A4FDB4336816}"/>
              </a:ext>
            </a:extLst>
          </p:cNvPr>
          <p:cNvSpPr>
            <a:spLocks noChangeArrowheads="1"/>
          </p:cNvSpPr>
          <p:nvPr/>
        </p:nvSpPr>
        <p:spPr bwMode="auto">
          <a:xfrm rot="7946174">
            <a:off x="24384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890" name="Oval 10">
            <a:extLst>
              <a:ext uri="{FF2B5EF4-FFF2-40B4-BE49-F238E27FC236}">
                <a16:creationId xmlns:a16="http://schemas.microsoft.com/office/drawing/2014/main" id="{62DC9E93-0854-43F6-3FA8-034DCC180DB0}"/>
              </a:ext>
            </a:extLst>
          </p:cNvPr>
          <p:cNvSpPr>
            <a:spLocks noChangeArrowheads="1"/>
          </p:cNvSpPr>
          <p:nvPr/>
        </p:nvSpPr>
        <p:spPr bwMode="auto">
          <a:xfrm rot="7946174">
            <a:off x="24384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2891" name="Oval 11">
            <a:extLst>
              <a:ext uri="{FF2B5EF4-FFF2-40B4-BE49-F238E27FC236}">
                <a16:creationId xmlns:a16="http://schemas.microsoft.com/office/drawing/2014/main" id="{0B6D22CF-EB8D-5D4D-E5EC-42A73A196854}"/>
              </a:ext>
            </a:extLst>
          </p:cNvPr>
          <p:cNvSpPr>
            <a:spLocks noChangeArrowheads="1"/>
          </p:cNvSpPr>
          <p:nvPr/>
        </p:nvSpPr>
        <p:spPr bwMode="auto">
          <a:xfrm>
            <a:off x="25146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892" name="Oval 12">
            <a:extLst>
              <a:ext uri="{FF2B5EF4-FFF2-40B4-BE49-F238E27FC236}">
                <a16:creationId xmlns:a16="http://schemas.microsoft.com/office/drawing/2014/main" id="{6AA9ACB9-C842-DBC4-0ED7-6B805E9FC331}"/>
              </a:ext>
            </a:extLst>
          </p:cNvPr>
          <p:cNvSpPr>
            <a:spLocks noChangeArrowheads="1"/>
          </p:cNvSpPr>
          <p:nvPr/>
        </p:nvSpPr>
        <p:spPr bwMode="auto">
          <a:xfrm>
            <a:off x="68580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2893" name="Oval 13">
            <a:extLst>
              <a:ext uri="{FF2B5EF4-FFF2-40B4-BE49-F238E27FC236}">
                <a16:creationId xmlns:a16="http://schemas.microsoft.com/office/drawing/2014/main" id="{8219069C-442A-8A01-E6AB-2BBADC77BA3C}"/>
              </a:ext>
            </a:extLst>
          </p:cNvPr>
          <p:cNvSpPr>
            <a:spLocks noChangeArrowheads="1"/>
          </p:cNvSpPr>
          <p:nvPr/>
        </p:nvSpPr>
        <p:spPr bwMode="auto">
          <a:xfrm>
            <a:off x="66294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894" name="Oval 14">
            <a:extLst>
              <a:ext uri="{FF2B5EF4-FFF2-40B4-BE49-F238E27FC236}">
                <a16:creationId xmlns:a16="http://schemas.microsoft.com/office/drawing/2014/main" id="{6A96D3F6-9EAF-8520-B1B5-2C2BCB9892E6}"/>
              </a:ext>
            </a:extLst>
          </p:cNvPr>
          <p:cNvSpPr>
            <a:spLocks noChangeArrowheads="1"/>
          </p:cNvSpPr>
          <p:nvPr/>
        </p:nvSpPr>
        <p:spPr bwMode="auto">
          <a:xfrm>
            <a:off x="64770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2895" name="Oval 15">
            <a:extLst>
              <a:ext uri="{FF2B5EF4-FFF2-40B4-BE49-F238E27FC236}">
                <a16:creationId xmlns:a16="http://schemas.microsoft.com/office/drawing/2014/main" id="{D39819C6-8E2D-4A5E-B65F-94F857920B34}"/>
              </a:ext>
            </a:extLst>
          </p:cNvPr>
          <p:cNvSpPr>
            <a:spLocks noChangeArrowheads="1"/>
          </p:cNvSpPr>
          <p:nvPr/>
        </p:nvSpPr>
        <p:spPr bwMode="auto">
          <a:xfrm>
            <a:off x="64770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896" name="Oval 16">
            <a:extLst>
              <a:ext uri="{FF2B5EF4-FFF2-40B4-BE49-F238E27FC236}">
                <a16:creationId xmlns:a16="http://schemas.microsoft.com/office/drawing/2014/main" id="{73884CAC-FAEF-7E0E-93C9-B89C9E0A7B57}"/>
              </a:ext>
            </a:extLst>
          </p:cNvPr>
          <p:cNvSpPr>
            <a:spLocks noChangeArrowheads="1"/>
          </p:cNvSpPr>
          <p:nvPr/>
        </p:nvSpPr>
        <p:spPr bwMode="auto">
          <a:xfrm rot="7946174">
            <a:off x="67056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897" name="Oval 17">
            <a:extLst>
              <a:ext uri="{FF2B5EF4-FFF2-40B4-BE49-F238E27FC236}">
                <a16:creationId xmlns:a16="http://schemas.microsoft.com/office/drawing/2014/main" id="{E1A42319-F8CB-D49A-275A-91A1FCC5EE4F}"/>
              </a:ext>
            </a:extLst>
          </p:cNvPr>
          <p:cNvSpPr>
            <a:spLocks noChangeArrowheads="1"/>
          </p:cNvSpPr>
          <p:nvPr/>
        </p:nvSpPr>
        <p:spPr bwMode="auto">
          <a:xfrm rot="7946174">
            <a:off x="67056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2898" name="Oval 18">
            <a:extLst>
              <a:ext uri="{FF2B5EF4-FFF2-40B4-BE49-F238E27FC236}">
                <a16:creationId xmlns:a16="http://schemas.microsoft.com/office/drawing/2014/main" id="{C0AD6986-3AFB-A67C-3B8A-7E8FB1496379}"/>
              </a:ext>
            </a:extLst>
          </p:cNvPr>
          <p:cNvSpPr>
            <a:spLocks noChangeArrowheads="1"/>
          </p:cNvSpPr>
          <p:nvPr/>
        </p:nvSpPr>
        <p:spPr bwMode="auto">
          <a:xfrm>
            <a:off x="67818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899" name="Oval 19">
            <a:extLst>
              <a:ext uri="{FF2B5EF4-FFF2-40B4-BE49-F238E27FC236}">
                <a16:creationId xmlns:a16="http://schemas.microsoft.com/office/drawing/2014/main" id="{C61EB3F2-DA7D-45AF-1E47-BABA991AB32D}"/>
              </a:ext>
            </a:extLst>
          </p:cNvPr>
          <p:cNvSpPr>
            <a:spLocks noChangeArrowheads="1"/>
          </p:cNvSpPr>
          <p:nvPr/>
        </p:nvSpPr>
        <p:spPr bwMode="auto">
          <a:xfrm>
            <a:off x="6629400" y="3886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2900" name="Oval 20">
            <a:extLst>
              <a:ext uri="{FF2B5EF4-FFF2-40B4-BE49-F238E27FC236}">
                <a16:creationId xmlns:a16="http://schemas.microsoft.com/office/drawing/2014/main" id="{7301A0A7-3734-95C1-31A1-05DCCB323460}"/>
              </a:ext>
            </a:extLst>
          </p:cNvPr>
          <p:cNvSpPr>
            <a:spLocks noChangeArrowheads="1"/>
          </p:cNvSpPr>
          <p:nvPr/>
        </p:nvSpPr>
        <p:spPr bwMode="auto">
          <a:xfrm>
            <a:off x="64770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22901" name="Oval 21">
            <a:extLst>
              <a:ext uri="{FF2B5EF4-FFF2-40B4-BE49-F238E27FC236}">
                <a16:creationId xmlns:a16="http://schemas.microsoft.com/office/drawing/2014/main" id="{817F183F-D760-C54D-BA27-CCAFC372DB9E}"/>
              </a:ext>
            </a:extLst>
          </p:cNvPr>
          <p:cNvSpPr>
            <a:spLocks noChangeArrowheads="1"/>
          </p:cNvSpPr>
          <p:nvPr/>
        </p:nvSpPr>
        <p:spPr bwMode="auto">
          <a:xfrm>
            <a:off x="16002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2902" name="Oval 22">
            <a:extLst>
              <a:ext uri="{FF2B5EF4-FFF2-40B4-BE49-F238E27FC236}">
                <a16:creationId xmlns:a16="http://schemas.microsoft.com/office/drawing/2014/main" id="{C1F9781C-99E0-1B40-EFA1-BD5343B8768A}"/>
              </a:ext>
            </a:extLst>
          </p:cNvPr>
          <p:cNvSpPr>
            <a:spLocks noChangeArrowheads="1"/>
          </p:cNvSpPr>
          <p:nvPr/>
        </p:nvSpPr>
        <p:spPr bwMode="auto">
          <a:xfrm>
            <a:off x="58674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2903" name="Oval 23">
            <a:extLst>
              <a:ext uri="{FF2B5EF4-FFF2-40B4-BE49-F238E27FC236}">
                <a16:creationId xmlns:a16="http://schemas.microsoft.com/office/drawing/2014/main" id="{B70160B6-6E8E-40AA-0FAB-42511F81A498}"/>
              </a:ext>
            </a:extLst>
          </p:cNvPr>
          <p:cNvSpPr>
            <a:spLocks noChangeArrowheads="1"/>
          </p:cNvSpPr>
          <p:nvPr/>
        </p:nvSpPr>
        <p:spPr bwMode="auto">
          <a:xfrm>
            <a:off x="5410200" y="2516188"/>
            <a:ext cx="2741613" cy="2741612"/>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2904" name="Oval 24">
            <a:extLst>
              <a:ext uri="{FF2B5EF4-FFF2-40B4-BE49-F238E27FC236}">
                <a16:creationId xmlns:a16="http://schemas.microsoft.com/office/drawing/2014/main" id="{3069DE99-2C5C-6C38-8715-3227FF8072DF}"/>
              </a:ext>
            </a:extLst>
          </p:cNvPr>
          <p:cNvSpPr>
            <a:spLocks noChangeArrowheads="1"/>
          </p:cNvSpPr>
          <p:nvPr/>
        </p:nvSpPr>
        <p:spPr bwMode="auto">
          <a:xfrm>
            <a:off x="1144588" y="25146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2905" name="Text Box 25">
            <a:extLst>
              <a:ext uri="{FF2B5EF4-FFF2-40B4-BE49-F238E27FC236}">
                <a16:creationId xmlns:a16="http://schemas.microsoft.com/office/drawing/2014/main" id="{355C0E10-A991-100B-5966-8DC81E553A58}"/>
              </a:ext>
            </a:extLst>
          </p:cNvPr>
          <p:cNvSpPr txBox="1">
            <a:spLocks noChangeArrowheads="1"/>
          </p:cNvSpPr>
          <p:nvPr/>
        </p:nvSpPr>
        <p:spPr bwMode="auto">
          <a:xfrm>
            <a:off x="6553200" y="22098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t>2</a:t>
            </a:r>
          </a:p>
          <a:p>
            <a:pPr algn="l" eaLnBrk="1" hangingPunct="1"/>
            <a:r>
              <a:rPr lang="en-US" altLang="en-US" sz="3200" b="1"/>
              <a:t>1</a:t>
            </a:r>
          </a:p>
        </p:txBody>
      </p:sp>
      <p:sp>
        <p:nvSpPr>
          <p:cNvPr id="122906" name="Text Box 26">
            <a:extLst>
              <a:ext uri="{FF2B5EF4-FFF2-40B4-BE49-F238E27FC236}">
                <a16:creationId xmlns:a16="http://schemas.microsoft.com/office/drawing/2014/main" id="{C7B8EE19-6D34-BAA2-B525-4A14F5B7F26C}"/>
              </a:ext>
            </a:extLst>
          </p:cNvPr>
          <p:cNvSpPr txBox="1">
            <a:spLocks noChangeArrowheads="1"/>
          </p:cNvSpPr>
          <p:nvPr/>
        </p:nvSpPr>
        <p:spPr bwMode="auto">
          <a:xfrm>
            <a:off x="2286000" y="22860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t>2</a:t>
            </a:r>
          </a:p>
          <a:p>
            <a:pPr algn="l" eaLnBrk="1" hangingPunct="1"/>
            <a:r>
              <a:rPr lang="en-US" altLang="en-US" sz="3200" b="1"/>
              <a:t>1</a:t>
            </a:r>
          </a:p>
        </p:txBody>
      </p:sp>
      <p:pic>
        <p:nvPicPr>
          <p:cNvPr id="194587" name="Picture 27">
            <a:extLst>
              <a:ext uri="{FF2B5EF4-FFF2-40B4-BE49-F238E27FC236}">
                <a16:creationId xmlns:a16="http://schemas.microsoft.com/office/drawing/2014/main" id="{2E1604D2-67E5-308F-1FC1-C85DFAF9F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2487613"/>
            <a:ext cx="276542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8" name="Picture 28">
            <a:extLst>
              <a:ext uri="{FF2B5EF4-FFF2-40B4-BE49-F238E27FC236}">
                <a16:creationId xmlns:a16="http://schemas.microsoft.com/office/drawing/2014/main" id="{43BDEBDF-AE84-B20E-F642-86886E736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775" y="3749675"/>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9" name="Picture 29">
            <a:extLst>
              <a:ext uri="{FF2B5EF4-FFF2-40B4-BE49-F238E27FC236}">
                <a16:creationId xmlns:a16="http://schemas.microsoft.com/office/drawing/2014/main" id="{CCD55D87-7EF0-2986-0D60-EBB293466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975" y="373380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0" name="AutoShape 30">
            <a:extLst>
              <a:ext uri="{FF2B5EF4-FFF2-40B4-BE49-F238E27FC236}">
                <a16:creationId xmlns:a16="http://schemas.microsoft.com/office/drawing/2014/main" id="{F0A4BE57-E72B-D5D8-52CA-D0E622C890C5}"/>
              </a:ext>
            </a:extLst>
          </p:cNvPr>
          <p:cNvSpPr>
            <a:spLocks noChangeArrowheads="1"/>
          </p:cNvSpPr>
          <p:nvPr/>
        </p:nvSpPr>
        <p:spPr bwMode="auto">
          <a:xfrm rot="-2644854">
            <a:off x="4114800" y="2971800"/>
            <a:ext cx="914400" cy="838200"/>
          </a:xfrm>
          <a:prstGeom prst="lightningBolt">
            <a:avLst/>
          </a:prstGeom>
          <a:gradFill rotWithShape="1">
            <a:gsLst>
              <a:gs pos="0">
                <a:srgbClr val="D20000"/>
              </a:gs>
              <a:gs pos="100000">
                <a:srgbClr val="FFCC00"/>
              </a:gs>
            </a:gsLst>
            <a:path path="rect">
              <a:fillToRect l="50000" t="50000" r="50000" b="50000"/>
            </a:path>
          </a:gradFill>
          <a:ln w="9525">
            <a:miter lim="800000"/>
            <a:headEnd/>
            <a:tailEnd/>
          </a:ln>
          <a:scene3d>
            <a:camera prst="legacyObliqueTopRight">
              <a:rot lat="21299997" lon="20099998" rev="0"/>
            </a:camera>
            <a:lightRig rig="legacyFlat3" dir="b"/>
          </a:scene3d>
          <a:sp3d extrusionH="227000" prstMaterial="legacyMatte">
            <a:bevelT w="13500" h="13500" prst="angle"/>
            <a:bevelB w="13500" h="13500" prst="angle"/>
            <a:extrusionClr>
              <a:srgbClr val="D20000"/>
            </a:extrusionClr>
            <a:contourClr>
              <a:srgbClr val="D2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94591" name="AutoShape 31">
            <a:extLst>
              <a:ext uri="{FF2B5EF4-FFF2-40B4-BE49-F238E27FC236}">
                <a16:creationId xmlns:a16="http://schemas.microsoft.com/office/drawing/2014/main" id="{E5275133-AEB8-FADD-E09F-4D7B4D32E43A}"/>
              </a:ext>
            </a:extLst>
          </p:cNvPr>
          <p:cNvSpPr>
            <a:spLocks noChangeArrowheads="1"/>
          </p:cNvSpPr>
          <p:nvPr/>
        </p:nvSpPr>
        <p:spPr bwMode="auto">
          <a:xfrm rot="7658123">
            <a:off x="4229100" y="3695700"/>
            <a:ext cx="914400" cy="838200"/>
          </a:xfrm>
          <a:prstGeom prst="lightningBolt">
            <a:avLst/>
          </a:prstGeom>
          <a:gradFill rotWithShape="1">
            <a:gsLst>
              <a:gs pos="0">
                <a:srgbClr val="D20000"/>
              </a:gs>
              <a:gs pos="100000">
                <a:srgbClr val="FFCC00"/>
              </a:gs>
            </a:gsLst>
            <a:path path="rect">
              <a:fillToRect l="50000" t="50000" r="50000" b="50000"/>
            </a:path>
          </a:gradFill>
          <a:ln w="9525">
            <a:miter lim="800000"/>
            <a:headEnd/>
            <a:tailEnd/>
          </a:ln>
          <a:scene3d>
            <a:camera prst="legacyObliqueTopRight">
              <a:rot lat="21299997" lon="20099998" rev="0"/>
            </a:camera>
            <a:lightRig rig="legacyFlat3" dir="b"/>
          </a:scene3d>
          <a:sp3d extrusionH="227000" prstMaterial="legacyMatte">
            <a:bevelT w="13500" h="13500" prst="angle"/>
            <a:bevelB w="13500" h="13500" prst="angle"/>
            <a:extrusionClr>
              <a:srgbClr val="D20000"/>
            </a:extrusionClr>
            <a:contourClr>
              <a:srgbClr val="D2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94592" name="Rectangle 32">
            <a:extLst>
              <a:ext uri="{FF2B5EF4-FFF2-40B4-BE49-F238E27FC236}">
                <a16:creationId xmlns:a16="http://schemas.microsoft.com/office/drawing/2014/main" id="{FF7C14DB-4A33-C07D-0930-70902F5A781B}"/>
              </a:ext>
            </a:extLst>
          </p:cNvPr>
          <p:cNvSpPr>
            <a:spLocks noChangeArrowheads="1"/>
          </p:cNvSpPr>
          <p:nvPr/>
        </p:nvSpPr>
        <p:spPr bwMode="auto">
          <a:xfrm>
            <a:off x="152400" y="525780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t>The attraction between a cation and an anion.</a:t>
            </a:r>
            <a:endParaRPr lang="en-US" altLang="en-US" sz="4400" b="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19458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 fill="hold"/>
                                        <p:tgtEl>
                                          <p:spTgt spid="19458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 fill="hold"/>
                                        <p:tgtEl>
                                          <p:spTgt spid="19458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194590"/>
                                        </p:tgtEl>
                                        <p:attrNameLst>
                                          <p:attrName>style.visibility</p:attrName>
                                        </p:attrNameLst>
                                      </p:cBhvr>
                                      <p:to>
                                        <p:strVal val="visible"/>
                                      </p:to>
                                    </p:set>
                                    <p:anim calcmode="lin" valueType="num">
                                      <p:cBhvr>
                                        <p:cTn id="15" dur="500" fill="hold"/>
                                        <p:tgtEl>
                                          <p:spTgt spid="194590"/>
                                        </p:tgtEl>
                                        <p:attrNameLst>
                                          <p:attrName>ppt_w</p:attrName>
                                        </p:attrNameLst>
                                      </p:cBhvr>
                                      <p:tavLst>
                                        <p:tav tm="0">
                                          <p:val>
                                            <p:fltVal val="0"/>
                                          </p:val>
                                        </p:tav>
                                        <p:tav tm="100000">
                                          <p:val>
                                            <p:strVal val="#ppt_w"/>
                                          </p:val>
                                        </p:tav>
                                      </p:tavLst>
                                    </p:anim>
                                    <p:anim calcmode="lin" valueType="num">
                                      <p:cBhvr>
                                        <p:cTn id="16" dur="500" fill="hold"/>
                                        <p:tgtEl>
                                          <p:spTgt spid="19459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94591"/>
                                        </p:tgtEl>
                                        <p:attrNameLst>
                                          <p:attrName>style.visibility</p:attrName>
                                        </p:attrNameLst>
                                      </p:cBhvr>
                                      <p:to>
                                        <p:strVal val="visible"/>
                                      </p:to>
                                    </p:set>
                                    <p:anim calcmode="lin" valueType="num">
                                      <p:cBhvr>
                                        <p:cTn id="19" dur="500" fill="hold"/>
                                        <p:tgtEl>
                                          <p:spTgt spid="194591"/>
                                        </p:tgtEl>
                                        <p:attrNameLst>
                                          <p:attrName>ppt_w</p:attrName>
                                        </p:attrNameLst>
                                      </p:cBhvr>
                                      <p:tavLst>
                                        <p:tav tm="0">
                                          <p:val>
                                            <p:fltVal val="0"/>
                                          </p:val>
                                        </p:tav>
                                        <p:tav tm="100000">
                                          <p:val>
                                            <p:strVal val="#ppt_w"/>
                                          </p:val>
                                        </p:tav>
                                      </p:tavLst>
                                    </p:anim>
                                    <p:anim calcmode="lin" valueType="num">
                                      <p:cBhvr>
                                        <p:cTn id="20" dur="500" fill="hold"/>
                                        <p:tgtEl>
                                          <p:spTgt spid="194591"/>
                                        </p:tgtEl>
                                        <p:attrNameLst>
                                          <p:attrName>ppt_h</p:attrName>
                                        </p:attrNameLst>
                                      </p:cBhvr>
                                      <p:tavLst>
                                        <p:tav tm="0">
                                          <p:val>
                                            <p:fltVal val="0"/>
                                          </p:val>
                                        </p:tav>
                                        <p:tav tm="100000">
                                          <p:val>
                                            <p:strVal val="#ppt_h"/>
                                          </p:val>
                                        </p:tav>
                                      </p:tavLst>
                                    </p:anim>
                                  </p:childTnLst>
                                </p:cTn>
                              </p:par>
                              <p:par>
                                <p:cTn id="21" presetID="6" presetClass="emph" presetSubtype="0" repeatCount="indefinite" autoRev="1" fill="hold" nodeType="withEffect">
                                  <p:stCondLst>
                                    <p:cond delay="0"/>
                                  </p:stCondLst>
                                  <p:childTnLst>
                                    <p:animScale>
                                      <p:cBhvr>
                                        <p:cTn id="22" dur="1000" fill="hold"/>
                                        <p:tgtEl>
                                          <p:spTgt spid="194590"/>
                                        </p:tgtEl>
                                      </p:cBhvr>
                                      <p:by x="120000" y="120000"/>
                                    </p:animScale>
                                  </p:childTnLst>
                                </p:cTn>
                              </p:par>
                              <p:par>
                                <p:cTn id="23" presetID="6" presetClass="emph" presetSubtype="0" repeatCount="indefinite" autoRev="1" fill="hold" nodeType="withEffect">
                                  <p:stCondLst>
                                    <p:cond delay="0"/>
                                  </p:stCondLst>
                                  <p:childTnLst>
                                    <p:animScale>
                                      <p:cBhvr>
                                        <p:cTn id="24" dur="1000" fill="hold"/>
                                        <p:tgtEl>
                                          <p:spTgt spid="194591"/>
                                        </p:tgtEl>
                                      </p:cBhvr>
                                      <p:by x="120000" y="120000"/>
                                    </p:animScale>
                                  </p:childTnLst>
                                </p:cTn>
                              </p:par>
                            </p:childTnLst>
                          </p:cTn>
                        </p:par>
                        <p:par>
                          <p:cTn id="25" fill="hold" nodeType="afterGroup">
                            <p:stCondLst>
                              <p:cond delay="2000"/>
                            </p:stCondLst>
                            <p:childTnLst>
                              <p:par>
                                <p:cTn id="26" presetID="52" presetClass="entr" presetSubtype="0" fill="hold" nodeType="afterEffect">
                                  <p:stCondLst>
                                    <p:cond delay="0"/>
                                  </p:stCondLst>
                                  <p:childTnLst>
                                    <p:set>
                                      <p:cBhvr>
                                        <p:cTn id="27" dur="1" fill="hold">
                                          <p:stCondLst>
                                            <p:cond delay="0"/>
                                          </p:stCondLst>
                                        </p:cTn>
                                        <p:tgtEl>
                                          <p:spTgt spid="194592"/>
                                        </p:tgtEl>
                                        <p:attrNameLst>
                                          <p:attrName>style.visibility</p:attrName>
                                        </p:attrNameLst>
                                      </p:cBhvr>
                                      <p:to>
                                        <p:strVal val="visible"/>
                                      </p:to>
                                    </p:set>
                                    <p:animScale>
                                      <p:cBhvr>
                                        <p:cTn id="28" dur="1000" decel="50000" fill="hold">
                                          <p:stCondLst>
                                            <p:cond delay="0"/>
                                          </p:stCondLst>
                                        </p:cTn>
                                        <p:tgtEl>
                                          <p:spTgt spid="1945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94592"/>
                                        </p:tgtEl>
                                        <p:attrNameLst>
                                          <p:attrName>ppt_x</p:attrName>
                                          <p:attrName>ppt_y</p:attrName>
                                        </p:attrNameLst>
                                      </p:cBhvr>
                                    </p:animMotion>
                                    <p:animEffect transition="in" filter="fade">
                                      <p:cBhvr>
                                        <p:cTn id="30" dur="1000"/>
                                        <p:tgtEl>
                                          <p:spTgt spid="19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0" grpId="0" animBg="1"/>
      <p:bldP spid="194590" grpId="1" animBg="1"/>
      <p:bldP spid="194591" grpId="0" animBg="1"/>
      <p:bldP spid="194591" grpId="1" animBg="1"/>
      <p:bldP spid="1945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a04sc0830_wg0">
            <a:extLst>
              <a:ext uri="{FF2B5EF4-FFF2-40B4-BE49-F238E27FC236}">
                <a16:creationId xmlns:a16="http://schemas.microsoft.com/office/drawing/2014/main" id="{65826955-12C1-6FEA-576C-863CDA67F3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679575"/>
            <a:ext cx="28194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ma04sc0830_wg1">
            <a:extLst>
              <a:ext uri="{FF2B5EF4-FFF2-40B4-BE49-F238E27FC236}">
                <a16:creationId xmlns:a16="http://schemas.microsoft.com/office/drawing/2014/main" id="{1AB93EDD-AF6D-F800-7178-EEB3423819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1600200"/>
            <a:ext cx="28051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ma04sc0830_wg2">
            <a:extLst>
              <a:ext uri="{FF2B5EF4-FFF2-40B4-BE49-F238E27FC236}">
                <a16:creationId xmlns:a16="http://schemas.microsoft.com/office/drawing/2014/main" id="{A1BAB83B-32E1-FE74-5474-096AC081F4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4267200"/>
            <a:ext cx="27130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2" descr="ma04sc0830_wg3">
            <a:extLst>
              <a:ext uri="{FF2B5EF4-FFF2-40B4-BE49-F238E27FC236}">
                <a16:creationId xmlns:a16="http://schemas.microsoft.com/office/drawing/2014/main" id="{B1314F88-13AA-13FC-ED0A-F312B70DF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4311650"/>
            <a:ext cx="280511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4">
            <a:extLst>
              <a:ext uri="{FF2B5EF4-FFF2-40B4-BE49-F238E27FC236}">
                <a16:creationId xmlns:a16="http://schemas.microsoft.com/office/drawing/2014/main" id="{8B23ED45-44EE-51D5-8797-978C3C0CCB9B}"/>
              </a:ext>
            </a:extLst>
          </p:cNvPr>
          <p:cNvSpPr>
            <a:spLocks noChangeArrowheads="1"/>
          </p:cNvSpPr>
          <p:nvPr/>
        </p:nvSpPr>
        <p:spPr bwMode="auto">
          <a:xfrm>
            <a:off x="685800" y="3810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Which of the following illustrations represents a pure substance? </a:t>
            </a:r>
          </a:p>
        </p:txBody>
      </p:sp>
    </p:spTree>
    <p:controls>
      <mc:AlternateContent xmlns:mc="http://schemas.openxmlformats.org/markup-compatibility/2006">
        <mc:Choice xmlns:v="urn:schemas-microsoft-com:vml" Requires="v">
          <p:control r:id="rId1" imgW="257040" imgH="304920"/>
        </mc:Choice>
        <mc:Fallback>
          <p:control r:id="rId1" imgW="257040" imgH="304920">
            <p:pic>
              <p:nvPicPr>
                <p:cNvPr id="1026" name="DefaultOcx">
                  <a:extLst>
                    <a:ext uri="{FF2B5EF4-FFF2-40B4-BE49-F238E27FC236}">
                      <a16:creationId xmlns:a16="http://schemas.microsoft.com/office/drawing/2014/main" id="{28996435-C2EB-D234-A056-75728FD7FF5D}"/>
                    </a:ext>
                  </a:extLst>
                </p:cNvPr>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2292350" y="-111125"/>
                  <a:ext cx="1371600" cy="304800"/>
                </a:xfrm>
                <a:prstGeom prst="rect">
                  <a:avLst/>
                </a:prstGeom>
                <a:noFill/>
                <a:ln w="9525" algn="ctr">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2" imgW="257040" imgH="304920"/>
        </mc:Choice>
        <mc:Fallback>
          <p:control r:id="rId2" imgW="257040" imgH="304920">
            <p:pic>
              <p:nvPicPr>
                <p:cNvPr id="1027" name="HTMLOption1">
                  <a:extLst>
                    <a:ext uri="{FF2B5EF4-FFF2-40B4-BE49-F238E27FC236}">
                      <a16:creationId xmlns:a16="http://schemas.microsoft.com/office/drawing/2014/main" id="{8C69616A-F861-7F18-CA9E-D2A9EDEE1036}"/>
                    </a:ext>
                  </a:extLst>
                </p:cNvPr>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2292350" y="-111125"/>
                  <a:ext cx="1371600" cy="304800"/>
                </a:xfrm>
                <a:prstGeom prst="rect">
                  <a:avLst/>
                </a:prstGeom>
                <a:noFill/>
                <a:ln w="9525" algn="ctr">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3" imgW="257040" imgH="304920"/>
        </mc:Choice>
        <mc:Fallback>
          <p:control r:id="rId3" imgW="257040" imgH="304920">
            <p:pic>
              <p:nvPicPr>
                <p:cNvPr id="1028" name="HTMLOption2">
                  <a:extLst>
                    <a:ext uri="{FF2B5EF4-FFF2-40B4-BE49-F238E27FC236}">
                      <a16:creationId xmlns:a16="http://schemas.microsoft.com/office/drawing/2014/main" id="{DB398CA1-C1D1-1E3E-B924-F1B65DB41AA0}"/>
                    </a:ext>
                  </a:extLst>
                </p:cNvPr>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2292350" y="-111125"/>
                  <a:ext cx="1371600" cy="304800"/>
                </a:xfrm>
                <a:prstGeom prst="rect">
                  <a:avLst/>
                </a:prstGeom>
                <a:noFill/>
                <a:ln w="9525" algn="ctr">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4" imgW="257040" imgH="304920"/>
        </mc:Choice>
        <mc:Fallback>
          <p:control r:id="rId4" imgW="257040" imgH="304920">
            <p:pic>
              <p:nvPicPr>
                <p:cNvPr id="1029" name="HTMLOption3">
                  <a:extLst>
                    <a:ext uri="{FF2B5EF4-FFF2-40B4-BE49-F238E27FC236}">
                      <a16:creationId xmlns:a16="http://schemas.microsoft.com/office/drawing/2014/main" id="{31689A7C-3EB1-BE04-0012-A8AF1BFE14C2}"/>
                    </a:ext>
                  </a:extLst>
                </p:cNvPr>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2292350" y="-111125"/>
                  <a:ext cx="1371600" cy="304800"/>
                </a:xfrm>
                <a:prstGeom prst="rect">
                  <a:avLst/>
                </a:prstGeom>
                <a:noFill/>
                <a:ln w="9525" algn="ctr">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50000">
              <a:srgbClr val="CC3399"/>
            </a:gs>
            <a:gs pos="100000">
              <a:srgbClr val="FFCC66"/>
            </a:gs>
          </a:gsLst>
          <a:lin ang="18900000" scaled="1"/>
        </a:gradFill>
        <a:effectLst/>
      </p:bgPr>
    </p:bg>
    <p:spTree>
      <p:nvGrpSpPr>
        <p:cNvPr id="1" name=""/>
        <p:cNvGrpSpPr/>
        <p:nvPr/>
      </p:nvGrpSpPr>
      <p:grpSpPr>
        <a:xfrm>
          <a:off x="0" y="0"/>
          <a:ext cx="0" cy="0"/>
          <a:chOff x="0" y="0"/>
          <a:chExt cx="0" cy="0"/>
        </a:xfrm>
      </p:grpSpPr>
      <p:pic>
        <p:nvPicPr>
          <p:cNvPr id="183298" name="Picture 2">
            <a:extLst>
              <a:ext uri="{FF2B5EF4-FFF2-40B4-BE49-F238E27FC236}">
                <a16:creationId xmlns:a16="http://schemas.microsoft.com/office/drawing/2014/main" id="{0E8262DA-6E42-5FFC-4B6E-8217DFE53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51212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99" name="Picture 3">
            <a:extLst>
              <a:ext uri="{FF2B5EF4-FFF2-40B4-BE49-F238E27FC236}">
                <a16:creationId xmlns:a16="http://schemas.microsoft.com/office/drawing/2014/main" id="{00EF6821-89AB-718B-6E90-B1036A126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1212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0" name="Picture 4">
            <a:extLst>
              <a:ext uri="{FF2B5EF4-FFF2-40B4-BE49-F238E27FC236}">
                <a16:creationId xmlns:a16="http://schemas.microsoft.com/office/drawing/2014/main" id="{1EF9FBCA-2DEF-08A0-5DC2-D20BF42E6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5" y="51212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1" name="Picture 5">
            <a:extLst>
              <a:ext uri="{FF2B5EF4-FFF2-40B4-BE49-F238E27FC236}">
                <a16:creationId xmlns:a16="http://schemas.microsoft.com/office/drawing/2014/main" id="{BFF57E2F-D830-C939-2207-76245663D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475" y="51212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2" name="Picture 6">
            <a:extLst>
              <a:ext uri="{FF2B5EF4-FFF2-40B4-BE49-F238E27FC236}">
                <a16:creationId xmlns:a16="http://schemas.microsoft.com/office/drawing/2014/main" id="{5BCE1D85-6A2F-308F-D360-B8DF51A7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1212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3" name="Picture 7">
            <a:extLst>
              <a:ext uri="{FF2B5EF4-FFF2-40B4-BE49-F238E27FC236}">
                <a16:creationId xmlns:a16="http://schemas.microsoft.com/office/drawing/2014/main" id="{C6C0E8FC-864D-DF79-6641-5399C17D5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075" y="51212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4" name="Picture 8">
            <a:extLst>
              <a:ext uri="{FF2B5EF4-FFF2-40B4-BE49-F238E27FC236}">
                <a16:creationId xmlns:a16="http://schemas.microsoft.com/office/drawing/2014/main" id="{C1152E14-6AF7-2EA2-1DC3-946B42D23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212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5" name="Picture 9">
            <a:extLst>
              <a:ext uri="{FF2B5EF4-FFF2-40B4-BE49-F238E27FC236}">
                <a16:creationId xmlns:a16="http://schemas.microsoft.com/office/drawing/2014/main" id="{EC682AFF-F60C-4A1D-82E7-3276D37D4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1212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6" name="Picture 10">
            <a:extLst>
              <a:ext uri="{FF2B5EF4-FFF2-40B4-BE49-F238E27FC236}">
                <a16:creationId xmlns:a16="http://schemas.microsoft.com/office/drawing/2014/main" id="{90BB6714-5A72-8892-8C15-691B8B6D7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5105400"/>
            <a:ext cx="5476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7" name="Picture 11">
            <a:extLst>
              <a:ext uri="{FF2B5EF4-FFF2-40B4-BE49-F238E27FC236}">
                <a16:creationId xmlns:a16="http://schemas.microsoft.com/office/drawing/2014/main" id="{60E9572B-642E-184A-5ECF-6B4FC0127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054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8" name="Picture 12">
            <a:extLst>
              <a:ext uri="{FF2B5EF4-FFF2-40B4-BE49-F238E27FC236}">
                <a16:creationId xmlns:a16="http://schemas.microsoft.com/office/drawing/2014/main" id="{C2D4F089-0B43-340F-A793-1B12AB359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1054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9" name="Picture 13">
            <a:extLst>
              <a:ext uri="{FF2B5EF4-FFF2-40B4-BE49-F238E27FC236}">
                <a16:creationId xmlns:a16="http://schemas.microsoft.com/office/drawing/2014/main" id="{0FC46EAF-7BD7-EC28-6AE8-8481875C6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1054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0" name="Picture 14">
            <a:extLst>
              <a:ext uri="{FF2B5EF4-FFF2-40B4-BE49-F238E27FC236}">
                <a16:creationId xmlns:a16="http://schemas.microsoft.com/office/drawing/2014/main" id="{697E07D4-1D63-1AD3-6DBE-67D56D2B2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1054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1" name="Picture 15">
            <a:extLst>
              <a:ext uri="{FF2B5EF4-FFF2-40B4-BE49-F238E27FC236}">
                <a16:creationId xmlns:a16="http://schemas.microsoft.com/office/drawing/2014/main" id="{4E910F04-4539-0706-B6F2-BCFF1A6FA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38" y="5105400"/>
            <a:ext cx="5476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2" name="Picture 16">
            <a:extLst>
              <a:ext uri="{FF2B5EF4-FFF2-40B4-BE49-F238E27FC236}">
                <a16:creationId xmlns:a16="http://schemas.microsoft.com/office/drawing/2014/main" id="{25F0A34A-8B75-8147-277A-8CD69BEB5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238" y="5105400"/>
            <a:ext cx="5476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3" name="Picture 17">
            <a:extLst>
              <a:ext uri="{FF2B5EF4-FFF2-40B4-BE49-F238E27FC236}">
                <a16:creationId xmlns:a16="http://schemas.microsoft.com/office/drawing/2014/main" id="{8F6FEDF2-A0D1-4F86-C342-612884F1A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838" y="5105400"/>
            <a:ext cx="5476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4" name="Picture 18">
            <a:extLst>
              <a:ext uri="{FF2B5EF4-FFF2-40B4-BE49-F238E27FC236}">
                <a16:creationId xmlns:a16="http://schemas.microsoft.com/office/drawing/2014/main" id="{2DBD920C-F2DD-C71F-DFA3-0FED9715F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438" y="5105400"/>
            <a:ext cx="5476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5" name="Picture 19">
            <a:extLst>
              <a:ext uri="{FF2B5EF4-FFF2-40B4-BE49-F238E27FC236}">
                <a16:creationId xmlns:a16="http://schemas.microsoft.com/office/drawing/2014/main" id="{8263BDC6-6CCF-80E9-9987-F40C3D1CA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21176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6" name="Picture 20">
            <a:extLst>
              <a:ext uri="{FF2B5EF4-FFF2-40B4-BE49-F238E27FC236}">
                <a16:creationId xmlns:a16="http://schemas.microsoft.com/office/drawing/2014/main" id="{698CF0C1-6F22-C950-6803-B5FBF398A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21176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7" name="Picture 21">
            <a:extLst>
              <a:ext uri="{FF2B5EF4-FFF2-40B4-BE49-F238E27FC236}">
                <a16:creationId xmlns:a16="http://schemas.microsoft.com/office/drawing/2014/main" id="{8284F760-A115-3928-4977-5FE87E2A1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5211763"/>
            <a:ext cx="7318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8" name="Picture 22">
            <a:extLst>
              <a:ext uri="{FF2B5EF4-FFF2-40B4-BE49-F238E27FC236}">
                <a16:creationId xmlns:a16="http://schemas.microsoft.com/office/drawing/2014/main" id="{0063BF58-E993-598D-4588-0ACCD87A5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5211763"/>
            <a:ext cx="7318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9" name="Picture 23">
            <a:extLst>
              <a:ext uri="{FF2B5EF4-FFF2-40B4-BE49-F238E27FC236}">
                <a16:creationId xmlns:a16="http://schemas.microsoft.com/office/drawing/2014/main" id="{C26D8A6E-AA3B-C9AB-860A-C03224C35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363" y="5211763"/>
            <a:ext cx="7318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0" name="Picture 24">
            <a:extLst>
              <a:ext uri="{FF2B5EF4-FFF2-40B4-BE49-F238E27FC236}">
                <a16:creationId xmlns:a16="http://schemas.microsoft.com/office/drawing/2014/main" id="{D8DB8E98-3258-1D2F-74C5-BC08597A1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21176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1" name="Picture 25">
            <a:extLst>
              <a:ext uri="{FF2B5EF4-FFF2-40B4-BE49-F238E27FC236}">
                <a16:creationId xmlns:a16="http://schemas.microsoft.com/office/drawing/2014/main" id="{A407ADD4-E8C4-5148-8B03-EBDE378D3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21176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2" name="Picture 26">
            <a:extLst>
              <a:ext uri="{FF2B5EF4-FFF2-40B4-BE49-F238E27FC236}">
                <a16:creationId xmlns:a16="http://schemas.microsoft.com/office/drawing/2014/main" id="{D391964F-4E81-8505-42F6-B4FFAE540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21176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3" name="Picture 27">
            <a:extLst>
              <a:ext uri="{FF2B5EF4-FFF2-40B4-BE49-F238E27FC236}">
                <a16:creationId xmlns:a16="http://schemas.microsoft.com/office/drawing/2014/main" id="{22BFA8E2-3F39-AA34-D916-90996F05A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21176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24" name="Rectangle 28">
            <a:extLst>
              <a:ext uri="{FF2B5EF4-FFF2-40B4-BE49-F238E27FC236}">
                <a16:creationId xmlns:a16="http://schemas.microsoft.com/office/drawing/2014/main" id="{066595F8-1773-7D8F-A176-CB000FA3D39A}"/>
              </a:ext>
            </a:extLst>
          </p:cNvPr>
          <p:cNvSpPr>
            <a:spLocks noChangeArrowheads="1"/>
          </p:cNvSpPr>
          <p:nvPr/>
        </p:nvSpPr>
        <p:spPr bwMode="auto">
          <a:xfrm>
            <a:off x="533400" y="228600"/>
            <a:ext cx="78486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800" b="1"/>
              <a:t>Crystal</a:t>
            </a:r>
            <a:r>
              <a:rPr lang="en-US" altLang="en-US" sz="4000" b="1"/>
              <a:t> - a solid network of cations and anions held together by ionic bonds.</a:t>
            </a:r>
            <a:endParaRPr lang="en-US" altLang="en-US" sz="4000" b="1" u="sng"/>
          </a:p>
        </p:txBody>
      </p:sp>
      <p:pic>
        <p:nvPicPr>
          <p:cNvPr id="183325" name="Picture 29">
            <a:extLst>
              <a:ext uri="{FF2B5EF4-FFF2-40B4-BE49-F238E27FC236}">
                <a16:creationId xmlns:a16="http://schemas.microsoft.com/office/drawing/2014/main" id="{BBDAC9FD-BB2E-90BC-2221-8692D354B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34" name="Picture 30">
            <a:extLst>
              <a:ext uri="{FF2B5EF4-FFF2-40B4-BE49-F238E27FC236}">
                <a16:creationId xmlns:a16="http://schemas.microsoft.com/office/drawing/2014/main" id="{ACE03002-BCED-38B9-BCC2-4A996E1DF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7" name="Picture 31">
            <a:extLst>
              <a:ext uri="{FF2B5EF4-FFF2-40B4-BE49-F238E27FC236}">
                <a16:creationId xmlns:a16="http://schemas.microsoft.com/office/drawing/2014/main" id="{EF05C84F-4630-070C-8D63-9B10961A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8" name="Picture 32">
            <a:extLst>
              <a:ext uri="{FF2B5EF4-FFF2-40B4-BE49-F238E27FC236}">
                <a16:creationId xmlns:a16="http://schemas.microsoft.com/office/drawing/2014/main" id="{F2001C42-192E-BB83-12E0-5EC68DD80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9" name="Picture 33">
            <a:extLst>
              <a:ext uri="{FF2B5EF4-FFF2-40B4-BE49-F238E27FC236}">
                <a16:creationId xmlns:a16="http://schemas.microsoft.com/office/drawing/2014/main" id="{64CA34E4-BBD5-17DD-827A-3FFBCCF4A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30" name="Picture 34">
            <a:extLst>
              <a:ext uri="{FF2B5EF4-FFF2-40B4-BE49-F238E27FC236}">
                <a16:creationId xmlns:a16="http://schemas.microsoft.com/office/drawing/2014/main" id="{A61DFFAF-C7F7-8246-A2A4-3F636E699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31" name="Picture 35">
            <a:extLst>
              <a:ext uri="{FF2B5EF4-FFF2-40B4-BE49-F238E27FC236}">
                <a16:creationId xmlns:a16="http://schemas.microsoft.com/office/drawing/2014/main" id="{2BE366BB-8D2D-A43A-9B04-AF54ECDF0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32" name="Picture 36">
            <a:extLst>
              <a:ext uri="{FF2B5EF4-FFF2-40B4-BE49-F238E27FC236}">
                <a16:creationId xmlns:a16="http://schemas.microsoft.com/office/drawing/2014/main" id="{7C1CF737-0AB2-6F26-2AC2-937A98747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33" name="Picture 37">
            <a:extLst>
              <a:ext uri="{FF2B5EF4-FFF2-40B4-BE49-F238E27FC236}">
                <a16:creationId xmlns:a16="http://schemas.microsoft.com/office/drawing/2014/main" id="{19B23B03-92F3-A8B6-27D1-8DC1A689D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2" name="Picture 38">
            <a:extLst>
              <a:ext uri="{FF2B5EF4-FFF2-40B4-BE49-F238E27FC236}">
                <a16:creationId xmlns:a16="http://schemas.microsoft.com/office/drawing/2014/main" id="{FD4E1177-DEE3-D13D-F3A1-24ED56647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3" name="Picture 39">
            <a:extLst>
              <a:ext uri="{FF2B5EF4-FFF2-40B4-BE49-F238E27FC236}">
                <a16:creationId xmlns:a16="http://schemas.microsoft.com/office/drawing/2014/main" id="{6D11BB9B-CB53-FF9A-5DC6-CE23A9FAD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4" name="Picture 40">
            <a:extLst>
              <a:ext uri="{FF2B5EF4-FFF2-40B4-BE49-F238E27FC236}">
                <a16:creationId xmlns:a16="http://schemas.microsoft.com/office/drawing/2014/main" id="{7164A675-0C46-BC5F-CEB6-B899EE4F2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5" name="Picture 41">
            <a:extLst>
              <a:ext uri="{FF2B5EF4-FFF2-40B4-BE49-F238E27FC236}">
                <a16:creationId xmlns:a16="http://schemas.microsoft.com/office/drawing/2014/main" id="{44F39809-1D0A-CA05-11AB-1BED7A942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6" name="Picture 42">
            <a:extLst>
              <a:ext uri="{FF2B5EF4-FFF2-40B4-BE49-F238E27FC236}">
                <a16:creationId xmlns:a16="http://schemas.microsoft.com/office/drawing/2014/main" id="{E384C166-6602-823A-64AF-F0F50524E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7" name="Picture 43">
            <a:extLst>
              <a:ext uri="{FF2B5EF4-FFF2-40B4-BE49-F238E27FC236}">
                <a16:creationId xmlns:a16="http://schemas.microsoft.com/office/drawing/2014/main" id="{E189E215-CEE8-7D01-D31B-ED502393C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8" name="Picture 44">
            <a:extLst>
              <a:ext uri="{FF2B5EF4-FFF2-40B4-BE49-F238E27FC236}">
                <a16:creationId xmlns:a16="http://schemas.microsoft.com/office/drawing/2014/main" id="{0D4DC4B6-A90D-7582-FC10-D462A5B1B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9" name="Picture 45">
            <a:extLst>
              <a:ext uri="{FF2B5EF4-FFF2-40B4-BE49-F238E27FC236}">
                <a16:creationId xmlns:a16="http://schemas.microsoft.com/office/drawing/2014/main" id="{9D005401-94BA-A4B6-E7C3-00C1DCB1C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42" name="Picture 46">
            <a:extLst>
              <a:ext uri="{FF2B5EF4-FFF2-40B4-BE49-F238E27FC236}">
                <a16:creationId xmlns:a16="http://schemas.microsoft.com/office/drawing/2014/main" id="{865E3E6F-1FBC-2ECF-2DD7-1F13FDC95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19600"/>
            <a:ext cx="883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43" name="Picture 47">
            <a:extLst>
              <a:ext uri="{FF2B5EF4-FFF2-40B4-BE49-F238E27FC236}">
                <a16:creationId xmlns:a16="http://schemas.microsoft.com/office/drawing/2014/main" id="{04E3FA27-8916-0C93-00CE-8EB8918A0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10000"/>
            <a:ext cx="883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44" name="Picture 48">
            <a:extLst>
              <a:ext uri="{FF2B5EF4-FFF2-40B4-BE49-F238E27FC236}">
                <a16:creationId xmlns:a16="http://schemas.microsoft.com/office/drawing/2014/main" id="{0B93BEAD-F09D-691B-B46D-DB5B34FF1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124200"/>
            <a:ext cx="883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45" name="Picture 49">
            <a:extLst>
              <a:ext uri="{FF2B5EF4-FFF2-40B4-BE49-F238E27FC236}">
                <a16:creationId xmlns:a16="http://schemas.microsoft.com/office/drawing/2014/main" id="{3B841A75-1B8C-B233-76BE-C2E6D4406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38400"/>
            <a:ext cx="883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83324"/>
                                        </p:tgtEl>
                                        <p:attrNameLst>
                                          <p:attrName>style.visibility</p:attrName>
                                        </p:attrNameLst>
                                      </p:cBhvr>
                                      <p:to>
                                        <p:strVal val="visible"/>
                                      </p:to>
                                    </p:set>
                                    <p:animEffect transition="in" filter="fade">
                                      <p:cBhvr>
                                        <p:cTn id="7" dur="5000"/>
                                        <p:tgtEl>
                                          <p:spTgt spid="183324"/>
                                        </p:tgtEl>
                                      </p:cBhvr>
                                    </p:animEffect>
                                    <p:anim calcmode="lin" valueType="num">
                                      <p:cBhvr>
                                        <p:cTn id="8" dur="5000" fill="hold"/>
                                        <p:tgtEl>
                                          <p:spTgt spid="183324"/>
                                        </p:tgtEl>
                                        <p:attrNameLst>
                                          <p:attrName>style.rotation</p:attrName>
                                        </p:attrNameLst>
                                      </p:cBhvr>
                                      <p:tavLst>
                                        <p:tav tm="0">
                                          <p:val>
                                            <p:fltVal val="720"/>
                                          </p:val>
                                        </p:tav>
                                        <p:tav tm="100000">
                                          <p:val>
                                            <p:fltVal val="0"/>
                                          </p:val>
                                        </p:tav>
                                      </p:tavLst>
                                    </p:anim>
                                    <p:anim calcmode="lin" valueType="num">
                                      <p:cBhvr>
                                        <p:cTn id="9" dur="5000" fill="hold"/>
                                        <p:tgtEl>
                                          <p:spTgt spid="183324"/>
                                        </p:tgtEl>
                                        <p:attrNameLst>
                                          <p:attrName>ppt_h</p:attrName>
                                        </p:attrNameLst>
                                      </p:cBhvr>
                                      <p:tavLst>
                                        <p:tav tm="0">
                                          <p:val>
                                            <p:fltVal val="0"/>
                                          </p:val>
                                        </p:tav>
                                        <p:tav tm="100000">
                                          <p:val>
                                            <p:strVal val="#ppt_h"/>
                                          </p:val>
                                        </p:tav>
                                      </p:tavLst>
                                    </p:anim>
                                    <p:anim calcmode="lin" valueType="num">
                                      <p:cBhvr>
                                        <p:cTn id="10" dur="5000" fill="hold"/>
                                        <p:tgtEl>
                                          <p:spTgt spid="18332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5000"/>
                            </p:stCondLst>
                            <p:childTnLst>
                              <p:par>
                                <p:cTn id="12" presetID="47" presetClass="entr" presetSubtype="0" fill="hold" nodeType="afterEffect">
                                  <p:stCondLst>
                                    <p:cond delay="0"/>
                                  </p:stCondLst>
                                  <p:childTnLst>
                                    <p:set>
                                      <p:cBhvr>
                                        <p:cTn id="13" dur="1" fill="hold">
                                          <p:stCondLst>
                                            <p:cond delay="0"/>
                                          </p:stCondLst>
                                        </p:cTn>
                                        <p:tgtEl>
                                          <p:spTgt spid="183298"/>
                                        </p:tgtEl>
                                        <p:attrNameLst>
                                          <p:attrName>style.visibility</p:attrName>
                                        </p:attrNameLst>
                                      </p:cBhvr>
                                      <p:to>
                                        <p:strVal val="visible"/>
                                      </p:to>
                                    </p:set>
                                    <p:animEffect transition="in" filter="fade">
                                      <p:cBhvr>
                                        <p:cTn id="14" dur="500"/>
                                        <p:tgtEl>
                                          <p:spTgt spid="183298"/>
                                        </p:tgtEl>
                                      </p:cBhvr>
                                    </p:animEffect>
                                    <p:anim calcmode="lin" valueType="num">
                                      <p:cBhvr>
                                        <p:cTn id="15" dur="500" fill="hold"/>
                                        <p:tgtEl>
                                          <p:spTgt spid="183298"/>
                                        </p:tgtEl>
                                        <p:attrNameLst>
                                          <p:attrName>ppt_x</p:attrName>
                                        </p:attrNameLst>
                                      </p:cBhvr>
                                      <p:tavLst>
                                        <p:tav tm="0">
                                          <p:val>
                                            <p:strVal val="#ppt_x"/>
                                          </p:val>
                                        </p:tav>
                                        <p:tav tm="100000">
                                          <p:val>
                                            <p:strVal val="#ppt_x"/>
                                          </p:val>
                                        </p:tav>
                                      </p:tavLst>
                                    </p:anim>
                                    <p:anim calcmode="lin" valueType="num">
                                      <p:cBhvr>
                                        <p:cTn id="16" dur="500" fill="hold"/>
                                        <p:tgtEl>
                                          <p:spTgt spid="183298"/>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5500"/>
                            </p:stCondLst>
                            <p:childTnLst>
                              <p:par>
                                <p:cTn id="18" presetID="47" presetClass="entr" presetSubtype="0" fill="hold" nodeType="afterEffect">
                                  <p:stCondLst>
                                    <p:cond delay="0"/>
                                  </p:stCondLst>
                                  <p:childTnLst>
                                    <p:set>
                                      <p:cBhvr>
                                        <p:cTn id="19" dur="1" fill="hold">
                                          <p:stCondLst>
                                            <p:cond delay="0"/>
                                          </p:stCondLst>
                                        </p:cTn>
                                        <p:tgtEl>
                                          <p:spTgt spid="183299"/>
                                        </p:tgtEl>
                                        <p:attrNameLst>
                                          <p:attrName>style.visibility</p:attrName>
                                        </p:attrNameLst>
                                      </p:cBhvr>
                                      <p:to>
                                        <p:strVal val="visible"/>
                                      </p:to>
                                    </p:set>
                                    <p:animEffect transition="in" filter="fade">
                                      <p:cBhvr>
                                        <p:cTn id="20" dur="500"/>
                                        <p:tgtEl>
                                          <p:spTgt spid="183299"/>
                                        </p:tgtEl>
                                      </p:cBhvr>
                                    </p:animEffect>
                                    <p:anim calcmode="lin" valueType="num">
                                      <p:cBhvr>
                                        <p:cTn id="21" dur="500" fill="hold"/>
                                        <p:tgtEl>
                                          <p:spTgt spid="183299"/>
                                        </p:tgtEl>
                                        <p:attrNameLst>
                                          <p:attrName>ppt_x</p:attrName>
                                        </p:attrNameLst>
                                      </p:cBhvr>
                                      <p:tavLst>
                                        <p:tav tm="0">
                                          <p:val>
                                            <p:strVal val="#ppt_x"/>
                                          </p:val>
                                        </p:tav>
                                        <p:tav tm="100000">
                                          <p:val>
                                            <p:strVal val="#ppt_x"/>
                                          </p:val>
                                        </p:tav>
                                      </p:tavLst>
                                    </p:anim>
                                    <p:anim calcmode="lin" valueType="num">
                                      <p:cBhvr>
                                        <p:cTn id="22" dur="500" fill="hold"/>
                                        <p:tgtEl>
                                          <p:spTgt spid="18329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6000"/>
                            </p:stCondLst>
                            <p:childTnLst>
                              <p:par>
                                <p:cTn id="24" presetID="47" presetClass="entr" presetSubtype="0" fill="hold" nodeType="afterEffect">
                                  <p:stCondLst>
                                    <p:cond delay="0"/>
                                  </p:stCondLst>
                                  <p:childTnLst>
                                    <p:set>
                                      <p:cBhvr>
                                        <p:cTn id="25" dur="1" fill="hold">
                                          <p:stCondLst>
                                            <p:cond delay="0"/>
                                          </p:stCondLst>
                                        </p:cTn>
                                        <p:tgtEl>
                                          <p:spTgt spid="183300"/>
                                        </p:tgtEl>
                                        <p:attrNameLst>
                                          <p:attrName>style.visibility</p:attrName>
                                        </p:attrNameLst>
                                      </p:cBhvr>
                                      <p:to>
                                        <p:strVal val="visible"/>
                                      </p:to>
                                    </p:set>
                                    <p:animEffect transition="in" filter="fade">
                                      <p:cBhvr>
                                        <p:cTn id="26" dur="500"/>
                                        <p:tgtEl>
                                          <p:spTgt spid="183300"/>
                                        </p:tgtEl>
                                      </p:cBhvr>
                                    </p:animEffect>
                                    <p:anim calcmode="lin" valueType="num">
                                      <p:cBhvr>
                                        <p:cTn id="27" dur="500" fill="hold"/>
                                        <p:tgtEl>
                                          <p:spTgt spid="183300"/>
                                        </p:tgtEl>
                                        <p:attrNameLst>
                                          <p:attrName>ppt_x</p:attrName>
                                        </p:attrNameLst>
                                      </p:cBhvr>
                                      <p:tavLst>
                                        <p:tav tm="0">
                                          <p:val>
                                            <p:strVal val="#ppt_x"/>
                                          </p:val>
                                        </p:tav>
                                        <p:tav tm="100000">
                                          <p:val>
                                            <p:strVal val="#ppt_x"/>
                                          </p:val>
                                        </p:tav>
                                      </p:tavLst>
                                    </p:anim>
                                    <p:anim calcmode="lin" valueType="num">
                                      <p:cBhvr>
                                        <p:cTn id="28" dur="500" fill="hold"/>
                                        <p:tgtEl>
                                          <p:spTgt spid="183300"/>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6500"/>
                            </p:stCondLst>
                            <p:childTnLst>
                              <p:par>
                                <p:cTn id="30" presetID="47" presetClass="entr" presetSubtype="0" fill="hold" nodeType="afterEffect">
                                  <p:stCondLst>
                                    <p:cond delay="0"/>
                                  </p:stCondLst>
                                  <p:childTnLst>
                                    <p:set>
                                      <p:cBhvr>
                                        <p:cTn id="31" dur="1" fill="hold">
                                          <p:stCondLst>
                                            <p:cond delay="0"/>
                                          </p:stCondLst>
                                        </p:cTn>
                                        <p:tgtEl>
                                          <p:spTgt spid="183301"/>
                                        </p:tgtEl>
                                        <p:attrNameLst>
                                          <p:attrName>style.visibility</p:attrName>
                                        </p:attrNameLst>
                                      </p:cBhvr>
                                      <p:to>
                                        <p:strVal val="visible"/>
                                      </p:to>
                                    </p:set>
                                    <p:animEffect transition="in" filter="fade">
                                      <p:cBhvr>
                                        <p:cTn id="32" dur="500"/>
                                        <p:tgtEl>
                                          <p:spTgt spid="183301"/>
                                        </p:tgtEl>
                                      </p:cBhvr>
                                    </p:animEffect>
                                    <p:anim calcmode="lin" valueType="num">
                                      <p:cBhvr>
                                        <p:cTn id="33" dur="500" fill="hold"/>
                                        <p:tgtEl>
                                          <p:spTgt spid="183301"/>
                                        </p:tgtEl>
                                        <p:attrNameLst>
                                          <p:attrName>ppt_x</p:attrName>
                                        </p:attrNameLst>
                                      </p:cBhvr>
                                      <p:tavLst>
                                        <p:tav tm="0">
                                          <p:val>
                                            <p:strVal val="#ppt_x"/>
                                          </p:val>
                                        </p:tav>
                                        <p:tav tm="100000">
                                          <p:val>
                                            <p:strVal val="#ppt_x"/>
                                          </p:val>
                                        </p:tav>
                                      </p:tavLst>
                                    </p:anim>
                                    <p:anim calcmode="lin" valueType="num">
                                      <p:cBhvr>
                                        <p:cTn id="34" dur="500" fill="hold"/>
                                        <p:tgtEl>
                                          <p:spTgt spid="183301"/>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7000"/>
                            </p:stCondLst>
                            <p:childTnLst>
                              <p:par>
                                <p:cTn id="36" presetID="47" presetClass="entr" presetSubtype="0" fill="hold" nodeType="afterEffect">
                                  <p:stCondLst>
                                    <p:cond delay="0"/>
                                  </p:stCondLst>
                                  <p:childTnLst>
                                    <p:set>
                                      <p:cBhvr>
                                        <p:cTn id="37" dur="1" fill="hold">
                                          <p:stCondLst>
                                            <p:cond delay="0"/>
                                          </p:stCondLst>
                                        </p:cTn>
                                        <p:tgtEl>
                                          <p:spTgt spid="183302"/>
                                        </p:tgtEl>
                                        <p:attrNameLst>
                                          <p:attrName>style.visibility</p:attrName>
                                        </p:attrNameLst>
                                      </p:cBhvr>
                                      <p:to>
                                        <p:strVal val="visible"/>
                                      </p:to>
                                    </p:set>
                                    <p:animEffect transition="in" filter="fade">
                                      <p:cBhvr>
                                        <p:cTn id="38" dur="500"/>
                                        <p:tgtEl>
                                          <p:spTgt spid="183302"/>
                                        </p:tgtEl>
                                      </p:cBhvr>
                                    </p:animEffect>
                                    <p:anim calcmode="lin" valueType="num">
                                      <p:cBhvr>
                                        <p:cTn id="39" dur="500" fill="hold"/>
                                        <p:tgtEl>
                                          <p:spTgt spid="183302"/>
                                        </p:tgtEl>
                                        <p:attrNameLst>
                                          <p:attrName>ppt_x</p:attrName>
                                        </p:attrNameLst>
                                      </p:cBhvr>
                                      <p:tavLst>
                                        <p:tav tm="0">
                                          <p:val>
                                            <p:strVal val="#ppt_x"/>
                                          </p:val>
                                        </p:tav>
                                        <p:tav tm="100000">
                                          <p:val>
                                            <p:strVal val="#ppt_x"/>
                                          </p:val>
                                        </p:tav>
                                      </p:tavLst>
                                    </p:anim>
                                    <p:anim calcmode="lin" valueType="num">
                                      <p:cBhvr>
                                        <p:cTn id="40" dur="500" fill="hold"/>
                                        <p:tgtEl>
                                          <p:spTgt spid="183302"/>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7500"/>
                            </p:stCondLst>
                            <p:childTnLst>
                              <p:par>
                                <p:cTn id="42" presetID="47" presetClass="entr" presetSubtype="0" fill="hold" nodeType="afterEffect">
                                  <p:stCondLst>
                                    <p:cond delay="0"/>
                                  </p:stCondLst>
                                  <p:childTnLst>
                                    <p:set>
                                      <p:cBhvr>
                                        <p:cTn id="43" dur="1" fill="hold">
                                          <p:stCondLst>
                                            <p:cond delay="0"/>
                                          </p:stCondLst>
                                        </p:cTn>
                                        <p:tgtEl>
                                          <p:spTgt spid="183303"/>
                                        </p:tgtEl>
                                        <p:attrNameLst>
                                          <p:attrName>style.visibility</p:attrName>
                                        </p:attrNameLst>
                                      </p:cBhvr>
                                      <p:to>
                                        <p:strVal val="visible"/>
                                      </p:to>
                                    </p:set>
                                    <p:animEffect transition="in" filter="fade">
                                      <p:cBhvr>
                                        <p:cTn id="44" dur="500"/>
                                        <p:tgtEl>
                                          <p:spTgt spid="183303"/>
                                        </p:tgtEl>
                                      </p:cBhvr>
                                    </p:animEffect>
                                    <p:anim calcmode="lin" valueType="num">
                                      <p:cBhvr>
                                        <p:cTn id="45" dur="500" fill="hold"/>
                                        <p:tgtEl>
                                          <p:spTgt spid="183303"/>
                                        </p:tgtEl>
                                        <p:attrNameLst>
                                          <p:attrName>ppt_x</p:attrName>
                                        </p:attrNameLst>
                                      </p:cBhvr>
                                      <p:tavLst>
                                        <p:tav tm="0">
                                          <p:val>
                                            <p:strVal val="#ppt_x"/>
                                          </p:val>
                                        </p:tav>
                                        <p:tav tm="100000">
                                          <p:val>
                                            <p:strVal val="#ppt_x"/>
                                          </p:val>
                                        </p:tav>
                                      </p:tavLst>
                                    </p:anim>
                                    <p:anim calcmode="lin" valueType="num">
                                      <p:cBhvr>
                                        <p:cTn id="46" dur="500" fill="hold"/>
                                        <p:tgtEl>
                                          <p:spTgt spid="183303"/>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8000"/>
                            </p:stCondLst>
                            <p:childTnLst>
                              <p:par>
                                <p:cTn id="48" presetID="47" presetClass="entr" presetSubtype="0" fill="hold" nodeType="afterEffect">
                                  <p:stCondLst>
                                    <p:cond delay="0"/>
                                  </p:stCondLst>
                                  <p:childTnLst>
                                    <p:set>
                                      <p:cBhvr>
                                        <p:cTn id="49" dur="1" fill="hold">
                                          <p:stCondLst>
                                            <p:cond delay="0"/>
                                          </p:stCondLst>
                                        </p:cTn>
                                        <p:tgtEl>
                                          <p:spTgt spid="183304"/>
                                        </p:tgtEl>
                                        <p:attrNameLst>
                                          <p:attrName>style.visibility</p:attrName>
                                        </p:attrNameLst>
                                      </p:cBhvr>
                                      <p:to>
                                        <p:strVal val="visible"/>
                                      </p:to>
                                    </p:set>
                                    <p:animEffect transition="in" filter="fade">
                                      <p:cBhvr>
                                        <p:cTn id="50" dur="500"/>
                                        <p:tgtEl>
                                          <p:spTgt spid="183304"/>
                                        </p:tgtEl>
                                      </p:cBhvr>
                                    </p:animEffect>
                                    <p:anim calcmode="lin" valueType="num">
                                      <p:cBhvr>
                                        <p:cTn id="51" dur="500" fill="hold"/>
                                        <p:tgtEl>
                                          <p:spTgt spid="183304"/>
                                        </p:tgtEl>
                                        <p:attrNameLst>
                                          <p:attrName>ppt_x</p:attrName>
                                        </p:attrNameLst>
                                      </p:cBhvr>
                                      <p:tavLst>
                                        <p:tav tm="0">
                                          <p:val>
                                            <p:strVal val="#ppt_x"/>
                                          </p:val>
                                        </p:tav>
                                        <p:tav tm="100000">
                                          <p:val>
                                            <p:strVal val="#ppt_x"/>
                                          </p:val>
                                        </p:tav>
                                      </p:tavLst>
                                    </p:anim>
                                    <p:anim calcmode="lin" valueType="num">
                                      <p:cBhvr>
                                        <p:cTn id="52" dur="500" fill="hold"/>
                                        <p:tgtEl>
                                          <p:spTgt spid="183304"/>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8500"/>
                            </p:stCondLst>
                            <p:childTnLst>
                              <p:par>
                                <p:cTn id="54" presetID="47" presetClass="entr" presetSubtype="0" fill="hold" nodeType="afterEffect">
                                  <p:stCondLst>
                                    <p:cond delay="0"/>
                                  </p:stCondLst>
                                  <p:childTnLst>
                                    <p:set>
                                      <p:cBhvr>
                                        <p:cTn id="55" dur="1" fill="hold">
                                          <p:stCondLst>
                                            <p:cond delay="0"/>
                                          </p:stCondLst>
                                        </p:cTn>
                                        <p:tgtEl>
                                          <p:spTgt spid="183305"/>
                                        </p:tgtEl>
                                        <p:attrNameLst>
                                          <p:attrName>style.visibility</p:attrName>
                                        </p:attrNameLst>
                                      </p:cBhvr>
                                      <p:to>
                                        <p:strVal val="visible"/>
                                      </p:to>
                                    </p:set>
                                    <p:animEffect transition="in" filter="fade">
                                      <p:cBhvr>
                                        <p:cTn id="56" dur="500"/>
                                        <p:tgtEl>
                                          <p:spTgt spid="183305"/>
                                        </p:tgtEl>
                                      </p:cBhvr>
                                    </p:animEffect>
                                    <p:anim calcmode="lin" valueType="num">
                                      <p:cBhvr>
                                        <p:cTn id="57" dur="500" fill="hold"/>
                                        <p:tgtEl>
                                          <p:spTgt spid="183305"/>
                                        </p:tgtEl>
                                        <p:attrNameLst>
                                          <p:attrName>ppt_x</p:attrName>
                                        </p:attrNameLst>
                                      </p:cBhvr>
                                      <p:tavLst>
                                        <p:tav tm="0">
                                          <p:val>
                                            <p:strVal val="#ppt_x"/>
                                          </p:val>
                                        </p:tav>
                                        <p:tav tm="100000">
                                          <p:val>
                                            <p:strVal val="#ppt_x"/>
                                          </p:val>
                                        </p:tav>
                                      </p:tavLst>
                                    </p:anim>
                                    <p:anim calcmode="lin" valueType="num">
                                      <p:cBhvr>
                                        <p:cTn id="58" dur="500" fill="hold"/>
                                        <p:tgtEl>
                                          <p:spTgt spid="183305"/>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9000"/>
                            </p:stCondLst>
                            <p:childTnLst>
                              <p:par>
                                <p:cTn id="60" presetID="47" presetClass="entr" presetSubtype="0" fill="hold" nodeType="afterEffect">
                                  <p:stCondLst>
                                    <p:cond delay="0"/>
                                  </p:stCondLst>
                                  <p:childTnLst>
                                    <p:set>
                                      <p:cBhvr>
                                        <p:cTn id="61" dur="1" fill="hold">
                                          <p:stCondLst>
                                            <p:cond delay="0"/>
                                          </p:stCondLst>
                                        </p:cTn>
                                        <p:tgtEl>
                                          <p:spTgt spid="183306"/>
                                        </p:tgtEl>
                                        <p:attrNameLst>
                                          <p:attrName>style.visibility</p:attrName>
                                        </p:attrNameLst>
                                      </p:cBhvr>
                                      <p:to>
                                        <p:strVal val="visible"/>
                                      </p:to>
                                    </p:set>
                                    <p:animEffect transition="in" filter="fade">
                                      <p:cBhvr>
                                        <p:cTn id="62" dur="500"/>
                                        <p:tgtEl>
                                          <p:spTgt spid="183306"/>
                                        </p:tgtEl>
                                      </p:cBhvr>
                                    </p:animEffect>
                                    <p:anim calcmode="lin" valueType="num">
                                      <p:cBhvr>
                                        <p:cTn id="63" dur="500" fill="hold"/>
                                        <p:tgtEl>
                                          <p:spTgt spid="183306"/>
                                        </p:tgtEl>
                                        <p:attrNameLst>
                                          <p:attrName>ppt_x</p:attrName>
                                        </p:attrNameLst>
                                      </p:cBhvr>
                                      <p:tavLst>
                                        <p:tav tm="0">
                                          <p:val>
                                            <p:strVal val="#ppt_x"/>
                                          </p:val>
                                        </p:tav>
                                        <p:tav tm="100000">
                                          <p:val>
                                            <p:strVal val="#ppt_x"/>
                                          </p:val>
                                        </p:tav>
                                      </p:tavLst>
                                    </p:anim>
                                    <p:anim calcmode="lin" valueType="num">
                                      <p:cBhvr>
                                        <p:cTn id="64" dur="500" fill="hold"/>
                                        <p:tgtEl>
                                          <p:spTgt spid="183306"/>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9500"/>
                            </p:stCondLst>
                            <p:childTnLst>
                              <p:par>
                                <p:cTn id="66" presetID="47" presetClass="entr" presetSubtype="0" fill="hold" nodeType="afterEffect">
                                  <p:stCondLst>
                                    <p:cond delay="0"/>
                                  </p:stCondLst>
                                  <p:childTnLst>
                                    <p:set>
                                      <p:cBhvr>
                                        <p:cTn id="67" dur="1" fill="hold">
                                          <p:stCondLst>
                                            <p:cond delay="0"/>
                                          </p:stCondLst>
                                        </p:cTn>
                                        <p:tgtEl>
                                          <p:spTgt spid="183307"/>
                                        </p:tgtEl>
                                        <p:attrNameLst>
                                          <p:attrName>style.visibility</p:attrName>
                                        </p:attrNameLst>
                                      </p:cBhvr>
                                      <p:to>
                                        <p:strVal val="visible"/>
                                      </p:to>
                                    </p:set>
                                    <p:animEffect transition="in" filter="fade">
                                      <p:cBhvr>
                                        <p:cTn id="68" dur="500"/>
                                        <p:tgtEl>
                                          <p:spTgt spid="183307"/>
                                        </p:tgtEl>
                                      </p:cBhvr>
                                    </p:animEffect>
                                    <p:anim calcmode="lin" valueType="num">
                                      <p:cBhvr>
                                        <p:cTn id="69" dur="500" fill="hold"/>
                                        <p:tgtEl>
                                          <p:spTgt spid="183307"/>
                                        </p:tgtEl>
                                        <p:attrNameLst>
                                          <p:attrName>ppt_x</p:attrName>
                                        </p:attrNameLst>
                                      </p:cBhvr>
                                      <p:tavLst>
                                        <p:tav tm="0">
                                          <p:val>
                                            <p:strVal val="#ppt_x"/>
                                          </p:val>
                                        </p:tav>
                                        <p:tav tm="100000">
                                          <p:val>
                                            <p:strVal val="#ppt_x"/>
                                          </p:val>
                                        </p:tav>
                                      </p:tavLst>
                                    </p:anim>
                                    <p:anim calcmode="lin" valueType="num">
                                      <p:cBhvr>
                                        <p:cTn id="70" dur="500" fill="hold"/>
                                        <p:tgtEl>
                                          <p:spTgt spid="183307"/>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0000"/>
                            </p:stCondLst>
                            <p:childTnLst>
                              <p:par>
                                <p:cTn id="72" presetID="47" presetClass="entr" presetSubtype="0" fill="hold" nodeType="afterEffect">
                                  <p:stCondLst>
                                    <p:cond delay="0"/>
                                  </p:stCondLst>
                                  <p:childTnLst>
                                    <p:set>
                                      <p:cBhvr>
                                        <p:cTn id="73" dur="1" fill="hold">
                                          <p:stCondLst>
                                            <p:cond delay="0"/>
                                          </p:stCondLst>
                                        </p:cTn>
                                        <p:tgtEl>
                                          <p:spTgt spid="183308"/>
                                        </p:tgtEl>
                                        <p:attrNameLst>
                                          <p:attrName>style.visibility</p:attrName>
                                        </p:attrNameLst>
                                      </p:cBhvr>
                                      <p:to>
                                        <p:strVal val="visible"/>
                                      </p:to>
                                    </p:set>
                                    <p:animEffect transition="in" filter="fade">
                                      <p:cBhvr>
                                        <p:cTn id="74" dur="500"/>
                                        <p:tgtEl>
                                          <p:spTgt spid="183308"/>
                                        </p:tgtEl>
                                      </p:cBhvr>
                                    </p:animEffect>
                                    <p:anim calcmode="lin" valueType="num">
                                      <p:cBhvr>
                                        <p:cTn id="75" dur="500" fill="hold"/>
                                        <p:tgtEl>
                                          <p:spTgt spid="183308"/>
                                        </p:tgtEl>
                                        <p:attrNameLst>
                                          <p:attrName>ppt_x</p:attrName>
                                        </p:attrNameLst>
                                      </p:cBhvr>
                                      <p:tavLst>
                                        <p:tav tm="0">
                                          <p:val>
                                            <p:strVal val="#ppt_x"/>
                                          </p:val>
                                        </p:tav>
                                        <p:tav tm="100000">
                                          <p:val>
                                            <p:strVal val="#ppt_x"/>
                                          </p:val>
                                        </p:tav>
                                      </p:tavLst>
                                    </p:anim>
                                    <p:anim calcmode="lin" valueType="num">
                                      <p:cBhvr>
                                        <p:cTn id="76" dur="500" fill="hold"/>
                                        <p:tgtEl>
                                          <p:spTgt spid="183308"/>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10500"/>
                            </p:stCondLst>
                            <p:childTnLst>
                              <p:par>
                                <p:cTn id="78" presetID="47" presetClass="entr" presetSubtype="0" fill="hold" nodeType="afterEffect">
                                  <p:stCondLst>
                                    <p:cond delay="0"/>
                                  </p:stCondLst>
                                  <p:childTnLst>
                                    <p:set>
                                      <p:cBhvr>
                                        <p:cTn id="79" dur="1" fill="hold">
                                          <p:stCondLst>
                                            <p:cond delay="0"/>
                                          </p:stCondLst>
                                        </p:cTn>
                                        <p:tgtEl>
                                          <p:spTgt spid="183309"/>
                                        </p:tgtEl>
                                        <p:attrNameLst>
                                          <p:attrName>style.visibility</p:attrName>
                                        </p:attrNameLst>
                                      </p:cBhvr>
                                      <p:to>
                                        <p:strVal val="visible"/>
                                      </p:to>
                                    </p:set>
                                    <p:animEffect transition="in" filter="fade">
                                      <p:cBhvr>
                                        <p:cTn id="80" dur="500"/>
                                        <p:tgtEl>
                                          <p:spTgt spid="183309"/>
                                        </p:tgtEl>
                                      </p:cBhvr>
                                    </p:animEffect>
                                    <p:anim calcmode="lin" valueType="num">
                                      <p:cBhvr>
                                        <p:cTn id="81" dur="500" fill="hold"/>
                                        <p:tgtEl>
                                          <p:spTgt spid="183309"/>
                                        </p:tgtEl>
                                        <p:attrNameLst>
                                          <p:attrName>ppt_x</p:attrName>
                                        </p:attrNameLst>
                                      </p:cBhvr>
                                      <p:tavLst>
                                        <p:tav tm="0">
                                          <p:val>
                                            <p:strVal val="#ppt_x"/>
                                          </p:val>
                                        </p:tav>
                                        <p:tav tm="100000">
                                          <p:val>
                                            <p:strVal val="#ppt_x"/>
                                          </p:val>
                                        </p:tav>
                                      </p:tavLst>
                                    </p:anim>
                                    <p:anim calcmode="lin" valueType="num">
                                      <p:cBhvr>
                                        <p:cTn id="82" dur="500" fill="hold"/>
                                        <p:tgtEl>
                                          <p:spTgt spid="183309"/>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11000"/>
                            </p:stCondLst>
                            <p:childTnLst>
                              <p:par>
                                <p:cTn id="84" presetID="47" presetClass="entr" presetSubtype="0" fill="hold" nodeType="afterEffect">
                                  <p:stCondLst>
                                    <p:cond delay="0"/>
                                  </p:stCondLst>
                                  <p:childTnLst>
                                    <p:set>
                                      <p:cBhvr>
                                        <p:cTn id="85" dur="1" fill="hold">
                                          <p:stCondLst>
                                            <p:cond delay="0"/>
                                          </p:stCondLst>
                                        </p:cTn>
                                        <p:tgtEl>
                                          <p:spTgt spid="183310"/>
                                        </p:tgtEl>
                                        <p:attrNameLst>
                                          <p:attrName>style.visibility</p:attrName>
                                        </p:attrNameLst>
                                      </p:cBhvr>
                                      <p:to>
                                        <p:strVal val="visible"/>
                                      </p:to>
                                    </p:set>
                                    <p:animEffect transition="in" filter="fade">
                                      <p:cBhvr>
                                        <p:cTn id="86" dur="500"/>
                                        <p:tgtEl>
                                          <p:spTgt spid="183310"/>
                                        </p:tgtEl>
                                      </p:cBhvr>
                                    </p:animEffect>
                                    <p:anim calcmode="lin" valueType="num">
                                      <p:cBhvr>
                                        <p:cTn id="87" dur="500" fill="hold"/>
                                        <p:tgtEl>
                                          <p:spTgt spid="183310"/>
                                        </p:tgtEl>
                                        <p:attrNameLst>
                                          <p:attrName>ppt_x</p:attrName>
                                        </p:attrNameLst>
                                      </p:cBhvr>
                                      <p:tavLst>
                                        <p:tav tm="0">
                                          <p:val>
                                            <p:strVal val="#ppt_x"/>
                                          </p:val>
                                        </p:tav>
                                        <p:tav tm="100000">
                                          <p:val>
                                            <p:strVal val="#ppt_x"/>
                                          </p:val>
                                        </p:tav>
                                      </p:tavLst>
                                    </p:anim>
                                    <p:anim calcmode="lin" valueType="num">
                                      <p:cBhvr>
                                        <p:cTn id="88" dur="500" fill="hold"/>
                                        <p:tgtEl>
                                          <p:spTgt spid="183310"/>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11500"/>
                            </p:stCondLst>
                            <p:childTnLst>
                              <p:par>
                                <p:cTn id="90" presetID="47" presetClass="entr" presetSubtype="0" fill="hold" nodeType="afterEffect">
                                  <p:stCondLst>
                                    <p:cond delay="0"/>
                                  </p:stCondLst>
                                  <p:childTnLst>
                                    <p:set>
                                      <p:cBhvr>
                                        <p:cTn id="91" dur="1" fill="hold">
                                          <p:stCondLst>
                                            <p:cond delay="0"/>
                                          </p:stCondLst>
                                        </p:cTn>
                                        <p:tgtEl>
                                          <p:spTgt spid="183311"/>
                                        </p:tgtEl>
                                        <p:attrNameLst>
                                          <p:attrName>style.visibility</p:attrName>
                                        </p:attrNameLst>
                                      </p:cBhvr>
                                      <p:to>
                                        <p:strVal val="visible"/>
                                      </p:to>
                                    </p:set>
                                    <p:animEffect transition="in" filter="fade">
                                      <p:cBhvr>
                                        <p:cTn id="92" dur="500"/>
                                        <p:tgtEl>
                                          <p:spTgt spid="183311"/>
                                        </p:tgtEl>
                                      </p:cBhvr>
                                    </p:animEffect>
                                    <p:anim calcmode="lin" valueType="num">
                                      <p:cBhvr>
                                        <p:cTn id="93" dur="500" fill="hold"/>
                                        <p:tgtEl>
                                          <p:spTgt spid="183311"/>
                                        </p:tgtEl>
                                        <p:attrNameLst>
                                          <p:attrName>ppt_x</p:attrName>
                                        </p:attrNameLst>
                                      </p:cBhvr>
                                      <p:tavLst>
                                        <p:tav tm="0">
                                          <p:val>
                                            <p:strVal val="#ppt_x"/>
                                          </p:val>
                                        </p:tav>
                                        <p:tav tm="100000">
                                          <p:val>
                                            <p:strVal val="#ppt_x"/>
                                          </p:val>
                                        </p:tav>
                                      </p:tavLst>
                                    </p:anim>
                                    <p:anim calcmode="lin" valueType="num">
                                      <p:cBhvr>
                                        <p:cTn id="94" dur="500" fill="hold"/>
                                        <p:tgtEl>
                                          <p:spTgt spid="183311"/>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12000"/>
                            </p:stCondLst>
                            <p:childTnLst>
                              <p:par>
                                <p:cTn id="96" presetID="47" presetClass="entr" presetSubtype="0" fill="hold" nodeType="afterEffect">
                                  <p:stCondLst>
                                    <p:cond delay="0"/>
                                  </p:stCondLst>
                                  <p:childTnLst>
                                    <p:set>
                                      <p:cBhvr>
                                        <p:cTn id="97" dur="1" fill="hold">
                                          <p:stCondLst>
                                            <p:cond delay="0"/>
                                          </p:stCondLst>
                                        </p:cTn>
                                        <p:tgtEl>
                                          <p:spTgt spid="183312"/>
                                        </p:tgtEl>
                                        <p:attrNameLst>
                                          <p:attrName>style.visibility</p:attrName>
                                        </p:attrNameLst>
                                      </p:cBhvr>
                                      <p:to>
                                        <p:strVal val="visible"/>
                                      </p:to>
                                    </p:set>
                                    <p:animEffect transition="in" filter="fade">
                                      <p:cBhvr>
                                        <p:cTn id="98" dur="500"/>
                                        <p:tgtEl>
                                          <p:spTgt spid="183312"/>
                                        </p:tgtEl>
                                      </p:cBhvr>
                                    </p:animEffect>
                                    <p:anim calcmode="lin" valueType="num">
                                      <p:cBhvr>
                                        <p:cTn id="99" dur="500" fill="hold"/>
                                        <p:tgtEl>
                                          <p:spTgt spid="183312"/>
                                        </p:tgtEl>
                                        <p:attrNameLst>
                                          <p:attrName>ppt_x</p:attrName>
                                        </p:attrNameLst>
                                      </p:cBhvr>
                                      <p:tavLst>
                                        <p:tav tm="0">
                                          <p:val>
                                            <p:strVal val="#ppt_x"/>
                                          </p:val>
                                        </p:tav>
                                        <p:tav tm="100000">
                                          <p:val>
                                            <p:strVal val="#ppt_x"/>
                                          </p:val>
                                        </p:tav>
                                      </p:tavLst>
                                    </p:anim>
                                    <p:anim calcmode="lin" valueType="num">
                                      <p:cBhvr>
                                        <p:cTn id="100" dur="500" fill="hold"/>
                                        <p:tgtEl>
                                          <p:spTgt spid="183312"/>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12500"/>
                            </p:stCondLst>
                            <p:childTnLst>
                              <p:par>
                                <p:cTn id="102" presetID="47" presetClass="entr" presetSubtype="0" fill="hold" nodeType="afterEffect">
                                  <p:stCondLst>
                                    <p:cond delay="0"/>
                                  </p:stCondLst>
                                  <p:childTnLst>
                                    <p:set>
                                      <p:cBhvr>
                                        <p:cTn id="103" dur="1" fill="hold">
                                          <p:stCondLst>
                                            <p:cond delay="0"/>
                                          </p:stCondLst>
                                        </p:cTn>
                                        <p:tgtEl>
                                          <p:spTgt spid="183313"/>
                                        </p:tgtEl>
                                        <p:attrNameLst>
                                          <p:attrName>style.visibility</p:attrName>
                                        </p:attrNameLst>
                                      </p:cBhvr>
                                      <p:to>
                                        <p:strVal val="visible"/>
                                      </p:to>
                                    </p:set>
                                    <p:animEffect transition="in" filter="fade">
                                      <p:cBhvr>
                                        <p:cTn id="104" dur="500"/>
                                        <p:tgtEl>
                                          <p:spTgt spid="183313"/>
                                        </p:tgtEl>
                                      </p:cBhvr>
                                    </p:animEffect>
                                    <p:anim calcmode="lin" valueType="num">
                                      <p:cBhvr>
                                        <p:cTn id="105" dur="500" fill="hold"/>
                                        <p:tgtEl>
                                          <p:spTgt spid="183313"/>
                                        </p:tgtEl>
                                        <p:attrNameLst>
                                          <p:attrName>ppt_x</p:attrName>
                                        </p:attrNameLst>
                                      </p:cBhvr>
                                      <p:tavLst>
                                        <p:tav tm="0">
                                          <p:val>
                                            <p:strVal val="#ppt_x"/>
                                          </p:val>
                                        </p:tav>
                                        <p:tav tm="100000">
                                          <p:val>
                                            <p:strVal val="#ppt_x"/>
                                          </p:val>
                                        </p:tav>
                                      </p:tavLst>
                                    </p:anim>
                                    <p:anim calcmode="lin" valueType="num">
                                      <p:cBhvr>
                                        <p:cTn id="106" dur="500" fill="hold"/>
                                        <p:tgtEl>
                                          <p:spTgt spid="183313"/>
                                        </p:tgtEl>
                                        <p:attrNameLst>
                                          <p:attrName>ppt_y</p:attrName>
                                        </p:attrNameLst>
                                      </p:cBhvr>
                                      <p:tavLst>
                                        <p:tav tm="0">
                                          <p:val>
                                            <p:strVal val="#ppt_y-.1"/>
                                          </p:val>
                                        </p:tav>
                                        <p:tav tm="100000">
                                          <p:val>
                                            <p:strVal val="#ppt_y"/>
                                          </p:val>
                                        </p:tav>
                                      </p:tavLst>
                                    </p:anim>
                                  </p:childTnLst>
                                </p:cTn>
                              </p:par>
                            </p:childTnLst>
                          </p:cTn>
                        </p:par>
                        <p:par>
                          <p:cTn id="107" fill="hold" nodeType="afterGroup">
                            <p:stCondLst>
                              <p:cond delay="13000"/>
                            </p:stCondLst>
                            <p:childTnLst>
                              <p:par>
                                <p:cTn id="108" presetID="47" presetClass="entr" presetSubtype="0" fill="hold" nodeType="afterEffect">
                                  <p:stCondLst>
                                    <p:cond delay="0"/>
                                  </p:stCondLst>
                                  <p:childTnLst>
                                    <p:set>
                                      <p:cBhvr>
                                        <p:cTn id="109" dur="1" fill="hold">
                                          <p:stCondLst>
                                            <p:cond delay="0"/>
                                          </p:stCondLst>
                                        </p:cTn>
                                        <p:tgtEl>
                                          <p:spTgt spid="183314"/>
                                        </p:tgtEl>
                                        <p:attrNameLst>
                                          <p:attrName>style.visibility</p:attrName>
                                        </p:attrNameLst>
                                      </p:cBhvr>
                                      <p:to>
                                        <p:strVal val="visible"/>
                                      </p:to>
                                    </p:set>
                                    <p:animEffect transition="in" filter="fade">
                                      <p:cBhvr>
                                        <p:cTn id="110" dur="500"/>
                                        <p:tgtEl>
                                          <p:spTgt spid="183314"/>
                                        </p:tgtEl>
                                      </p:cBhvr>
                                    </p:animEffect>
                                    <p:anim calcmode="lin" valueType="num">
                                      <p:cBhvr>
                                        <p:cTn id="111" dur="500" fill="hold"/>
                                        <p:tgtEl>
                                          <p:spTgt spid="183314"/>
                                        </p:tgtEl>
                                        <p:attrNameLst>
                                          <p:attrName>ppt_x</p:attrName>
                                        </p:attrNameLst>
                                      </p:cBhvr>
                                      <p:tavLst>
                                        <p:tav tm="0">
                                          <p:val>
                                            <p:strVal val="#ppt_x"/>
                                          </p:val>
                                        </p:tav>
                                        <p:tav tm="100000">
                                          <p:val>
                                            <p:strVal val="#ppt_x"/>
                                          </p:val>
                                        </p:tav>
                                      </p:tavLst>
                                    </p:anim>
                                    <p:anim calcmode="lin" valueType="num">
                                      <p:cBhvr>
                                        <p:cTn id="112" dur="500" fill="hold"/>
                                        <p:tgtEl>
                                          <p:spTgt spid="183314"/>
                                        </p:tgtEl>
                                        <p:attrNameLst>
                                          <p:attrName>ppt_y</p:attrName>
                                        </p:attrNameLst>
                                      </p:cBhvr>
                                      <p:tavLst>
                                        <p:tav tm="0">
                                          <p:val>
                                            <p:strVal val="#ppt_y-.1"/>
                                          </p:val>
                                        </p:tav>
                                        <p:tav tm="100000">
                                          <p:val>
                                            <p:strVal val="#ppt_y"/>
                                          </p:val>
                                        </p:tav>
                                      </p:tavLst>
                                    </p:anim>
                                  </p:childTnLst>
                                </p:cTn>
                              </p:par>
                            </p:childTnLst>
                          </p:cTn>
                        </p:par>
                        <p:par>
                          <p:cTn id="113" fill="hold" nodeType="afterGroup">
                            <p:stCondLst>
                              <p:cond delay="13500"/>
                            </p:stCondLst>
                            <p:childTnLst>
                              <p:par>
                                <p:cTn id="114" presetID="47" presetClass="entr" presetSubtype="0" fill="hold" nodeType="afterEffect">
                                  <p:stCondLst>
                                    <p:cond delay="0"/>
                                  </p:stCondLst>
                                  <p:childTnLst>
                                    <p:set>
                                      <p:cBhvr>
                                        <p:cTn id="115" dur="1" fill="hold">
                                          <p:stCondLst>
                                            <p:cond delay="0"/>
                                          </p:stCondLst>
                                        </p:cTn>
                                        <p:tgtEl>
                                          <p:spTgt spid="183315"/>
                                        </p:tgtEl>
                                        <p:attrNameLst>
                                          <p:attrName>style.visibility</p:attrName>
                                        </p:attrNameLst>
                                      </p:cBhvr>
                                      <p:to>
                                        <p:strVal val="visible"/>
                                      </p:to>
                                    </p:set>
                                    <p:animEffect transition="in" filter="fade">
                                      <p:cBhvr>
                                        <p:cTn id="116" dur="500"/>
                                        <p:tgtEl>
                                          <p:spTgt spid="183315"/>
                                        </p:tgtEl>
                                      </p:cBhvr>
                                    </p:animEffect>
                                    <p:anim calcmode="lin" valueType="num">
                                      <p:cBhvr>
                                        <p:cTn id="117" dur="500" fill="hold"/>
                                        <p:tgtEl>
                                          <p:spTgt spid="183315"/>
                                        </p:tgtEl>
                                        <p:attrNameLst>
                                          <p:attrName>ppt_x</p:attrName>
                                        </p:attrNameLst>
                                      </p:cBhvr>
                                      <p:tavLst>
                                        <p:tav tm="0">
                                          <p:val>
                                            <p:strVal val="#ppt_x"/>
                                          </p:val>
                                        </p:tav>
                                        <p:tav tm="100000">
                                          <p:val>
                                            <p:strVal val="#ppt_x"/>
                                          </p:val>
                                        </p:tav>
                                      </p:tavLst>
                                    </p:anim>
                                    <p:anim calcmode="lin" valueType="num">
                                      <p:cBhvr>
                                        <p:cTn id="118" dur="500" fill="hold"/>
                                        <p:tgtEl>
                                          <p:spTgt spid="183315"/>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4000"/>
                            </p:stCondLst>
                            <p:childTnLst>
                              <p:par>
                                <p:cTn id="120" presetID="47" presetClass="entr" presetSubtype="0" fill="hold" nodeType="afterEffect">
                                  <p:stCondLst>
                                    <p:cond delay="0"/>
                                  </p:stCondLst>
                                  <p:childTnLst>
                                    <p:set>
                                      <p:cBhvr>
                                        <p:cTn id="121" dur="1" fill="hold">
                                          <p:stCondLst>
                                            <p:cond delay="0"/>
                                          </p:stCondLst>
                                        </p:cTn>
                                        <p:tgtEl>
                                          <p:spTgt spid="183316"/>
                                        </p:tgtEl>
                                        <p:attrNameLst>
                                          <p:attrName>style.visibility</p:attrName>
                                        </p:attrNameLst>
                                      </p:cBhvr>
                                      <p:to>
                                        <p:strVal val="visible"/>
                                      </p:to>
                                    </p:set>
                                    <p:animEffect transition="in" filter="fade">
                                      <p:cBhvr>
                                        <p:cTn id="122" dur="500"/>
                                        <p:tgtEl>
                                          <p:spTgt spid="183316"/>
                                        </p:tgtEl>
                                      </p:cBhvr>
                                    </p:animEffect>
                                    <p:anim calcmode="lin" valueType="num">
                                      <p:cBhvr>
                                        <p:cTn id="123" dur="500" fill="hold"/>
                                        <p:tgtEl>
                                          <p:spTgt spid="183316"/>
                                        </p:tgtEl>
                                        <p:attrNameLst>
                                          <p:attrName>ppt_x</p:attrName>
                                        </p:attrNameLst>
                                      </p:cBhvr>
                                      <p:tavLst>
                                        <p:tav tm="0">
                                          <p:val>
                                            <p:strVal val="#ppt_x"/>
                                          </p:val>
                                        </p:tav>
                                        <p:tav tm="100000">
                                          <p:val>
                                            <p:strVal val="#ppt_x"/>
                                          </p:val>
                                        </p:tav>
                                      </p:tavLst>
                                    </p:anim>
                                    <p:anim calcmode="lin" valueType="num">
                                      <p:cBhvr>
                                        <p:cTn id="124" dur="500" fill="hold"/>
                                        <p:tgtEl>
                                          <p:spTgt spid="183316"/>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14500"/>
                            </p:stCondLst>
                            <p:childTnLst>
                              <p:par>
                                <p:cTn id="126" presetID="47" presetClass="entr" presetSubtype="0" fill="hold" nodeType="afterEffect">
                                  <p:stCondLst>
                                    <p:cond delay="0"/>
                                  </p:stCondLst>
                                  <p:childTnLst>
                                    <p:set>
                                      <p:cBhvr>
                                        <p:cTn id="127" dur="1" fill="hold">
                                          <p:stCondLst>
                                            <p:cond delay="0"/>
                                          </p:stCondLst>
                                        </p:cTn>
                                        <p:tgtEl>
                                          <p:spTgt spid="183317"/>
                                        </p:tgtEl>
                                        <p:attrNameLst>
                                          <p:attrName>style.visibility</p:attrName>
                                        </p:attrNameLst>
                                      </p:cBhvr>
                                      <p:to>
                                        <p:strVal val="visible"/>
                                      </p:to>
                                    </p:set>
                                    <p:animEffect transition="in" filter="fade">
                                      <p:cBhvr>
                                        <p:cTn id="128" dur="500"/>
                                        <p:tgtEl>
                                          <p:spTgt spid="183317"/>
                                        </p:tgtEl>
                                      </p:cBhvr>
                                    </p:animEffect>
                                    <p:anim calcmode="lin" valueType="num">
                                      <p:cBhvr>
                                        <p:cTn id="129" dur="500" fill="hold"/>
                                        <p:tgtEl>
                                          <p:spTgt spid="183317"/>
                                        </p:tgtEl>
                                        <p:attrNameLst>
                                          <p:attrName>ppt_x</p:attrName>
                                        </p:attrNameLst>
                                      </p:cBhvr>
                                      <p:tavLst>
                                        <p:tav tm="0">
                                          <p:val>
                                            <p:strVal val="#ppt_x"/>
                                          </p:val>
                                        </p:tav>
                                        <p:tav tm="100000">
                                          <p:val>
                                            <p:strVal val="#ppt_x"/>
                                          </p:val>
                                        </p:tav>
                                      </p:tavLst>
                                    </p:anim>
                                    <p:anim calcmode="lin" valueType="num">
                                      <p:cBhvr>
                                        <p:cTn id="130" dur="500" fill="hold"/>
                                        <p:tgtEl>
                                          <p:spTgt spid="183317"/>
                                        </p:tgtEl>
                                        <p:attrNameLst>
                                          <p:attrName>ppt_y</p:attrName>
                                        </p:attrNameLst>
                                      </p:cBhvr>
                                      <p:tavLst>
                                        <p:tav tm="0">
                                          <p:val>
                                            <p:strVal val="#ppt_y-.1"/>
                                          </p:val>
                                        </p:tav>
                                        <p:tav tm="100000">
                                          <p:val>
                                            <p:strVal val="#ppt_y"/>
                                          </p:val>
                                        </p:tav>
                                      </p:tavLst>
                                    </p:anim>
                                  </p:childTnLst>
                                </p:cTn>
                              </p:par>
                            </p:childTnLst>
                          </p:cTn>
                        </p:par>
                        <p:par>
                          <p:cTn id="131" fill="hold" nodeType="afterGroup">
                            <p:stCondLst>
                              <p:cond delay="15000"/>
                            </p:stCondLst>
                            <p:childTnLst>
                              <p:par>
                                <p:cTn id="132" presetID="47" presetClass="entr" presetSubtype="0" fill="hold" nodeType="afterEffect">
                                  <p:stCondLst>
                                    <p:cond delay="0"/>
                                  </p:stCondLst>
                                  <p:childTnLst>
                                    <p:set>
                                      <p:cBhvr>
                                        <p:cTn id="133" dur="1" fill="hold">
                                          <p:stCondLst>
                                            <p:cond delay="0"/>
                                          </p:stCondLst>
                                        </p:cTn>
                                        <p:tgtEl>
                                          <p:spTgt spid="183318"/>
                                        </p:tgtEl>
                                        <p:attrNameLst>
                                          <p:attrName>style.visibility</p:attrName>
                                        </p:attrNameLst>
                                      </p:cBhvr>
                                      <p:to>
                                        <p:strVal val="visible"/>
                                      </p:to>
                                    </p:set>
                                    <p:animEffect transition="in" filter="fade">
                                      <p:cBhvr>
                                        <p:cTn id="134" dur="500"/>
                                        <p:tgtEl>
                                          <p:spTgt spid="183318"/>
                                        </p:tgtEl>
                                      </p:cBhvr>
                                    </p:animEffect>
                                    <p:anim calcmode="lin" valueType="num">
                                      <p:cBhvr>
                                        <p:cTn id="135" dur="500" fill="hold"/>
                                        <p:tgtEl>
                                          <p:spTgt spid="183318"/>
                                        </p:tgtEl>
                                        <p:attrNameLst>
                                          <p:attrName>ppt_x</p:attrName>
                                        </p:attrNameLst>
                                      </p:cBhvr>
                                      <p:tavLst>
                                        <p:tav tm="0">
                                          <p:val>
                                            <p:strVal val="#ppt_x"/>
                                          </p:val>
                                        </p:tav>
                                        <p:tav tm="100000">
                                          <p:val>
                                            <p:strVal val="#ppt_x"/>
                                          </p:val>
                                        </p:tav>
                                      </p:tavLst>
                                    </p:anim>
                                    <p:anim calcmode="lin" valueType="num">
                                      <p:cBhvr>
                                        <p:cTn id="136" dur="500" fill="hold"/>
                                        <p:tgtEl>
                                          <p:spTgt spid="183318"/>
                                        </p:tgtEl>
                                        <p:attrNameLst>
                                          <p:attrName>ppt_y</p:attrName>
                                        </p:attrNameLst>
                                      </p:cBhvr>
                                      <p:tavLst>
                                        <p:tav tm="0">
                                          <p:val>
                                            <p:strVal val="#ppt_y-.1"/>
                                          </p:val>
                                        </p:tav>
                                        <p:tav tm="100000">
                                          <p:val>
                                            <p:strVal val="#ppt_y"/>
                                          </p:val>
                                        </p:tav>
                                      </p:tavLst>
                                    </p:anim>
                                  </p:childTnLst>
                                </p:cTn>
                              </p:par>
                            </p:childTnLst>
                          </p:cTn>
                        </p:par>
                        <p:par>
                          <p:cTn id="137" fill="hold" nodeType="afterGroup">
                            <p:stCondLst>
                              <p:cond delay="15500"/>
                            </p:stCondLst>
                            <p:childTnLst>
                              <p:par>
                                <p:cTn id="138" presetID="47" presetClass="entr" presetSubtype="0" fill="hold" nodeType="afterEffect">
                                  <p:stCondLst>
                                    <p:cond delay="0"/>
                                  </p:stCondLst>
                                  <p:childTnLst>
                                    <p:set>
                                      <p:cBhvr>
                                        <p:cTn id="139" dur="1" fill="hold">
                                          <p:stCondLst>
                                            <p:cond delay="0"/>
                                          </p:stCondLst>
                                        </p:cTn>
                                        <p:tgtEl>
                                          <p:spTgt spid="183319"/>
                                        </p:tgtEl>
                                        <p:attrNameLst>
                                          <p:attrName>style.visibility</p:attrName>
                                        </p:attrNameLst>
                                      </p:cBhvr>
                                      <p:to>
                                        <p:strVal val="visible"/>
                                      </p:to>
                                    </p:set>
                                    <p:animEffect transition="in" filter="fade">
                                      <p:cBhvr>
                                        <p:cTn id="140" dur="500"/>
                                        <p:tgtEl>
                                          <p:spTgt spid="183319"/>
                                        </p:tgtEl>
                                      </p:cBhvr>
                                    </p:animEffect>
                                    <p:anim calcmode="lin" valueType="num">
                                      <p:cBhvr>
                                        <p:cTn id="141" dur="500" fill="hold"/>
                                        <p:tgtEl>
                                          <p:spTgt spid="183319"/>
                                        </p:tgtEl>
                                        <p:attrNameLst>
                                          <p:attrName>ppt_x</p:attrName>
                                        </p:attrNameLst>
                                      </p:cBhvr>
                                      <p:tavLst>
                                        <p:tav tm="0">
                                          <p:val>
                                            <p:strVal val="#ppt_x"/>
                                          </p:val>
                                        </p:tav>
                                        <p:tav tm="100000">
                                          <p:val>
                                            <p:strVal val="#ppt_x"/>
                                          </p:val>
                                        </p:tav>
                                      </p:tavLst>
                                    </p:anim>
                                    <p:anim calcmode="lin" valueType="num">
                                      <p:cBhvr>
                                        <p:cTn id="142" dur="500" fill="hold"/>
                                        <p:tgtEl>
                                          <p:spTgt spid="183319"/>
                                        </p:tgtEl>
                                        <p:attrNameLst>
                                          <p:attrName>ppt_y</p:attrName>
                                        </p:attrNameLst>
                                      </p:cBhvr>
                                      <p:tavLst>
                                        <p:tav tm="0">
                                          <p:val>
                                            <p:strVal val="#ppt_y-.1"/>
                                          </p:val>
                                        </p:tav>
                                        <p:tav tm="100000">
                                          <p:val>
                                            <p:strVal val="#ppt_y"/>
                                          </p:val>
                                        </p:tav>
                                      </p:tavLst>
                                    </p:anim>
                                  </p:childTnLst>
                                </p:cTn>
                              </p:par>
                            </p:childTnLst>
                          </p:cTn>
                        </p:par>
                        <p:par>
                          <p:cTn id="143" fill="hold" nodeType="afterGroup">
                            <p:stCondLst>
                              <p:cond delay="16000"/>
                            </p:stCondLst>
                            <p:childTnLst>
                              <p:par>
                                <p:cTn id="144" presetID="47" presetClass="entr" presetSubtype="0" fill="hold" nodeType="afterEffect">
                                  <p:stCondLst>
                                    <p:cond delay="0"/>
                                  </p:stCondLst>
                                  <p:childTnLst>
                                    <p:set>
                                      <p:cBhvr>
                                        <p:cTn id="145" dur="1" fill="hold">
                                          <p:stCondLst>
                                            <p:cond delay="0"/>
                                          </p:stCondLst>
                                        </p:cTn>
                                        <p:tgtEl>
                                          <p:spTgt spid="183320"/>
                                        </p:tgtEl>
                                        <p:attrNameLst>
                                          <p:attrName>style.visibility</p:attrName>
                                        </p:attrNameLst>
                                      </p:cBhvr>
                                      <p:to>
                                        <p:strVal val="visible"/>
                                      </p:to>
                                    </p:set>
                                    <p:animEffect transition="in" filter="fade">
                                      <p:cBhvr>
                                        <p:cTn id="146" dur="500"/>
                                        <p:tgtEl>
                                          <p:spTgt spid="183320"/>
                                        </p:tgtEl>
                                      </p:cBhvr>
                                    </p:animEffect>
                                    <p:anim calcmode="lin" valueType="num">
                                      <p:cBhvr>
                                        <p:cTn id="147" dur="500" fill="hold"/>
                                        <p:tgtEl>
                                          <p:spTgt spid="183320"/>
                                        </p:tgtEl>
                                        <p:attrNameLst>
                                          <p:attrName>ppt_x</p:attrName>
                                        </p:attrNameLst>
                                      </p:cBhvr>
                                      <p:tavLst>
                                        <p:tav tm="0">
                                          <p:val>
                                            <p:strVal val="#ppt_x"/>
                                          </p:val>
                                        </p:tav>
                                        <p:tav tm="100000">
                                          <p:val>
                                            <p:strVal val="#ppt_x"/>
                                          </p:val>
                                        </p:tav>
                                      </p:tavLst>
                                    </p:anim>
                                    <p:anim calcmode="lin" valueType="num">
                                      <p:cBhvr>
                                        <p:cTn id="148" dur="500" fill="hold"/>
                                        <p:tgtEl>
                                          <p:spTgt spid="183320"/>
                                        </p:tgtEl>
                                        <p:attrNameLst>
                                          <p:attrName>ppt_y</p:attrName>
                                        </p:attrNameLst>
                                      </p:cBhvr>
                                      <p:tavLst>
                                        <p:tav tm="0">
                                          <p:val>
                                            <p:strVal val="#ppt_y-.1"/>
                                          </p:val>
                                        </p:tav>
                                        <p:tav tm="100000">
                                          <p:val>
                                            <p:strVal val="#ppt_y"/>
                                          </p:val>
                                        </p:tav>
                                      </p:tavLst>
                                    </p:anim>
                                  </p:childTnLst>
                                </p:cTn>
                              </p:par>
                            </p:childTnLst>
                          </p:cTn>
                        </p:par>
                        <p:par>
                          <p:cTn id="149" fill="hold" nodeType="afterGroup">
                            <p:stCondLst>
                              <p:cond delay="16500"/>
                            </p:stCondLst>
                            <p:childTnLst>
                              <p:par>
                                <p:cTn id="150" presetID="47" presetClass="entr" presetSubtype="0" fill="hold" nodeType="afterEffect">
                                  <p:stCondLst>
                                    <p:cond delay="0"/>
                                  </p:stCondLst>
                                  <p:childTnLst>
                                    <p:set>
                                      <p:cBhvr>
                                        <p:cTn id="151" dur="1" fill="hold">
                                          <p:stCondLst>
                                            <p:cond delay="0"/>
                                          </p:stCondLst>
                                        </p:cTn>
                                        <p:tgtEl>
                                          <p:spTgt spid="183321"/>
                                        </p:tgtEl>
                                        <p:attrNameLst>
                                          <p:attrName>style.visibility</p:attrName>
                                        </p:attrNameLst>
                                      </p:cBhvr>
                                      <p:to>
                                        <p:strVal val="visible"/>
                                      </p:to>
                                    </p:set>
                                    <p:animEffect transition="in" filter="fade">
                                      <p:cBhvr>
                                        <p:cTn id="152" dur="500"/>
                                        <p:tgtEl>
                                          <p:spTgt spid="183321"/>
                                        </p:tgtEl>
                                      </p:cBhvr>
                                    </p:animEffect>
                                    <p:anim calcmode="lin" valueType="num">
                                      <p:cBhvr>
                                        <p:cTn id="153" dur="500" fill="hold"/>
                                        <p:tgtEl>
                                          <p:spTgt spid="183321"/>
                                        </p:tgtEl>
                                        <p:attrNameLst>
                                          <p:attrName>ppt_x</p:attrName>
                                        </p:attrNameLst>
                                      </p:cBhvr>
                                      <p:tavLst>
                                        <p:tav tm="0">
                                          <p:val>
                                            <p:strVal val="#ppt_x"/>
                                          </p:val>
                                        </p:tav>
                                        <p:tav tm="100000">
                                          <p:val>
                                            <p:strVal val="#ppt_x"/>
                                          </p:val>
                                        </p:tav>
                                      </p:tavLst>
                                    </p:anim>
                                    <p:anim calcmode="lin" valueType="num">
                                      <p:cBhvr>
                                        <p:cTn id="154" dur="500" fill="hold"/>
                                        <p:tgtEl>
                                          <p:spTgt spid="183321"/>
                                        </p:tgtEl>
                                        <p:attrNameLst>
                                          <p:attrName>ppt_y</p:attrName>
                                        </p:attrNameLst>
                                      </p:cBhvr>
                                      <p:tavLst>
                                        <p:tav tm="0">
                                          <p:val>
                                            <p:strVal val="#ppt_y-.1"/>
                                          </p:val>
                                        </p:tav>
                                        <p:tav tm="100000">
                                          <p:val>
                                            <p:strVal val="#ppt_y"/>
                                          </p:val>
                                        </p:tav>
                                      </p:tavLst>
                                    </p:anim>
                                  </p:childTnLst>
                                </p:cTn>
                              </p:par>
                            </p:childTnLst>
                          </p:cTn>
                        </p:par>
                        <p:par>
                          <p:cTn id="155" fill="hold" nodeType="afterGroup">
                            <p:stCondLst>
                              <p:cond delay="17000"/>
                            </p:stCondLst>
                            <p:childTnLst>
                              <p:par>
                                <p:cTn id="156" presetID="47" presetClass="entr" presetSubtype="0" fill="hold" nodeType="afterEffect">
                                  <p:stCondLst>
                                    <p:cond delay="0"/>
                                  </p:stCondLst>
                                  <p:childTnLst>
                                    <p:set>
                                      <p:cBhvr>
                                        <p:cTn id="157" dur="1" fill="hold">
                                          <p:stCondLst>
                                            <p:cond delay="0"/>
                                          </p:stCondLst>
                                        </p:cTn>
                                        <p:tgtEl>
                                          <p:spTgt spid="183322"/>
                                        </p:tgtEl>
                                        <p:attrNameLst>
                                          <p:attrName>style.visibility</p:attrName>
                                        </p:attrNameLst>
                                      </p:cBhvr>
                                      <p:to>
                                        <p:strVal val="visible"/>
                                      </p:to>
                                    </p:set>
                                    <p:animEffect transition="in" filter="fade">
                                      <p:cBhvr>
                                        <p:cTn id="158" dur="500"/>
                                        <p:tgtEl>
                                          <p:spTgt spid="183322"/>
                                        </p:tgtEl>
                                      </p:cBhvr>
                                    </p:animEffect>
                                    <p:anim calcmode="lin" valueType="num">
                                      <p:cBhvr>
                                        <p:cTn id="159" dur="500" fill="hold"/>
                                        <p:tgtEl>
                                          <p:spTgt spid="183322"/>
                                        </p:tgtEl>
                                        <p:attrNameLst>
                                          <p:attrName>ppt_x</p:attrName>
                                        </p:attrNameLst>
                                      </p:cBhvr>
                                      <p:tavLst>
                                        <p:tav tm="0">
                                          <p:val>
                                            <p:strVal val="#ppt_x"/>
                                          </p:val>
                                        </p:tav>
                                        <p:tav tm="100000">
                                          <p:val>
                                            <p:strVal val="#ppt_x"/>
                                          </p:val>
                                        </p:tav>
                                      </p:tavLst>
                                    </p:anim>
                                    <p:anim calcmode="lin" valueType="num">
                                      <p:cBhvr>
                                        <p:cTn id="160" dur="500" fill="hold"/>
                                        <p:tgtEl>
                                          <p:spTgt spid="183322"/>
                                        </p:tgtEl>
                                        <p:attrNameLst>
                                          <p:attrName>ppt_y</p:attrName>
                                        </p:attrNameLst>
                                      </p:cBhvr>
                                      <p:tavLst>
                                        <p:tav tm="0">
                                          <p:val>
                                            <p:strVal val="#ppt_y-.1"/>
                                          </p:val>
                                        </p:tav>
                                        <p:tav tm="100000">
                                          <p:val>
                                            <p:strVal val="#ppt_y"/>
                                          </p:val>
                                        </p:tav>
                                      </p:tavLst>
                                    </p:anim>
                                  </p:childTnLst>
                                </p:cTn>
                              </p:par>
                            </p:childTnLst>
                          </p:cTn>
                        </p:par>
                        <p:par>
                          <p:cTn id="161" fill="hold" nodeType="afterGroup">
                            <p:stCondLst>
                              <p:cond delay="17500"/>
                            </p:stCondLst>
                            <p:childTnLst>
                              <p:par>
                                <p:cTn id="162" presetID="47" presetClass="entr" presetSubtype="0" fill="hold" nodeType="afterEffect">
                                  <p:stCondLst>
                                    <p:cond delay="0"/>
                                  </p:stCondLst>
                                  <p:childTnLst>
                                    <p:set>
                                      <p:cBhvr>
                                        <p:cTn id="163" dur="1" fill="hold">
                                          <p:stCondLst>
                                            <p:cond delay="0"/>
                                          </p:stCondLst>
                                        </p:cTn>
                                        <p:tgtEl>
                                          <p:spTgt spid="183323"/>
                                        </p:tgtEl>
                                        <p:attrNameLst>
                                          <p:attrName>style.visibility</p:attrName>
                                        </p:attrNameLst>
                                      </p:cBhvr>
                                      <p:to>
                                        <p:strVal val="visible"/>
                                      </p:to>
                                    </p:set>
                                    <p:animEffect transition="in" filter="fade">
                                      <p:cBhvr>
                                        <p:cTn id="164" dur="500"/>
                                        <p:tgtEl>
                                          <p:spTgt spid="183323"/>
                                        </p:tgtEl>
                                      </p:cBhvr>
                                    </p:animEffect>
                                    <p:anim calcmode="lin" valueType="num">
                                      <p:cBhvr>
                                        <p:cTn id="165" dur="500" fill="hold"/>
                                        <p:tgtEl>
                                          <p:spTgt spid="183323"/>
                                        </p:tgtEl>
                                        <p:attrNameLst>
                                          <p:attrName>ppt_x</p:attrName>
                                        </p:attrNameLst>
                                      </p:cBhvr>
                                      <p:tavLst>
                                        <p:tav tm="0">
                                          <p:val>
                                            <p:strVal val="#ppt_x"/>
                                          </p:val>
                                        </p:tav>
                                        <p:tav tm="100000">
                                          <p:val>
                                            <p:strVal val="#ppt_x"/>
                                          </p:val>
                                        </p:tav>
                                      </p:tavLst>
                                    </p:anim>
                                    <p:anim calcmode="lin" valueType="num">
                                      <p:cBhvr>
                                        <p:cTn id="166" dur="500" fill="hold"/>
                                        <p:tgtEl>
                                          <p:spTgt spid="183323"/>
                                        </p:tgtEl>
                                        <p:attrNameLst>
                                          <p:attrName>ppt_y</p:attrName>
                                        </p:attrNameLst>
                                      </p:cBhvr>
                                      <p:tavLst>
                                        <p:tav tm="0">
                                          <p:val>
                                            <p:strVal val="#ppt_y-.1"/>
                                          </p:val>
                                        </p:tav>
                                        <p:tav tm="100000">
                                          <p:val>
                                            <p:strVal val="#ppt_y"/>
                                          </p:val>
                                        </p:tav>
                                      </p:tavLst>
                                    </p:anim>
                                  </p:childTnLst>
                                </p:cTn>
                              </p:par>
                            </p:childTnLst>
                          </p:cTn>
                        </p:par>
                        <p:par>
                          <p:cTn id="167" fill="hold" nodeType="afterGroup">
                            <p:stCondLst>
                              <p:cond delay="18000"/>
                            </p:stCondLst>
                            <p:childTnLst>
                              <p:par>
                                <p:cTn id="168" presetID="47" presetClass="entr" presetSubtype="0" fill="hold" nodeType="afterEffect">
                                  <p:stCondLst>
                                    <p:cond delay="0"/>
                                  </p:stCondLst>
                                  <p:childTnLst>
                                    <p:set>
                                      <p:cBhvr>
                                        <p:cTn id="169" dur="1" fill="hold">
                                          <p:stCondLst>
                                            <p:cond delay="0"/>
                                          </p:stCondLst>
                                        </p:cTn>
                                        <p:tgtEl>
                                          <p:spTgt spid="183325"/>
                                        </p:tgtEl>
                                        <p:attrNameLst>
                                          <p:attrName>style.visibility</p:attrName>
                                        </p:attrNameLst>
                                      </p:cBhvr>
                                      <p:to>
                                        <p:strVal val="visible"/>
                                      </p:to>
                                    </p:set>
                                    <p:animEffect transition="in" filter="fade">
                                      <p:cBhvr>
                                        <p:cTn id="170" dur="500"/>
                                        <p:tgtEl>
                                          <p:spTgt spid="183325"/>
                                        </p:tgtEl>
                                      </p:cBhvr>
                                    </p:animEffect>
                                    <p:anim calcmode="lin" valueType="num">
                                      <p:cBhvr>
                                        <p:cTn id="171" dur="500" fill="hold"/>
                                        <p:tgtEl>
                                          <p:spTgt spid="183325"/>
                                        </p:tgtEl>
                                        <p:attrNameLst>
                                          <p:attrName>ppt_x</p:attrName>
                                        </p:attrNameLst>
                                      </p:cBhvr>
                                      <p:tavLst>
                                        <p:tav tm="0">
                                          <p:val>
                                            <p:strVal val="#ppt_x"/>
                                          </p:val>
                                        </p:tav>
                                        <p:tav tm="100000">
                                          <p:val>
                                            <p:strVal val="#ppt_x"/>
                                          </p:val>
                                        </p:tav>
                                      </p:tavLst>
                                    </p:anim>
                                    <p:anim calcmode="lin" valueType="num">
                                      <p:cBhvr>
                                        <p:cTn id="172" dur="500" fill="hold"/>
                                        <p:tgtEl>
                                          <p:spTgt spid="183325"/>
                                        </p:tgtEl>
                                        <p:attrNameLst>
                                          <p:attrName>ppt_y</p:attrName>
                                        </p:attrNameLst>
                                      </p:cBhvr>
                                      <p:tavLst>
                                        <p:tav tm="0">
                                          <p:val>
                                            <p:strVal val="#ppt_y-.1"/>
                                          </p:val>
                                        </p:tav>
                                        <p:tav tm="100000">
                                          <p:val>
                                            <p:strVal val="#ppt_y"/>
                                          </p:val>
                                        </p:tav>
                                      </p:tavLst>
                                    </p:anim>
                                  </p:childTnLst>
                                </p:cTn>
                              </p:par>
                            </p:childTnLst>
                          </p:cTn>
                        </p:par>
                        <p:par>
                          <p:cTn id="173" fill="hold" nodeType="afterGroup">
                            <p:stCondLst>
                              <p:cond delay="18500"/>
                            </p:stCondLst>
                            <p:childTnLst>
                              <p:par>
                                <p:cTn id="174" presetID="47" presetClass="entr" presetSubtype="0" fill="hold" nodeType="afterEffect">
                                  <p:stCondLst>
                                    <p:cond delay="0"/>
                                  </p:stCondLst>
                                  <p:childTnLst>
                                    <p:set>
                                      <p:cBhvr>
                                        <p:cTn id="175" dur="1" fill="hold">
                                          <p:stCondLst>
                                            <p:cond delay="0"/>
                                          </p:stCondLst>
                                        </p:cTn>
                                        <p:tgtEl>
                                          <p:spTgt spid="183327"/>
                                        </p:tgtEl>
                                        <p:attrNameLst>
                                          <p:attrName>style.visibility</p:attrName>
                                        </p:attrNameLst>
                                      </p:cBhvr>
                                      <p:to>
                                        <p:strVal val="visible"/>
                                      </p:to>
                                    </p:set>
                                    <p:animEffect transition="in" filter="fade">
                                      <p:cBhvr>
                                        <p:cTn id="176" dur="500"/>
                                        <p:tgtEl>
                                          <p:spTgt spid="183327"/>
                                        </p:tgtEl>
                                      </p:cBhvr>
                                    </p:animEffect>
                                    <p:anim calcmode="lin" valueType="num">
                                      <p:cBhvr>
                                        <p:cTn id="177" dur="500" fill="hold"/>
                                        <p:tgtEl>
                                          <p:spTgt spid="183327"/>
                                        </p:tgtEl>
                                        <p:attrNameLst>
                                          <p:attrName>ppt_x</p:attrName>
                                        </p:attrNameLst>
                                      </p:cBhvr>
                                      <p:tavLst>
                                        <p:tav tm="0">
                                          <p:val>
                                            <p:strVal val="#ppt_x"/>
                                          </p:val>
                                        </p:tav>
                                        <p:tav tm="100000">
                                          <p:val>
                                            <p:strVal val="#ppt_x"/>
                                          </p:val>
                                        </p:tav>
                                      </p:tavLst>
                                    </p:anim>
                                    <p:anim calcmode="lin" valueType="num">
                                      <p:cBhvr>
                                        <p:cTn id="178" dur="500" fill="hold"/>
                                        <p:tgtEl>
                                          <p:spTgt spid="183327"/>
                                        </p:tgtEl>
                                        <p:attrNameLst>
                                          <p:attrName>ppt_y</p:attrName>
                                        </p:attrNameLst>
                                      </p:cBhvr>
                                      <p:tavLst>
                                        <p:tav tm="0">
                                          <p:val>
                                            <p:strVal val="#ppt_y-.1"/>
                                          </p:val>
                                        </p:tav>
                                        <p:tav tm="100000">
                                          <p:val>
                                            <p:strVal val="#ppt_y"/>
                                          </p:val>
                                        </p:tav>
                                      </p:tavLst>
                                    </p:anim>
                                  </p:childTnLst>
                                </p:cTn>
                              </p:par>
                            </p:childTnLst>
                          </p:cTn>
                        </p:par>
                        <p:par>
                          <p:cTn id="179" fill="hold" nodeType="afterGroup">
                            <p:stCondLst>
                              <p:cond delay="19000"/>
                            </p:stCondLst>
                            <p:childTnLst>
                              <p:par>
                                <p:cTn id="180" presetID="47" presetClass="entr" presetSubtype="0" fill="hold" nodeType="afterEffect">
                                  <p:stCondLst>
                                    <p:cond delay="0"/>
                                  </p:stCondLst>
                                  <p:childTnLst>
                                    <p:set>
                                      <p:cBhvr>
                                        <p:cTn id="181" dur="1" fill="hold">
                                          <p:stCondLst>
                                            <p:cond delay="0"/>
                                          </p:stCondLst>
                                        </p:cTn>
                                        <p:tgtEl>
                                          <p:spTgt spid="183328"/>
                                        </p:tgtEl>
                                        <p:attrNameLst>
                                          <p:attrName>style.visibility</p:attrName>
                                        </p:attrNameLst>
                                      </p:cBhvr>
                                      <p:to>
                                        <p:strVal val="visible"/>
                                      </p:to>
                                    </p:set>
                                    <p:animEffect transition="in" filter="fade">
                                      <p:cBhvr>
                                        <p:cTn id="182" dur="500"/>
                                        <p:tgtEl>
                                          <p:spTgt spid="183328"/>
                                        </p:tgtEl>
                                      </p:cBhvr>
                                    </p:animEffect>
                                    <p:anim calcmode="lin" valueType="num">
                                      <p:cBhvr>
                                        <p:cTn id="183" dur="500" fill="hold"/>
                                        <p:tgtEl>
                                          <p:spTgt spid="183328"/>
                                        </p:tgtEl>
                                        <p:attrNameLst>
                                          <p:attrName>ppt_x</p:attrName>
                                        </p:attrNameLst>
                                      </p:cBhvr>
                                      <p:tavLst>
                                        <p:tav tm="0">
                                          <p:val>
                                            <p:strVal val="#ppt_x"/>
                                          </p:val>
                                        </p:tav>
                                        <p:tav tm="100000">
                                          <p:val>
                                            <p:strVal val="#ppt_x"/>
                                          </p:val>
                                        </p:tav>
                                      </p:tavLst>
                                    </p:anim>
                                    <p:anim calcmode="lin" valueType="num">
                                      <p:cBhvr>
                                        <p:cTn id="184" dur="500" fill="hold"/>
                                        <p:tgtEl>
                                          <p:spTgt spid="183328"/>
                                        </p:tgtEl>
                                        <p:attrNameLst>
                                          <p:attrName>ppt_y</p:attrName>
                                        </p:attrNameLst>
                                      </p:cBhvr>
                                      <p:tavLst>
                                        <p:tav tm="0">
                                          <p:val>
                                            <p:strVal val="#ppt_y-.1"/>
                                          </p:val>
                                        </p:tav>
                                        <p:tav tm="100000">
                                          <p:val>
                                            <p:strVal val="#ppt_y"/>
                                          </p:val>
                                        </p:tav>
                                      </p:tavLst>
                                    </p:anim>
                                  </p:childTnLst>
                                </p:cTn>
                              </p:par>
                            </p:childTnLst>
                          </p:cTn>
                        </p:par>
                        <p:par>
                          <p:cTn id="185" fill="hold" nodeType="afterGroup">
                            <p:stCondLst>
                              <p:cond delay="19500"/>
                            </p:stCondLst>
                            <p:childTnLst>
                              <p:par>
                                <p:cTn id="186" presetID="47" presetClass="entr" presetSubtype="0" fill="hold" nodeType="afterEffect">
                                  <p:stCondLst>
                                    <p:cond delay="0"/>
                                  </p:stCondLst>
                                  <p:childTnLst>
                                    <p:set>
                                      <p:cBhvr>
                                        <p:cTn id="187" dur="1" fill="hold">
                                          <p:stCondLst>
                                            <p:cond delay="0"/>
                                          </p:stCondLst>
                                        </p:cTn>
                                        <p:tgtEl>
                                          <p:spTgt spid="183329"/>
                                        </p:tgtEl>
                                        <p:attrNameLst>
                                          <p:attrName>style.visibility</p:attrName>
                                        </p:attrNameLst>
                                      </p:cBhvr>
                                      <p:to>
                                        <p:strVal val="visible"/>
                                      </p:to>
                                    </p:set>
                                    <p:animEffect transition="in" filter="fade">
                                      <p:cBhvr>
                                        <p:cTn id="188" dur="500"/>
                                        <p:tgtEl>
                                          <p:spTgt spid="183329"/>
                                        </p:tgtEl>
                                      </p:cBhvr>
                                    </p:animEffect>
                                    <p:anim calcmode="lin" valueType="num">
                                      <p:cBhvr>
                                        <p:cTn id="189" dur="500" fill="hold"/>
                                        <p:tgtEl>
                                          <p:spTgt spid="183329"/>
                                        </p:tgtEl>
                                        <p:attrNameLst>
                                          <p:attrName>ppt_x</p:attrName>
                                        </p:attrNameLst>
                                      </p:cBhvr>
                                      <p:tavLst>
                                        <p:tav tm="0">
                                          <p:val>
                                            <p:strVal val="#ppt_x"/>
                                          </p:val>
                                        </p:tav>
                                        <p:tav tm="100000">
                                          <p:val>
                                            <p:strVal val="#ppt_x"/>
                                          </p:val>
                                        </p:tav>
                                      </p:tavLst>
                                    </p:anim>
                                    <p:anim calcmode="lin" valueType="num">
                                      <p:cBhvr>
                                        <p:cTn id="190" dur="500" fill="hold"/>
                                        <p:tgtEl>
                                          <p:spTgt spid="183329"/>
                                        </p:tgtEl>
                                        <p:attrNameLst>
                                          <p:attrName>ppt_y</p:attrName>
                                        </p:attrNameLst>
                                      </p:cBhvr>
                                      <p:tavLst>
                                        <p:tav tm="0">
                                          <p:val>
                                            <p:strVal val="#ppt_y-.1"/>
                                          </p:val>
                                        </p:tav>
                                        <p:tav tm="100000">
                                          <p:val>
                                            <p:strVal val="#ppt_y"/>
                                          </p:val>
                                        </p:tav>
                                      </p:tavLst>
                                    </p:anim>
                                  </p:childTnLst>
                                </p:cTn>
                              </p:par>
                            </p:childTnLst>
                          </p:cTn>
                        </p:par>
                        <p:par>
                          <p:cTn id="191" fill="hold" nodeType="afterGroup">
                            <p:stCondLst>
                              <p:cond delay="20000"/>
                            </p:stCondLst>
                            <p:childTnLst>
                              <p:par>
                                <p:cTn id="192" presetID="47" presetClass="entr" presetSubtype="0" fill="hold" nodeType="afterEffect">
                                  <p:stCondLst>
                                    <p:cond delay="0"/>
                                  </p:stCondLst>
                                  <p:childTnLst>
                                    <p:set>
                                      <p:cBhvr>
                                        <p:cTn id="193" dur="1" fill="hold">
                                          <p:stCondLst>
                                            <p:cond delay="0"/>
                                          </p:stCondLst>
                                        </p:cTn>
                                        <p:tgtEl>
                                          <p:spTgt spid="183330"/>
                                        </p:tgtEl>
                                        <p:attrNameLst>
                                          <p:attrName>style.visibility</p:attrName>
                                        </p:attrNameLst>
                                      </p:cBhvr>
                                      <p:to>
                                        <p:strVal val="visible"/>
                                      </p:to>
                                    </p:set>
                                    <p:animEffect transition="in" filter="fade">
                                      <p:cBhvr>
                                        <p:cTn id="194" dur="500"/>
                                        <p:tgtEl>
                                          <p:spTgt spid="183330"/>
                                        </p:tgtEl>
                                      </p:cBhvr>
                                    </p:animEffect>
                                    <p:anim calcmode="lin" valueType="num">
                                      <p:cBhvr>
                                        <p:cTn id="195" dur="500" fill="hold"/>
                                        <p:tgtEl>
                                          <p:spTgt spid="183330"/>
                                        </p:tgtEl>
                                        <p:attrNameLst>
                                          <p:attrName>ppt_x</p:attrName>
                                        </p:attrNameLst>
                                      </p:cBhvr>
                                      <p:tavLst>
                                        <p:tav tm="0">
                                          <p:val>
                                            <p:strVal val="#ppt_x"/>
                                          </p:val>
                                        </p:tav>
                                        <p:tav tm="100000">
                                          <p:val>
                                            <p:strVal val="#ppt_x"/>
                                          </p:val>
                                        </p:tav>
                                      </p:tavLst>
                                    </p:anim>
                                    <p:anim calcmode="lin" valueType="num">
                                      <p:cBhvr>
                                        <p:cTn id="196" dur="500" fill="hold"/>
                                        <p:tgtEl>
                                          <p:spTgt spid="183330"/>
                                        </p:tgtEl>
                                        <p:attrNameLst>
                                          <p:attrName>ppt_y</p:attrName>
                                        </p:attrNameLst>
                                      </p:cBhvr>
                                      <p:tavLst>
                                        <p:tav tm="0">
                                          <p:val>
                                            <p:strVal val="#ppt_y-.1"/>
                                          </p:val>
                                        </p:tav>
                                        <p:tav tm="100000">
                                          <p:val>
                                            <p:strVal val="#ppt_y"/>
                                          </p:val>
                                        </p:tav>
                                      </p:tavLst>
                                    </p:anim>
                                  </p:childTnLst>
                                </p:cTn>
                              </p:par>
                            </p:childTnLst>
                          </p:cTn>
                        </p:par>
                        <p:par>
                          <p:cTn id="197" fill="hold" nodeType="afterGroup">
                            <p:stCondLst>
                              <p:cond delay="20500"/>
                            </p:stCondLst>
                            <p:childTnLst>
                              <p:par>
                                <p:cTn id="198" presetID="47" presetClass="entr" presetSubtype="0" fill="hold" nodeType="afterEffect">
                                  <p:stCondLst>
                                    <p:cond delay="0"/>
                                  </p:stCondLst>
                                  <p:childTnLst>
                                    <p:set>
                                      <p:cBhvr>
                                        <p:cTn id="199" dur="1" fill="hold">
                                          <p:stCondLst>
                                            <p:cond delay="0"/>
                                          </p:stCondLst>
                                        </p:cTn>
                                        <p:tgtEl>
                                          <p:spTgt spid="183331"/>
                                        </p:tgtEl>
                                        <p:attrNameLst>
                                          <p:attrName>style.visibility</p:attrName>
                                        </p:attrNameLst>
                                      </p:cBhvr>
                                      <p:to>
                                        <p:strVal val="visible"/>
                                      </p:to>
                                    </p:set>
                                    <p:animEffect transition="in" filter="fade">
                                      <p:cBhvr>
                                        <p:cTn id="200" dur="500"/>
                                        <p:tgtEl>
                                          <p:spTgt spid="183331"/>
                                        </p:tgtEl>
                                      </p:cBhvr>
                                    </p:animEffect>
                                    <p:anim calcmode="lin" valueType="num">
                                      <p:cBhvr>
                                        <p:cTn id="201" dur="500" fill="hold"/>
                                        <p:tgtEl>
                                          <p:spTgt spid="183331"/>
                                        </p:tgtEl>
                                        <p:attrNameLst>
                                          <p:attrName>ppt_x</p:attrName>
                                        </p:attrNameLst>
                                      </p:cBhvr>
                                      <p:tavLst>
                                        <p:tav tm="0">
                                          <p:val>
                                            <p:strVal val="#ppt_x"/>
                                          </p:val>
                                        </p:tav>
                                        <p:tav tm="100000">
                                          <p:val>
                                            <p:strVal val="#ppt_x"/>
                                          </p:val>
                                        </p:tav>
                                      </p:tavLst>
                                    </p:anim>
                                    <p:anim calcmode="lin" valueType="num">
                                      <p:cBhvr>
                                        <p:cTn id="202" dur="500" fill="hold"/>
                                        <p:tgtEl>
                                          <p:spTgt spid="183331"/>
                                        </p:tgtEl>
                                        <p:attrNameLst>
                                          <p:attrName>ppt_y</p:attrName>
                                        </p:attrNameLst>
                                      </p:cBhvr>
                                      <p:tavLst>
                                        <p:tav tm="0">
                                          <p:val>
                                            <p:strVal val="#ppt_y-.1"/>
                                          </p:val>
                                        </p:tav>
                                        <p:tav tm="100000">
                                          <p:val>
                                            <p:strVal val="#ppt_y"/>
                                          </p:val>
                                        </p:tav>
                                      </p:tavLst>
                                    </p:anim>
                                  </p:childTnLst>
                                </p:cTn>
                              </p:par>
                            </p:childTnLst>
                          </p:cTn>
                        </p:par>
                        <p:par>
                          <p:cTn id="203" fill="hold" nodeType="afterGroup">
                            <p:stCondLst>
                              <p:cond delay="21000"/>
                            </p:stCondLst>
                            <p:childTnLst>
                              <p:par>
                                <p:cTn id="204" presetID="47" presetClass="entr" presetSubtype="0" fill="hold" nodeType="afterEffect">
                                  <p:stCondLst>
                                    <p:cond delay="0"/>
                                  </p:stCondLst>
                                  <p:childTnLst>
                                    <p:set>
                                      <p:cBhvr>
                                        <p:cTn id="205" dur="1" fill="hold">
                                          <p:stCondLst>
                                            <p:cond delay="0"/>
                                          </p:stCondLst>
                                        </p:cTn>
                                        <p:tgtEl>
                                          <p:spTgt spid="183332"/>
                                        </p:tgtEl>
                                        <p:attrNameLst>
                                          <p:attrName>style.visibility</p:attrName>
                                        </p:attrNameLst>
                                      </p:cBhvr>
                                      <p:to>
                                        <p:strVal val="visible"/>
                                      </p:to>
                                    </p:set>
                                    <p:animEffect transition="in" filter="fade">
                                      <p:cBhvr>
                                        <p:cTn id="206" dur="500"/>
                                        <p:tgtEl>
                                          <p:spTgt spid="183332"/>
                                        </p:tgtEl>
                                      </p:cBhvr>
                                    </p:animEffect>
                                    <p:anim calcmode="lin" valueType="num">
                                      <p:cBhvr>
                                        <p:cTn id="207" dur="500" fill="hold"/>
                                        <p:tgtEl>
                                          <p:spTgt spid="183332"/>
                                        </p:tgtEl>
                                        <p:attrNameLst>
                                          <p:attrName>ppt_x</p:attrName>
                                        </p:attrNameLst>
                                      </p:cBhvr>
                                      <p:tavLst>
                                        <p:tav tm="0">
                                          <p:val>
                                            <p:strVal val="#ppt_x"/>
                                          </p:val>
                                        </p:tav>
                                        <p:tav tm="100000">
                                          <p:val>
                                            <p:strVal val="#ppt_x"/>
                                          </p:val>
                                        </p:tav>
                                      </p:tavLst>
                                    </p:anim>
                                    <p:anim calcmode="lin" valueType="num">
                                      <p:cBhvr>
                                        <p:cTn id="208" dur="500" fill="hold"/>
                                        <p:tgtEl>
                                          <p:spTgt spid="183332"/>
                                        </p:tgtEl>
                                        <p:attrNameLst>
                                          <p:attrName>ppt_y</p:attrName>
                                        </p:attrNameLst>
                                      </p:cBhvr>
                                      <p:tavLst>
                                        <p:tav tm="0">
                                          <p:val>
                                            <p:strVal val="#ppt_y-.1"/>
                                          </p:val>
                                        </p:tav>
                                        <p:tav tm="100000">
                                          <p:val>
                                            <p:strVal val="#ppt_y"/>
                                          </p:val>
                                        </p:tav>
                                      </p:tavLst>
                                    </p:anim>
                                  </p:childTnLst>
                                </p:cTn>
                              </p:par>
                            </p:childTnLst>
                          </p:cTn>
                        </p:par>
                        <p:par>
                          <p:cTn id="209" fill="hold" nodeType="afterGroup">
                            <p:stCondLst>
                              <p:cond delay="21500"/>
                            </p:stCondLst>
                            <p:childTnLst>
                              <p:par>
                                <p:cTn id="210" presetID="47" presetClass="entr" presetSubtype="0" fill="hold" nodeType="afterEffect">
                                  <p:stCondLst>
                                    <p:cond delay="0"/>
                                  </p:stCondLst>
                                  <p:childTnLst>
                                    <p:set>
                                      <p:cBhvr>
                                        <p:cTn id="211" dur="1" fill="hold">
                                          <p:stCondLst>
                                            <p:cond delay="0"/>
                                          </p:stCondLst>
                                        </p:cTn>
                                        <p:tgtEl>
                                          <p:spTgt spid="183333"/>
                                        </p:tgtEl>
                                        <p:attrNameLst>
                                          <p:attrName>style.visibility</p:attrName>
                                        </p:attrNameLst>
                                      </p:cBhvr>
                                      <p:to>
                                        <p:strVal val="visible"/>
                                      </p:to>
                                    </p:set>
                                    <p:animEffect transition="in" filter="fade">
                                      <p:cBhvr>
                                        <p:cTn id="212" dur="500"/>
                                        <p:tgtEl>
                                          <p:spTgt spid="183333"/>
                                        </p:tgtEl>
                                      </p:cBhvr>
                                    </p:animEffect>
                                    <p:anim calcmode="lin" valueType="num">
                                      <p:cBhvr>
                                        <p:cTn id="213" dur="500" fill="hold"/>
                                        <p:tgtEl>
                                          <p:spTgt spid="183333"/>
                                        </p:tgtEl>
                                        <p:attrNameLst>
                                          <p:attrName>ppt_x</p:attrName>
                                        </p:attrNameLst>
                                      </p:cBhvr>
                                      <p:tavLst>
                                        <p:tav tm="0">
                                          <p:val>
                                            <p:strVal val="#ppt_x"/>
                                          </p:val>
                                        </p:tav>
                                        <p:tav tm="100000">
                                          <p:val>
                                            <p:strVal val="#ppt_x"/>
                                          </p:val>
                                        </p:tav>
                                      </p:tavLst>
                                    </p:anim>
                                    <p:anim calcmode="lin" valueType="num">
                                      <p:cBhvr>
                                        <p:cTn id="214" dur="500" fill="hold"/>
                                        <p:tgtEl>
                                          <p:spTgt spid="183333"/>
                                        </p:tgtEl>
                                        <p:attrNameLst>
                                          <p:attrName>ppt_y</p:attrName>
                                        </p:attrNameLst>
                                      </p:cBhvr>
                                      <p:tavLst>
                                        <p:tav tm="0">
                                          <p:val>
                                            <p:strVal val="#ppt_y-.1"/>
                                          </p:val>
                                        </p:tav>
                                        <p:tav tm="100000">
                                          <p:val>
                                            <p:strVal val="#ppt_y"/>
                                          </p:val>
                                        </p:tav>
                                      </p:tavLst>
                                    </p:anim>
                                  </p:childTnLst>
                                </p:cTn>
                              </p:par>
                            </p:childTnLst>
                          </p:cTn>
                        </p:par>
                        <p:par>
                          <p:cTn id="215" fill="hold" nodeType="afterGroup">
                            <p:stCondLst>
                              <p:cond delay="22000"/>
                            </p:stCondLst>
                            <p:childTnLst>
                              <p:par>
                                <p:cTn id="216" presetID="47" presetClass="entr" presetSubtype="0" fill="hold" nodeType="afterEffect">
                                  <p:stCondLst>
                                    <p:cond delay="0"/>
                                  </p:stCondLst>
                                  <p:childTnLst>
                                    <p:set>
                                      <p:cBhvr>
                                        <p:cTn id="217" dur="1" fill="hold">
                                          <p:stCondLst>
                                            <p:cond delay="0"/>
                                          </p:stCondLst>
                                        </p:cTn>
                                        <p:tgtEl>
                                          <p:spTgt spid="183342"/>
                                        </p:tgtEl>
                                        <p:attrNameLst>
                                          <p:attrName>style.visibility</p:attrName>
                                        </p:attrNameLst>
                                      </p:cBhvr>
                                      <p:to>
                                        <p:strVal val="visible"/>
                                      </p:to>
                                    </p:set>
                                    <p:animEffect transition="in" filter="fade">
                                      <p:cBhvr>
                                        <p:cTn id="218" dur="3000"/>
                                        <p:tgtEl>
                                          <p:spTgt spid="183342"/>
                                        </p:tgtEl>
                                      </p:cBhvr>
                                    </p:animEffect>
                                    <p:anim calcmode="lin" valueType="num">
                                      <p:cBhvr>
                                        <p:cTn id="219" dur="3000" fill="hold"/>
                                        <p:tgtEl>
                                          <p:spTgt spid="183342"/>
                                        </p:tgtEl>
                                        <p:attrNameLst>
                                          <p:attrName>ppt_x</p:attrName>
                                        </p:attrNameLst>
                                      </p:cBhvr>
                                      <p:tavLst>
                                        <p:tav tm="0">
                                          <p:val>
                                            <p:strVal val="#ppt_x"/>
                                          </p:val>
                                        </p:tav>
                                        <p:tav tm="100000">
                                          <p:val>
                                            <p:strVal val="#ppt_x"/>
                                          </p:val>
                                        </p:tav>
                                      </p:tavLst>
                                    </p:anim>
                                    <p:anim calcmode="lin" valueType="num">
                                      <p:cBhvr>
                                        <p:cTn id="220" dur="3000" fill="hold"/>
                                        <p:tgtEl>
                                          <p:spTgt spid="183342"/>
                                        </p:tgtEl>
                                        <p:attrNameLst>
                                          <p:attrName>ppt_y</p:attrName>
                                        </p:attrNameLst>
                                      </p:cBhvr>
                                      <p:tavLst>
                                        <p:tav tm="0">
                                          <p:val>
                                            <p:strVal val="#ppt_y-.1"/>
                                          </p:val>
                                        </p:tav>
                                        <p:tav tm="100000">
                                          <p:val>
                                            <p:strVal val="#ppt_y"/>
                                          </p:val>
                                        </p:tav>
                                      </p:tavLst>
                                    </p:anim>
                                  </p:childTnLst>
                                </p:cTn>
                              </p:par>
                            </p:childTnLst>
                          </p:cTn>
                        </p:par>
                        <p:par>
                          <p:cTn id="221" fill="hold" nodeType="afterGroup">
                            <p:stCondLst>
                              <p:cond delay="25000"/>
                            </p:stCondLst>
                            <p:childTnLst>
                              <p:par>
                                <p:cTn id="222" presetID="47" presetClass="entr" presetSubtype="0" fill="hold" nodeType="afterEffect">
                                  <p:stCondLst>
                                    <p:cond delay="0"/>
                                  </p:stCondLst>
                                  <p:childTnLst>
                                    <p:set>
                                      <p:cBhvr>
                                        <p:cTn id="223" dur="1" fill="hold">
                                          <p:stCondLst>
                                            <p:cond delay="0"/>
                                          </p:stCondLst>
                                        </p:cTn>
                                        <p:tgtEl>
                                          <p:spTgt spid="183343"/>
                                        </p:tgtEl>
                                        <p:attrNameLst>
                                          <p:attrName>style.visibility</p:attrName>
                                        </p:attrNameLst>
                                      </p:cBhvr>
                                      <p:to>
                                        <p:strVal val="visible"/>
                                      </p:to>
                                    </p:set>
                                    <p:animEffect transition="in" filter="fade">
                                      <p:cBhvr>
                                        <p:cTn id="224" dur="3000"/>
                                        <p:tgtEl>
                                          <p:spTgt spid="183343"/>
                                        </p:tgtEl>
                                      </p:cBhvr>
                                    </p:animEffect>
                                    <p:anim calcmode="lin" valueType="num">
                                      <p:cBhvr>
                                        <p:cTn id="225" dur="3000" fill="hold"/>
                                        <p:tgtEl>
                                          <p:spTgt spid="183343"/>
                                        </p:tgtEl>
                                        <p:attrNameLst>
                                          <p:attrName>ppt_x</p:attrName>
                                        </p:attrNameLst>
                                      </p:cBhvr>
                                      <p:tavLst>
                                        <p:tav tm="0">
                                          <p:val>
                                            <p:strVal val="#ppt_x"/>
                                          </p:val>
                                        </p:tav>
                                        <p:tav tm="100000">
                                          <p:val>
                                            <p:strVal val="#ppt_x"/>
                                          </p:val>
                                        </p:tav>
                                      </p:tavLst>
                                    </p:anim>
                                    <p:anim calcmode="lin" valueType="num">
                                      <p:cBhvr>
                                        <p:cTn id="226" dur="3000" fill="hold"/>
                                        <p:tgtEl>
                                          <p:spTgt spid="183343"/>
                                        </p:tgtEl>
                                        <p:attrNameLst>
                                          <p:attrName>ppt_y</p:attrName>
                                        </p:attrNameLst>
                                      </p:cBhvr>
                                      <p:tavLst>
                                        <p:tav tm="0">
                                          <p:val>
                                            <p:strVal val="#ppt_y-.1"/>
                                          </p:val>
                                        </p:tav>
                                        <p:tav tm="100000">
                                          <p:val>
                                            <p:strVal val="#ppt_y"/>
                                          </p:val>
                                        </p:tav>
                                      </p:tavLst>
                                    </p:anim>
                                  </p:childTnLst>
                                </p:cTn>
                              </p:par>
                            </p:childTnLst>
                          </p:cTn>
                        </p:par>
                        <p:par>
                          <p:cTn id="227" fill="hold" nodeType="afterGroup">
                            <p:stCondLst>
                              <p:cond delay="28000"/>
                            </p:stCondLst>
                            <p:childTnLst>
                              <p:par>
                                <p:cTn id="228" presetID="47" presetClass="entr" presetSubtype="0" fill="hold" nodeType="afterEffect">
                                  <p:stCondLst>
                                    <p:cond delay="0"/>
                                  </p:stCondLst>
                                  <p:childTnLst>
                                    <p:set>
                                      <p:cBhvr>
                                        <p:cTn id="229" dur="1" fill="hold">
                                          <p:stCondLst>
                                            <p:cond delay="0"/>
                                          </p:stCondLst>
                                        </p:cTn>
                                        <p:tgtEl>
                                          <p:spTgt spid="183344"/>
                                        </p:tgtEl>
                                        <p:attrNameLst>
                                          <p:attrName>style.visibility</p:attrName>
                                        </p:attrNameLst>
                                      </p:cBhvr>
                                      <p:to>
                                        <p:strVal val="visible"/>
                                      </p:to>
                                    </p:set>
                                    <p:animEffect transition="in" filter="fade">
                                      <p:cBhvr>
                                        <p:cTn id="230" dur="3000"/>
                                        <p:tgtEl>
                                          <p:spTgt spid="183344"/>
                                        </p:tgtEl>
                                      </p:cBhvr>
                                    </p:animEffect>
                                    <p:anim calcmode="lin" valueType="num">
                                      <p:cBhvr>
                                        <p:cTn id="231" dur="3000" fill="hold"/>
                                        <p:tgtEl>
                                          <p:spTgt spid="183344"/>
                                        </p:tgtEl>
                                        <p:attrNameLst>
                                          <p:attrName>ppt_x</p:attrName>
                                        </p:attrNameLst>
                                      </p:cBhvr>
                                      <p:tavLst>
                                        <p:tav tm="0">
                                          <p:val>
                                            <p:strVal val="#ppt_x"/>
                                          </p:val>
                                        </p:tav>
                                        <p:tav tm="100000">
                                          <p:val>
                                            <p:strVal val="#ppt_x"/>
                                          </p:val>
                                        </p:tav>
                                      </p:tavLst>
                                    </p:anim>
                                    <p:anim calcmode="lin" valueType="num">
                                      <p:cBhvr>
                                        <p:cTn id="232" dur="3000" fill="hold"/>
                                        <p:tgtEl>
                                          <p:spTgt spid="183344"/>
                                        </p:tgtEl>
                                        <p:attrNameLst>
                                          <p:attrName>ppt_y</p:attrName>
                                        </p:attrNameLst>
                                      </p:cBhvr>
                                      <p:tavLst>
                                        <p:tav tm="0">
                                          <p:val>
                                            <p:strVal val="#ppt_y-.1"/>
                                          </p:val>
                                        </p:tav>
                                        <p:tav tm="100000">
                                          <p:val>
                                            <p:strVal val="#ppt_y"/>
                                          </p:val>
                                        </p:tav>
                                      </p:tavLst>
                                    </p:anim>
                                  </p:childTnLst>
                                </p:cTn>
                              </p:par>
                            </p:childTnLst>
                          </p:cTn>
                        </p:par>
                        <p:par>
                          <p:cTn id="233" fill="hold" nodeType="afterGroup">
                            <p:stCondLst>
                              <p:cond delay="31000"/>
                            </p:stCondLst>
                            <p:childTnLst>
                              <p:par>
                                <p:cTn id="234" presetID="47" presetClass="entr" presetSubtype="0" fill="hold" nodeType="afterEffect">
                                  <p:stCondLst>
                                    <p:cond delay="0"/>
                                  </p:stCondLst>
                                  <p:childTnLst>
                                    <p:set>
                                      <p:cBhvr>
                                        <p:cTn id="235" dur="1" fill="hold">
                                          <p:stCondLst>
                                            <p:cond delay="0"/>
                                          </p:stCondLst>
                                        </p:cTn>
                                        <p:tgtEl>
                                          <p:spTgt spid="183345"/>
                                        </p:tgtEl>
                                        <p:attrNameLst>
                                          <p:attrName>style.visibility</p:attrName>
                                        </p:attrNameLst>
                                      </p:cBhvr>
                                      <p:to>
                                        <p:strVal val="visible"/>
                                      </p:to>
                                    </p:set>
                                    <p:animEffect transition="in" filter="fade">
                                      <p:cBhvr>
                                        <p:cTn id="236" dur="3000"/>
                                        <p:tgtEl>
                                          <p:spTgt spid="183345"/>
                                        </p:tgtEl>
                                      </p:cBhvr>
                                    </p:animEffect>
                                    <p:anim calcmode="lin" valueType="num">
                                      <p:cBhvr>
                                        <p:cTn id="237" dur="3000" fill="hold"/>
                                        <p:tgtEl>
                                          <p:spTgt spid="183345"/>
                                        </p:tgtEl>
                                        <p:attrNameLst>
                                          <p:attrName>ppt_x</p:attrName>
                                        </p:attrNameLst>
                                      </p:cBhvr>
                                      <p:tavLst>
                                        <p:tav tm="0">
                                          <p:val>
                                            <p:strVal val="#ppt_x"/>
                                          </p:val>
                                        </p:tav>
                                        <p:tav tm="100000">
                                          <p:val>
                                            <p:strVal val="#ppt_x"/>
                                          </p:val>
                                        </p:tav>
                                      </p:tavLst>
                                    </p:anim>
                                    <p:anim calcmode="lin" valueType="num">
                                      <p:cBhvr>
                                        <p:cTn id="238" dur="3000" fill="hold"/>
                                        <p:tgtEl>
                                          <p:spTgt spid="1833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2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j0387696">
            <a:extLst>
              <a:ext uri="{FF2B5EF4-FFF2-40B4-BE49-F238E27FC236}">
                <a16:creationId xmlns:a16="http://schemas.microsoft.com/office/drawing/2014/main" id="{0FB215EF-E30C-2EED-061B-C5611D41089A}"/>
              </a:ext>
            </a:extLst>
          </p:cNvPr>
          <p:cNvPicPr>
            <a:picLocks noChangeAspect="1" noChangeArrowheads="1"/>
          </p:cNvPicPr>
          <p:nvPr/>
        </p:nvPicPr>
        <p:blipFill>
          <a:blip r:embed="rId3">
            <a:lum bright="72000" contrast="-72000"/>
            <a:extLst>
              <a:ext uri="{28A0092B-C50C-407E-A947-70E740481C1C}">
                <a14:useLocalDpi xmlns:a14="http://schemas.microsoft.com/office/drawing/2010/main" val="0"/>
              </a:ext>
            </a:extLst>
          </a:blip>
          <a:srcRect/>
          <a:stretch>
            <a:fillRect/>
          </a:stretch>
        </p:blipFill>
        <p:spPr bwMode="auto">
          <a:xfrm>
            <a:off x="-304800" y="-3048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a:extLst>
              <a:ext uri="{FF2B5EF4-FFF2-40B4-BE49-F238E27FC236}">
                <a16:creationId xmlns:a16="http://schemas.microsoft.com/office/drawing/2014/main" id="{D89A7449-F190-2011-B65F-FEBE89F4155C}"/>
              </a:ext>
            </a:extLst>
          </p:cNvPr>
          <p:cNvSpPr>
            <a:spLocks noChangeArrowheads="1"/>
          </p:cNvSpPr>
          <p:nvPr/>
        </p:nvSpPr>
        <p:spPr bwMode="auto">
          <a:xfrm>
            <a:off x="76200" y="241300"/>
            <a:ext cx="8686800" cy="3171825"/>
          </a:xfrm>
          <a:prstGeom prst="rect">
            <a:avLst/>
          </a:prstGeom>
          <a:noFill/>
          <a:ln w="9525">
            <a:noFill/>
            <a:miter lim="800000"/>
            <a:headEnd/>
            <a:tailEnd/>
          </a:ln>
          <a:effectLst>
            <a:outerShdw dist="45791" dir="3378596" algn="ctr" rotWithShape="0">
              <a:srgbClr val="66FFFF"/>
            </a:outerShdw>
          </a:effectLst>
        </p:spPr>
        <p:txBody>
          <a:bodyPr>
            <a:spAutoFit/>
          </a:bodyPr>
          <a:lstStyle/>
          <a:p>
            <a:pPr algn="l">
              <a:defRPr/>
            </a:pPr>
            <a:r>
              <a:rPr lang="en-US" sz="6600" b="1">
                <a:solidFill>
                  <a:srgbClr val="0000FF"/>
                </a:solidFill>
              </a:rPr>
              <a:t>Ion</a:t>
            </a:r>
          </a:p>
          <a:p>
            <a:pPr algn="l">
              <a:defRPr/>
            </a:pPr>
            <a:r>
              <a:rPr lang="en-US" sz="5600" b="1"/>
              <a:t>An atom or molecule with a </a:t>
            </a:r>
            <a:r>
              <a:rPr lang="en-US" sz="8000" b="1">
                <a:solidFill>
                  <a:srgbClr val="CC0000"/>
                </a:solidFill>
              </a:rPr>
              <a:t>+</a:t>
            </a:r>
            <a:r>
              <a:rPr lang="en-US" sz="5600" b="1"/>
              <a:t> or </a:t>
            </a:r>
            <a:r>
              <a:rPr lang="en-US" sz="8000" b="1">
                <a:solidFill>
                  <a:srgbClr val="33CC33"/>
                </a:solidFill>
              </a:rPr>
              <a:t>– </a:t>
            </a:r>
            <a:r>
              <a:rPr lang="en-US" sz="5600" b="1"/>
              <a:t>charge.</a:t>
            </a:r>
            <a:endParaRPr lang="en-US" sz="3600" b="1">
              <a:solidFill>
                <a:srgbClr val="A400A4"/>
              </a:solidFill>
            </a:endParaRPr>
          </a:p>
        </p:txBody>
      </p:sp>
      <p:pic>
        <p:nvPicPr>
          <p:cNvPr id="124932" name="Picture 4" descr="j0205403">
            <a:extLst>
              <a:ext uri="{FF2B5EF4-FFF2-40B4-BE49-F238E27FC236}">
                <a16:creationId xmlns:a16="http://schemas.microsoft.com/office/drawing/2014/main" id="{9426B976-9F40-9450-8103-5E5D1FC12E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654550"/>
            <a:ext cx="20193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nodeType="afterEffect">
                                  <p:stCondLst>
                                    <p:cond delay="0"/>
                                  </p:stCondLst>
                                  <p:childTnLst>
                                    <p:animScale>
                                      <p:cBhvr>
                                        <p:cTn id="6" dur="3000" fill="hold"/>
                                        <p:tgtEl>
                                          <p:spTgt spid="266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701"/>
            </a:gs>
            <a:gs pos="100000">
              <a:srgbClr val="CC00CC"/>
            </a:gs>
          </a:gsLst>
          <a:lin ang="5400000" scaled="1"/>
        </a:gradFill>
        <a:effectLst/>
      </p:bgPr>
    </p:bg>
    <p:spTree>
      <p:nvGrpSpPr>
        <p:cNvPr id="1" name=""/>
        <p:cNvGrpSpPr/>
        <p:nvPr/>
      </p:nvGrpSpPr>
      <p:grpSpPr>
        <a:xfrm>
          <a:off x="0" y="0"/>
          <a:ext cx="0" cy="0"/>
          <a:chOff x="0" y="0"/>
          <a:chExt cx="0" cy="0"/>
        </a:xfrm>
      </p:grpSpPr>
      <p:pic>
        <p:nvPicPr>
          <p:cNvPr id="152587" name="Picture 11" descr="j0181446">
            <a:extLst>
              <a:ext uri="{FF2B5EF4-FFF2-40B4-BE49-F238E27FC236}">
                <a16:creationId xmlns:a16="http://schemas.microsoft.com/office/drawing/2014/main" id="{C3B66DD0-A336-0037-AAEB-8BC16C154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6" name="Picture 10">
            <a:extLst>
              <a:ext uri="{FF2B5EF4-FFF2-40B4-BE49-F238E27FC236}">
                <a16:creationId xmlns:a16="http://schemas.microsoft.com/office/drawing/2014/main" id="{FAD82212-71C1-512A-EE79-D8C687239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035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8" name="Rectangle 2">
            <a:extLst>
              <a:ext uri="{FF2B5EF4-FFF2-40B4-BE49-F238E27FC236}">
                <a16:creationId xmlns:a16="http://schemas.microsoft.com/office/drawing/2014/main" id="{E0C9C3BB-FE21-9733-08F2-D320021F4ED2}"/>
              </a:ext>
            </a:extLst>
          </p:cNvPr>
          <p:cNvSpPr>
            <a:spLocks noChangeArrowheads="1"/>
          </p:cNvSpPr>
          <p:nvPr/>
        </p:nvSpPr>
        <p:spPr bwMode="auto">
          <a:xfrm>
            <a:off x="762000" y="746125"/>
            <a:ext cx="9144000" cy="3752850"/>
          </a:xfrm>
          <a:prstGeom prst="rect">
            <a:avLst/>
          </a:prstGeom>
          <a:noFill/>
          <a:ln w="9525">
            <a:noFill/>
            <a:miter lim="800000"/>
            <a:headEnd/>
            <a:tailEnd/>
          </a:ln>
          <a:effectLst>
            <a:outerShdw dist="17961" dir="2700000" algn="ctr" rotWithShape="0">
              <a:schemeClr val="bg1"/>
            </a:outerShdw>
          </a:effectLst>
        </p:spPr>
        <p:txBody>
          <a:bodyPr>
            <a:spAutoFit/>
          </a:bodyPr>
          <a:lstStyle/>
          <a:p>
            <a:pPr algn="l">
              <a:defRPr/>
            </a:pPr>
            <a:r>
              <a:rPr lang="en-US" sz="4800" b="1" u="sng">
                <a:latin typeface="Verdana" pitchFamily="34" charset="0"/>
              </a:rPr>
              <a:t>Cation</a:t>
            </a:r>
            <a:r>
              <a:rPr lang="en-US" sz="3600" b="1">
                <a:latin typeface="Verdana" pitchFamily="34" charset="0"/>
              </a:rPr>
              <a:t> </a:t>
            </a:r>
          </a:p>
          <a:p>
            <a:pPr algn="l">
              <a:defRPr/>
            </a:pPr>
            <a:r>
              <a:rPr lang="en-US" sz="3600" b="1">
                <a:latin typeface="Verdana" pitchFamily="34" charset="0"/>
              </a:rPr>
              <a:t>an ion with a </a:t>
            </a:r>
            <a:r>
              <a:rPr lang="en-US" sz="3600" b="1">
                <a:solidFill>
                  <a:srgbClr val="CC6600"/>
                </a:solidFill>
                <a:latin typeface="Verdana" pitchFamily="34" charset="0"/>
              </a:rPr>
              <a:t>positive</a:t>
            </a:r>
            <a:r>
              <a:rPr lang="en-US" sz="3600">
                <a:solidFill>
                  <a:srgbClr val="CC6600"/>
                </a:solidFill>
                <a:latin typeface="Verdana" pitchFamily="34" charset="0"/>
              </a:rPr>
              <a:t> </a:t>
            </a:r>
            <a:r>
              <a:rPr lang="en-US" sz="3600" b="1">
                <a:latin typeface="Verdana" pitchFamily="34" charset="0"/>
              </a:rPr>
              <a:t>charge.</a:t>
            </a:r>
          </a:p>
          <a:p>
            <a:pPr algn="l">
              <a:defRPr/>
            </a:pPr>
            <a:endParaRPr lang="en-US" sz="3600" b="1">
              <a:latin typeface="Verdana" pitchFamily="34" charset="0"/>
            </a:endParaRPr>
          </a:p>
          <a:p>
            <a:pPr algn="l">
              <a:defRPr/>
            </a:pPr>
            <a:endParaRPr lang="en-US" sz="3600" b="1">
              <a:latin typeface="Verdana" pitchFamily="34" charset="0"/>
            </a:endParaRPr>
          </a:p>
          <a:p>
            <a:pPr algn="l">
              <a:defRPr/>
            </a:pPr>
            <a:r>
              <a:rPr lang="en-US" sz="4800" b="1" u="sng">
                <a:latin typeface="Verdana" pitchFamily="34" charset="0"/>
              </a:rPr>
              <a:t>Anion</a:t>
            </a:r>
            <a:r>
              <a:rPr lang="en-US" sz="3600" b="1">
                <a:latin typeface="Verdana" pitchFamily="34" charset="0"/>
              </a:rPr>
              <a:t> </a:t>
            </a:r>
          </a:p>
          <a:p>
            <a:pPr algn="l">
              <a:defRPr/>
            </a:pPr>
            <a:r>
              <a:rPr lang="en-US" sz="3600" b="1">
                <a:latin typeface="Verdana" pitchFamily="34" charset="0"/>
              </a:rPr>
              <a:t>an ion with a </a:t>
            </a:r>
            <a:r>
              <a:rPr lang="en-US" sz="3600" b="1">
                <a:solidFill>
                  <a:srgbClr val="00FF00"/>
                </a:solidFill>
                <a:latin typeface="Verdana" pitchFamily="34" charset="0"/>
              </a:rPr>
              <a:t>Negative</a:t>
            </a:r>
            <a:r>
              <a:rPr lang="en-US" sz="3600">
                <a:latin typeface="Verdana" pitchFamily="34" charset="0"/>
              </a:rPr>
              <a:t> </a:t>
            </a:r>
            <a:r>
              <a:rPr lang="en-US" sz="3600" b="1">
                <a:latin typeface="Verdana" pitchFamily="34" charset="0"/>
              </a:rPr>
              <a:t>charge.</a:t>
            </a:r>
          </a:p>
        </p:txBody>
      </p:sp>
      <p:sp>
        <p:nvSpPr>
          <p:cNvPr id="152579" name="Line 3">
            <a:extLst>
              <a:ext uri="{FF2B5EF4-FFF2-40B4-BE49-F238E27FC236}">
                <a16:creationId xmlns:a16="http://schemas.microsoft.com/office/drawing/2014/main" id="{22767F51-DF6B-BC15-26E7-59CDBAA9CA42}"/>
              </a:ext>
            </a:extLst>
          </p:cNvPr>
          <p:cNvSpPr>
            <a:spLocks noChangeShapeType="1"/>
          </p:cNvSpPr>
          <p:nvPr/>
        </p:nvSpPr>
        <p:spPr bwMode="auto">
          <a:xfrm flipH="1">
            <a:off x="1676400" y="1127125"/>
            <a:ext cx="304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2580" name="Line 4">
            <a:extLst>
              <a:ext uri="{FF2B5EF4-FFF2-40B4-BE49-F238E27FC236}">
                <a16:creationId xmlns:a16="http://schemas.microsoft.com/office/drawing/2014/main" id="{C7EF7494-A950-A0C3-EE35-E42982967DEF}"/>
              </a:ext>
            </a:extLst>
          </p:cNvPr>
          <p:cNvSpPr>
            <a:spLocks noChangeShapeType="1"/>
          </p:cNvSpPr>
          <p:nvPr/>
        </p:nvSpPr>
        <p:spPr bwMode="auto">
          <a:xfrm flipH="1" flipV="1">
            <a:off x="1828800" y="898525"/>
            <a:ext cx="0" cy="3810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2581" name="Rectangle 5">
            <a:extLst>
              <a:ext uri="{FF2B5EF4-FFF2-40B4-BE49-F238E27FC236}">
                <a16:creationId xmlns:a16="http://schemas.microsoft.com/office/drawing/2014/main" id="{8A14E57A-E9E1-006C-F96F-B10433A6BFEA}"/>
              </a:ext>
            </a:extLst>
          </p:cNvPr>
          <p:cNvSpPr>
            <a:spLocks noChangeArrowheads="1"/>
          </p:cNvSpPr>
          <p:nvPr/>
        </p:nvSpPr>
        <p:spPr bwMode="auto">
          <a:xfrm>
            <a:off x="4203700" y="3260725"/>
            <a:ext cx="6159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Verdana" panose="020B0604030504040204" pitchFamily="34" charset="0"/>
              </a:rPr>
              <a:t>A</a:t>
            </a:r>
          </a:p>
          <a:p>
            <a:pPr eaLnBrk="1" hangingPunct="1"/>
            <a:endParaRPr lang="en-US" altLang="en-US" sz="4000" b="1">
              <a:latin typeface="Verdana" panose="020B0604030504040204" pitchFamily="34" charset="0"/>
            </a:endParaRPr>
          </a:p>
          <a:p>
            <a:pPr eaLnBrk="1" hangingPunct="1"/>
            <a:r>
              <a:rPr lang="en-US" altLang="en-US" sz="4000" b="1">
                <a:latin typeface="Verdana" panose="020B0604030504040204" pitchFamily="34" charset="0"/>
              </a:rPr>
              <a:t>I</a:t>
            </a:r>
          </a:p>
          <a:p>
            <a:pPr eaLnBrk="1" hangingPunct="1"/>
            <a:r>
              <a:rPr lang="en-US" altLang="en-US" sz="4000" b="1">
                <a:latin typeface="Verdana" panose="020B0604030504040204" pitchFamily="34" charset="0"/>
              </a:rPr>
              <a:t>O</a:t>
            </a:r>
          </a:p>
          <a:p>
            <a:pPr eaLnBrk="1" hangingPunct="1"/>
            <a:r>
              <a:rPr lang="en-US" altLang="en-US" sz="4000" b="1">
                <a:latin typeface="Verdana" panose="020B0604030504040204" pitchFamily="34" charset="0"/>
              </a:rPr>
              <a:t>N</a:t>
            </a:r>
          </a:p>
        </p:txBody>
      </p:sp>
      <p:pic>
        <p:nvPicPr>
          <p:cNvPr id="152583" name="Picture 7">
            <a:extLst>
              <a:ext uri="{FF2B5EF4-FFF2-40B4-BE49-F238E27FC236}">
                <a16:creationId xmlns:a16="http://schemas.microsoft.com/office/drawing/2014/main" id="{2B1D594F-DDA1-AF5A-01BD-55FAC0BE0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350" y="441325"/>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4" name="Text Box 8">
            <a:extLst>
              <a:ext uri="{FF2B5EF4-FFF2-40B4-BE49-F238E27FC236}">
                <a16:creationId xmlns:a16="http://schemas.microsoft.com/office/drawing/2014/main" id="{7764A36E-7556-524F-048D-169D0E981AAF}"/>
              </a:ext>
            </a:extLst>
          </p:cNvPr>
          <p:cNvSpPr txBox="1">
            <a:spLocks noChangeArrowheads="1"/>
          </p:cNvSpPr>
          <p:nvPr/>
        </p:nvSpPr>
        <p:spPr bwMode="auto">
          <a:xfrm>
            <a:off x="3505200" y="51752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solidFill>
                  <a:schemeClr val="bg1"/>
                </a:solidFill>
              </a:rPr>
              <a:t>+</a:t>
            </a:r>
          </a:p>
        </p:txBody>
      </p:sp>
      <p:sp>
        <p:nvSpPr>
          <p:cNvPr id="152585" name="Text Box 9">
            <a:extLst>
              <a:ext uri="{FF2B5EF4-FFF2-40B4-BE49-F238E27FC236}">
                <a16:creationId xmlns:a16="http://schemas.microsoft.com/office/drawing/2014/main" id="{7A9C7B57-02CC-CA13-8EBD-8D2D2BD9CE32}"/>
              </a:ext>
            </a:extLst>
          </p:cNvPr>
          <p:cNvSpPr txBox="1">
            <a:spLocks noChangeArrowheads="1"/>
          </p:cNvSpPr>
          <p:nvPr/>
        </p:nvSpPr>
        <p:spPr bwMode="auto">
          <a:xfrm>
            <a:off x="3340100" y="2879725"/>
            <a:ext cx="354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2.5E-6 -3.33333E-6 C -0.00052 -0.00949 0.00139 -0.01759 0.00486 -0.01805 C 0.00782 -0.01828 0.01077 -0.01088 0.01146 -0.00139 C 0.01198 0.00834 0.0099 0.01621 0.00677 0.01667 C 0.00365 0.0169 0.0007 0.00973 -2.5E-6 -3.33333E-6 Z " pathEditMode="relative" rAng="-5692266" ptsTypes="fffff">
                                      <p:cBhvr>
                                        <p:cTn id="6" dur="5000" fill="hold"/>
                                        <p:tgtEl>
                                          <p:spTgt spid="152583"/>
                                        </p:tgtEl>
                                        <p:attrNameLst>
                                          <p:attrName>ppt_x</p:attrName>
                                          <p:attrName>ppt_y</p:attrName>
                                        </p:attrNameLst>
                                      </p:cBhvr>
                                      <p:rCtr x="573" y="-69"/>
                                    </p:animMotion>
                                  </p:childTnLst>
                                </p:cTn>
                              </p:par>
                              <p:par>
                                <p:cTn id="7" presetID="1" presetClass="path" presetSubtype="0" repeatCount="indefinite" fill="hold" nodeType="withEffect">
                                  <p:stCondLst>
                                    <p:cond delay="0"/>
                                  </p:stCondLst>
                                  <p:childTnLst>
                                    <p:animMotion origin="layout" path="M -1.66667E-6 -3.33333E-6 C 0.00556 -3.33333E-6 0.0099 0.00324 0.0099 0.00764 C 0.0099 0.01181 0.00556 0.01551 -1.66667E-6 0.01551 C -0.00521 0.01551 -0.00937 0.01181 -0.00937 0.00764 C -0.00937 0.00324 -0.00521 -3.33333E-6 -1.66667E-6 -3.33333E-6 Z " pathEditMode="relative" rAng="0" ptsTypes="fffff">
                                      <p:cBhvr>
                                        <p:cTn id="8" dur="5000" fill="hold"/>
                                        <p:tgtEl>
                                          <p:spTgt spid="152584"/>
                                        </p:tgtEl>
                                        <p:attrNameLst>
                                          <p:attrName>ppt_x</p:attrName>
                                          <p:attrName>ppt_y</p:attrName>
                                        </p:attrNameLst>
                                      </p:cBhvr>
                                      <p:rCtr x="17" y="764"/>
                                    </p:animMotion>
                                  </p:childTnLst>
                                </p:cTn>
                              </p:par>
                              <p:par>
                                <p:cTn id="9" presetID="1" presetClass="path" presetSubtype="0" repeatCount="indefinite" fill="hold" nodeType="withEffect">
                                  <p:stCondLst>
                                    <p:cond delay="0"/>
                                  </p:stCondLst>
                                  <p:childTnLst>
                                    <p:animMotion origin="layout" path="M -0.00451 0.02222 C -0.00451 0.01226 -0.0026 0.00393 -0.00035 0.00393 C 0.00191 0.00393 0.00365 0.01226 0.00365 0.02222 C 0.00365 0.03194 0.00191 0.03981 -0.00035 0.03981 C -0.0026 0.03981 -0.00451 0.03194 -0.00451 0.02222 Z " pathEditMode="relative" rAng="16200000" ptsTypes="fffff">
                                      <p:cBhvr>
                                        <p:cTn id="10" dur="5000" fill="hold"/>
                                        <p:tgtEl>
                                          <p:spTgt spid="152585"/>
                                        </p:tgtEl>
                                        <p:attrNameLst>
                                          <p:attrName>ppt_x</p:attrName>
                                          <p:attrName>ppt_y</p:attrName>
                                        </p:attrNameLst>
                                      </p:cBhvr>
                                      <p:rCtr x="417" y="-23"/>
                                    </p:animMotion>
                                  </p:childTnLst>
                                </p:cTn>
                              </p:par>
                              <p:par>
                                <p:cTn id="11" presetID="1" presetClass="path" presetSubtype="0" repeatCount="indefinite" fill="hold" nodeType="withEffect">
                                  <p:stCondLst>
                                    <p:cond delay="0"/>
                                  </p:stCondLst>
                                  <p:childTnLst>
                                    <p:animMotion origin="layout" path="M 3.33333E-6 2.59259E-6 C 0.00225 2.59259E-6 0.00416 -0.0044 0.00416 -0.00926 C 0.00416 -0.01366 0.00225 -0.01783 3.33333E-6 -0.01783 C -0.00243 -0.01783 -0.00417 -0.01366 -0.00417 -0.00926 C -0.00417 -0.0044 -0.00243 2.59259E-6 3.33333E-6 2.59259E-6 Z " pathEditMode="relative" rAng="0" ptsTypes="fffff">
                                      <p:cBhvr>
                                        <p:cTn id="12" dur="3000" fill="hold"/>
                                        <p:tgtEl>
                                          <p:spTgt spid="152586"/>
                                        </p:tgtEl>
                                        <p:attrNameLst>
                                          <p:attrName>ppt_x</p:attrName>
                                          <p:attrName>ppt_y</p:attrName>
                                        </p:attrNameLst>
                                      </p:cBhvr>
                                      <p:rCtr x="0" y="-903"/>
                                    </p:animMotion>
                                  </p:childTnLst>
                                </p:cTn>
                              </p:par>
                              <p:par>
                                <p:cTn id="13" presetID="42" presetClass="path" presetSubtype="0" accel="50000" decel="50000" fill="hold" nodeType="withEffect">
                                  <p:stCondLst>
                                    <p:cond delay="0"/>
                                  </p:stCondLst>
                                  <p:childTnLst>
                                    <p:animMotion origin="layout" path="M 6.93889E-18 4.44444E-6 L 0.85 0.00555 " pathEditMode="relative" rAng="0" ptsTypes="AA">
                                      <p:cBhvr>
                                        <p:cTn id="14" dur="12000" fill="hold"/>
                                        <p:tgtEl>
                                          <p:spTgt spid="152587"/>
                                        </p:tgtEl>
                                        <p:attrNameLst>
                                          <p:attrName>ppt_x</p:attrName>
                                          <p:attrName>ppt_y</p:attrName>
                                        </p:attrNameLst>
                                      </p:cBhvr>
                                      <p:rCtr x="42500" y="27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52579"/>
                                        </p:tgtEl>
                                        <p:attrNameLst>
                                          <p:attrName>style.visibility</p:attrName>
                                        </p:attrNameLst>
                                      </p:cBhvr>
                                      <p:to>
                                        <p:strVal val="visible"/>
                                      </p:to>
                                    </p:set>
                                    <p:animEffect transition="in" filter="wipe(left)">
                                      <p:cBhvr>
                                        <p:cTn id="19" dur="500"/>
                                        <p:tgtEl>
                                          <p:spTgt spid="152579"/>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152580"/>
                                        </p:tgtEl>
                                        <p:attrNameLst>
                                          <p:attrName>style.visibility</p:attrName>
                                        </p:attrNameLst>
                                      </p:cBhvr>
                                      <p:to>
                                        <p:strVal val="visible"/>
                                      </p:to>
                                    </p:set>
                                    <p:animEffect transition="in" filter="wipe(left)">
                                      <p:cBhvr>
                                        <p:cTn id="23" dur="500"/>
                                        <p:tgtEl>
                                          <p:spTgt spid="152580"/>
                                        </p:tgtEl>
                                      </p:cBhvr>
                                    </p:animEffect>
                                  </p:childTnLst>
                                </p:cTn>
                              </p:par>
                            </p:childTnLst>
                          </p:cTn>
                        </p:par>
                        <p:par>
                          <p:cTn id="24" fill="hold" nodeType="afterGroup">
                            <p:stCondLst>
                              <p:cond delay="1000"/>
                            </p:stCondLst>
                            <p:childTnLst>
                              <p:par>
                                <p:cTn id="25" presetID="35" presetClass="emph" presetSubtype="0" repeatCount="indefinite" fill="hold" nodeType="afterEffect">
                                  <p:stCondLst>
                                    <p:cond delay="0"/>
                                  </p:stCondLst>
                                  <p:endCondLst>
                                    <p:cond evt="onNext" delay="0">
                                      <p:tgtEl>
                                        <p:sldTgt/>
                                      </p:tgtEl>
                                    </p:cond>
                                  </p:endCondLst>
                                  <p:childTnLst>
                                    <p:anim calcmode="discrete" valueType="str">
                                      <p:cBhvr>
                                        <p:cTn id="26" dur="1000" fill="hold"/>
                                        <p:tgtEl>
                                          <p:spTgt spid="152579"/>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nodeType="withEffect">
                                  <p:stCondLst>
                                    <p:cond delay="0"/>
                                  </p:stCondLst>
                                  <p:endCondLst>
                                    <p:cond evt="onNext" delay="0">
                                      <p:tgtEl>
                                        <p:sldTgt/>
                                      </p:tgtEl>
                                    </p:cond>
                                  </p:endCondLst>
                                  <p:childTnLst>
                                    <p:anim calcmode="discrete" valueType="str">
                                      <p:cBhvr>
                                        <p:cTn id="28" dur="1000" fill="hold"/>
                                        <p:tgtEl>
                                          <p:spTgt spid="152580"/>
                                        </p:tgtEl>
                                        <p:attrNameLst>
                                          <p:attrName>style.visibility</p:attrName>
                                        </p:attrNameLst>
                                      </p:cBhvr>
                                      <p:tavLst>
                                        <p:tav tm="0">
                                          <p:val>
                                            <p:strVal val="hidden"/>
                                          </p:val>
                                        </p:tav>
                                        <p:tav tm="50000">
                                          <p:val>
                                            <p:strVal val="visible"/>
                                          </p:val>
                                        </p:tav>
                                      </p:tavLst>
                                    </p:anim>
                                  </p:childTnLst>
                                </p:cTn>
                              </p:par>
                            </p:childTnLst>
                          </p:cTn>
                        </p:par>
                        <p:par>
                          <p:cTn id="29" fill="hold" nodeType="afterGroup">
                            <p:stCondLst>
                              <p:cond delay="2000"/>
                            </p:stCondLst>
                            <p:childTnLst>
                              <p:par>
                                <p:cTn id="30" presetID="45" presetClass="entr" presetSubtype="0" fill="hold" nodeType="afterEffect">
                                  <p:stCondLst>
                                    <p:cond delay="0"/>
                                  </p:stCondLst>
                                  <p:iterate type="lt">
                                    <p:tmPct val="10000"/>
                                  </p:iterate>
                                  <p:childTnLst>
                                    <p:set>
                                      <p:cBhvr>
                                        <p:cTn id="31" dur="1" fill="hold">
                                          <p:stCondLst>
                                            <p:cond delay="0"/>
                                          </p:stCondLst>
                                        </p:cTn>
                                        <p:tgtEl>
                                          <p:spTgt spid="152581"/>
                                        </p:tgtEl>
                                        <p:attrNameLst>
                                          <p:attrName>style.visibility</p:attrName>
                                        </p:attrNameLst>
                                      </p:cBhvr>
                                      <p:to>
                                        <p:strVal val="visible"/>
                                      </p:to>
                                    </p:set>
                                    <p:animEffect transition="in" filter="fade">
                                      <p:cBhvr>
                                        <p:cTn id="32" dur="2000"/>
                                        <p:tgtEl>
                                          <p:spTgt spid="152581"/>
                                        </p:tgtEl>
                                      </p:cBhvr>
                                    </p:animEffect>
                                    <p:anim calcmode="lin" valueType="num">
                                      <p:cBhvr>
                                        <p:cTn id="33" dur="2000" fill="hold"/>
                                        <p:tgtEl>
                                          <p:spTgt spid="152581"/>
                                        </p:tgtEl>
                                        <p:attrNameLst>
                                          <p:attrName>ppt_w</p:attrName>
                                        </p:attrNameLst>
                                      </p:cBhvr>
                                      <p:tavLst>
                                        <p:tav tm="0" fmla="#ppt_w*sin(2.5*pi*$)">
                                          <p:val>
                                            <p:fltVal val="0"/>
                                          </p:val>
                                        </p:tav>
                                        <p:tav tm="100000">
                                          <p:val>
                                            <p:fltVal val="1"/>
                                          </p:val>
                                        </p:tav>
                                      </p:tavLst>
                                    </p:anim>
                                    <p:anim calcmode="lin" valueType="num">
                                      <p:cBhvr>
                                        <p:cTn id="34" dur="2000" fill="hold"/>
                                        <p:tgtEl>
                                          <p:spTgt spid="152581"/>
                                        </p:tgtEl>
                                        <p:attrNameLst>
                                          <p:attrName>ppt_h</p:attrName>
                                        </p:attrNameLst>
                                      </p:cBhvr>
                                      <p:tavLst>
                                        <p:tav tm="0">
                                          <p:val>
                                            <p:strVal val="#ppt_h"/>
                                          </p:val>
                                        </p:tav>
                                        <p:tav tm="100000">
                                          <p:val>
                                            <p:strVal val="#ppt_h"/>
                                          </p:val>
                                        </p:tav>
                                      </p:tavLst>
                                    </p:anim>
                                  </p:childTnLst>
                                </p:cTn>
                              </p:par>
                              <p:par>
                                <p:cTn id="35" presetID="16" presetClass="emph" presetSubtype="0" repeatCount="indefinite" fill="hold" nodeType="withEffect">
                                  <p:stCondLst>
                                    <p:cond delay="0"/>
                                  </p:stCondLst>
                                  <p:iterate type="lt">
                                    <p:tmPct val="18000"/>
                                  </p:iterate>
                                  <p:childTnLst>
                                    <p:set>
                                      <p:cBhvr override="childStyle">
                                        <p:cTn id="36" dur="2000" fill="hold"/>
                                        <p:tgtEl>
                                          <p:spTgt spid="152581"/>
                                        </p:tgtEl>
                                        <p:attrNameLst>
                                          <p:attrName>style.color</p:attrName>
                                        </p:attrNameLst>
                                      </p:cBhvr>
                                      <p:to>
                                        <p:clrVal>
                                          <a:srgbClr val="00FF00"/>
                                        </p:clrVal>
                                      </p:to>
                                    </p:set>
                                    <p:set>
                                      <p:cBhvr>
                                        <p:cTn id="37" dur="2000" fill="hold"/>
                                        <p:tgtEl>
                                          <p:spTgt spid="152581"/>
                                        </p:tgtEl>
                                        <p:attrNameLst>
                                          <p:attrName>fillcolor</p:attrName>
                                        </p:attrNameLst>
                                      </p:cBhvr>
                                      <p:to>
                                        <p:clrVal>
                                          <a:srgbClr val="00FF00"/>
                                        </p:clrVal>
                                      </p:to>
                                    </p:set>
                                    <p:set>
                                      <p:cBhvr>
                                        <p:cTn id="38" dur="2000" fill="hold"/>
                                        <p:tgtEl>
                                          <p:spTgt spid="1525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p:bldP spid="152581" grpId="1"/>
      <p:bldP spid="152584" grpId="0"/>
      <p:bldP spid="152585"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D7804EE9-2FC3-B3B0-9F01-488D17DCBC4E}"/>
              </a:ext>
            </a:extLst>
          </p:cNvPr>
          <p:cNvSpPr>
            <a:spLocks noChangeArrowheads="1"/>
          </p:cNvSpPr>
          <p:nvPr/>
        </p:nvSpPr>
        <p:spPr bwMode="auto">
          <a:xfrm rot="-5400000">
            <a:off x="800100" y="-647700"/>
            <a:ext cx="762000" cy="2362200"/>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b="1">
                <a:solidFill>
                  <a:schemeClr val="accent1"/>
                </a:solidFill>
              </a:rPr>
              <a:t>Cations</a:t>
            </a:r>
          </a:p>
        </p:txBody>
      </p:sp>
      <p:sp>
        <p:nvSpPr>
          <p:cNvPr id="200707" name="AutoShape 3">
            <a:extLst>
              <a:ext uri="{FF2B5EF4-FFF2-40B4-BE49-F238E27FC236}">
                <a16:creationId xmlns:a16="http://schemas.microsoft.com/office/drawing/2014/main" id="{1D4E5B99-BB5D-82F3-BE7D-B6C5ED122BA9}"/>
              </a:ext>
            </a:extLst>
          </p:cNvPr>
          <p:cNvSpPr>
            <a:spLocks noChangeArrowheads="1"/>
          </p:cNvSpPr>
          <p:nvPr/>
        </p:nvSpPr>
        <p:spPr bwMode="auto">
          <a:xfrm>
            <a:off x="609600" y="1676400"/>
            <a:ext cx="7772400" cy="4648200"/>
          </a:xfrm>
          <a:prstGeom prst="octagon">
            <a:avLst>
              <a:gd name="adj" fmla="val 10690"/>
            </a:avLst>
          </a:prstGeom>
          <a:gradFill rotWithShape="1">
            <a:gsLst>
              <a:gs pos="0">
                <a:srgbClr val="CC0000"/>
              </a:gs>
              <a:gs pos="50000">
                <a:srgbClr val="CC0000">
                  <a:gamma/>
                  <a:shade val="46275"/>
                  <a:invGamma/>
                </a:srgbClr>
              </a:gs>
              <a:gs pos="100000">
                <a:srgbClr val="CC00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CC0000"/>
            </a:extrusionClr>
          </a:sp3d>
        </p:spPr>
        <p:txBody>
          <a:bodyPr wrap="none" anchor="ctr">
            <a:flatTx/>
          </a:bodyPr>
          <a:lstStyle/>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H</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Hydrogen</a:t>
            </a:r>
          </a:p>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Na</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Sodium</a:t>
            </a:r>
          </a:p>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Mg</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+2</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Magnesium</a:t>
            </a:r>
          </a:p>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Ca</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+2</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Calcium	</a:t>
            </a:r>
          </a:p>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Ag</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+2</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Silver</a:t>
            </a:r>
            <a:endPar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endParaRPr>
          </a:p>
          <a:p>
            <a:pPr algn="l">
              <a:defRPr/>
            </a:pPr>
            <a:endPar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wd">
                                    <p:tmPct val="10000"/>
                                  </p:iterate>
                                  <p:childTnLst>
                                    <p:set>
                                      <p:cBhvr>
                                        <p:cTn id="6" dur="1" fill="hold">
                                          <p:stCondLst>
                                            <p:cond delay="0"/>
                                          </p:stCondLst>
                                        </p:cTn>
                                        <p:tgtEl>
                                          <p:spTgt spid="200707"/>
                                        </p:tgtEl>
                                        <p:attrNameLst>
                                          <p:attrName>style.visibility</p:attrName>
                                        </p:attrNameLst>
                                      </p:cBhvr>
                                      <p:to>
                                        <p:strVal val="visible"/>
                                      </p:to>
                                    </p:set>
                                    <p:anim calcmode="lin" valueType="num">
                                      <p:cBhvr>
                                        <p:cTn id="7" dur="500" fill="hold"/>
                                        <p:tgtEl>
                                          <p:spTgt spid="20070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0707"/>
                                        </p:tgtEl>
                                        <p:attrNameLst>
                                          <p:attrName>ppt_y</p:attrName>
                                        </p:attrNameLst>
                                      </p:cBhvr>
                                      <p:tavLst>
                                        <p:tav tm="0">
                                          <p:val>
                                            <p:strVal val="#ppt_y"/>
                                          </p:val>
                                        </p:tav>
                                        <p:tav tm="100000">
                                          <p:val>
                                            <p:strVal val="#ppt_y"/>
                                          </p:val>
                                        </p:tav>
                                      </p:tavLst>
                                    </p:anim>
                                    <p:anim calcmode="lin" valueType="num">
                                      <p:cBhvr>
                                        <p:cTn id="9" dur="500" fill="hold"/>
                                        <p:tgtEl>
                                          <p:spTgt spid="20070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070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0707"/>
                                        </p:tgtEl>
                                      </p:cBhvr>
                                    </p:animEffect>
                                  </p:childTnLst>
                                </p:cTn>
                              </p:par>
                              <p:par>
                                <p:cTn id="12" presetID="59" presetClass="path" presetSubtype="0" accel="50000" decel="50000" autoRev="1" fill="hold" nodeType="withEffect">
                                  <p:stCondLst>
                                    <p:cond delay="0"/>
                                  </p:stCondLst>
                                  <p:childTnLst>
                                    <p:animMotion origin="layout" path="M 2.77556E-17 1.48148E-6 C 2.77556E-17 -0.00625 0.01337 -0.01088 0.02986 -0.01088 C 0.04688 -0.01088 0.06042 -0.00625 0.06042 1.48148E-6 C 0.06042 0.00648 0.07378 0.01134 0.0908 0.01134 C 0.10729 0.01134 0.12083 0.00648 0.12083 1.48148E-6 " pathEditMode="relative" rAng="0" ptsTypes="fffff">
                                      <p:cBhvr>
                                        <p:cTn id="13" dur="5000" fill="hold"/>
                                        <p:tgtEl>
                                          <p:spTgt spid="200706"/>
                                        </p:tgtEl>
                                        <p:attrNameLst>
                                          <p:attrName>ppt_x</p:attrName>
                                          <p:attrName>ppt_y</p:attrName>
                                        </p:attrNameLst>
                                      </p:cBhvr>
                                      <p:rCtr x="604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1730" name="AutoShape 2">
            <a:extLst>
              <a:ext uri="{FF2B5EF4-FFF2-40B4-BE49-F238E27FC236}">
                <a16:creationId xmlns:a16="http://schemas.microsoft.com/office/drawing/2014/main" id="{64C1B49B-8C3F-09F8-31A8-31AD3F75287F}"/>
              </a:ext>
            </a:extLst>
          </p:cNvPr>
          <p:cNvSpPr>
            <a:spLocks noChangeArrowheads="1"/>
          </p:cNvSpPr>
          <p:nvPr/>
        </p:nvSpPr>
        <p:spPr bwMode="auto">
          <a:xfrm>
            <a:off x="381000" y="1752600"/>
            <a:ext cx="8001000" cy="4800600"/>
          </a:xfrm>
          <a:prstGeom prst="octagon">
            <a:avLst>
              <a:gd name="adj" fmla="val 10690"/>
            </a:avLst>
          </a:prstGeom>
          <a:gradFill rotWithShape="1">
            <a:gsLst>
              <a:gs pos="0">
                <a:srgbClr val="CC0000"/>
              </a:gs>
              <a:gs pos="50000">
                <a:srgbClr val="CC0000">
                  <a:gamma/>
                  <a:shade val="46275"/>
                  <a:invGamma/>
                </a:srgbClr>
              </a:gs>
              <a:gs pos="100000">
                <a:srgbClr val="CC00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CC0000"/>
            </a:extrusionClr>
          </a:sp3d>
        </p:spPr>
        <p:txBody>
          <a:bodyPr wrap="none" anchor="ctr">
            <a:flatTx/>
          </a:bodyPr>
          <a:lstStyle/>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Fe</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+2</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Iron (II) Ferr</a:t>
            </a:r>
            <a:r>
              <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ous</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a:t>
            </a:r>
          </a:p>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Fe</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+3</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Iron (III) Ferr</a:t>
            </a:r>
            <a:r>
              <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ic</a:t>
            </a:r>
          </a:p>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Cu</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+1</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Copper (I) Cupr</a:t>
            </a:r>
            <a:r>
              <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ous</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a:t>
            </a:r>
          </a:p>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Cu</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+2</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Copper (II) Cupr</a:t>
            </a:r>
            <a:r>
              <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ic</a:t>
            </a:r>
          </a:p>
          <a:p>
            <a:pPr algn="l">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NH</a:t>
            </a:r>
            <a:r>
              <a:rPr lang="en-US" sz="4800" b="1" baseline="-25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4</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Ammonium</a:t>
            </a:r>
          </a:p>
        </p:txBody>
      </p:sp>
      <p:sp>
        <p:nvSpPr>
          <p:cNvPr id="201731" name="Rectangle 3">
            <a:extLst>
              <a:ext uri="{FF2B5EF4-FFF2-40B4-BE49-F238E27FC236}">
                <a16:creationId xmlns:a16="http://schemas.microsoft.com/office/drawing/2014/main" id="{DED55484-8012-60DB-1AFC-859C31A1C776}"/>
              </a:ext>
            </a:extLst>
          </p:cNvPr>
          <p:cNvSpPr>
            <a:spLocks noChangeArrowheads="1"/>
          </p:cNvSpPr>
          <p:nvPr/>
        </p:nvSpPr>
        <p:spPr bwMode="auto">
          <a:xfrm rot="-5400000">
            <a:off x="3124200" y="-990600"/>
            <a:ext cx="762000" cy="3657600"/>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b="1">
                <a:solidFill>
                  <a:schemeClr val="accent1"/>
                </a:solidFill>
              </a:rPr>
              <a:t>mo’ 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wd">
                                    <p:tmPct val="10000"/>
                                  </p:iterate>
                                  <p:childTnLst>
                                    <p:set>
                                      <p:cBhvr>
                                        <p:cTn id="6" dur="1" fill="hold">
                                          <p:stCondLst>
                                            <p:cond delay="0"/>
                                          </p:stCondLst>
                                        </p:cTn>
                                        <p:tgtEl>
                                          <p:spTgt spid="201730"/>
                                        </p:tgtEl>
                                        <p:attrNameLst>
                                          <p:attrName>style.visibility</p:attrName>
                                        </p:attrNameLst>
                                      </p:cBhvr>
                                      <p:to>
                                        <p:strVal val="visible"/>
                                      </p:to>
                                    </p:set>
                                    <p:anim calcmode="lin" valueType="num">
                                      <p:cBhvr>
                                        <p:cTn id="7" dur="500" fill="hold"/>
                                        <p:tgtEl>
                                          <p:spTgt spid="2017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1730"/>
                                        </p:tgtEl>
                                        <p:attrNameLst>
                                          <p:attrName>ppt_y</p:attrName>
                                        </p:attrNameLst>
                                      </p:cBhvr>
                                      <p:tavLst>
                                        <p:tav tm="0">
                                          <p:val>
                                            <p:strVal val="#ppt_y"/>
                                          </p:val>
                                        </p:tav>
                                        <p:tav tm="100000">
                                          <p:val>
                                            <p:strVal val="#ppt_y"/>
                                          </p:val>
                                        </p:tav>
                                      </p:tavLst>
                                    </p:anim>
                                    <p:anim calcmode="lin" valueType="num">
                                      <p:cBhvr>
                                        <p:cTn id="9" dur="500" fill="hold"/>
                                        <p:tgtEl>
                                          <p:spTgt spid="2017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17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1730"/>
                                        </p:tgtEl>
                                      </p:cBhvr>
                                    </p:animEffect>
                                  </p:childTnLst>
                                </p:cTn>
                              </p:par>
                              <p:par>
                                <p:cTn id="12" presetID="59" presetClass="path" presetSubtype="0" repeatCount="indefinite" accel="50000" decel="50000" autoRev="1" fill="hold" nodeType="withEffect">
                                  <p:stCondLst>
                                    <p:cond delay="0"/>
                                  </p:stCondLst>
                                  <p:childTnLst>
                                    <p:animMotion origin="layout" path="M 2.77556E-17 1.48148E-6 C 2.77556E-17 -0.00625 0.01337 -0.01088 0.02986 -0.01088 C 0.04688 -0.01088 0.06042 -0.00625 0.06042 1.48148E-6 C 0.06042 0.00648 0.07378 0.01134 0.0908 0.01134 C 0.10729 0.01134 0.12083 0.00648 0.12083 1.48148E-6 " pathEditMode="relative" rAng="0" ptsTypes="fffff">
                                      <p:cBhvr>
                                        <p:cTn id="13" dur="5000" fill="hold"/>
                                        <p:tgtEl>
                                          <p:spTgt spid="201731"/>
                                        </p:tgtEl>
                                        <p:attrNameLst>
                                          <p:attrName>ppt_x</p:attrName>
                                          <p:attrName>ppt_y</p:attrName>
                                        </p:attrNameLst>
                                      </p:cBhvr>
                                      <p:rCtr x="604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1"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2754" name="AutoShape 2">
            <a:extLst>
              <a:ext uri="{FF2B5EF4-FFF2-40B4-BE49-F238E27FC236}">
                <a16:creationId xmlns:a16="http://schemas.microsoft.com/office/drawing/2014/main" id="{3B11E55A-CCBA-5FAC-DC7D-0A3E77F969EE}"/>
              </a:ext>
            </a:extLst>
          </p:cNvPr>
          <p:cNvSpPr>
            <a:spLocks noChangeArrowheads="1"/>
          </p:cNvSpPr>
          <p:nvPr/>
        </p:nvSpPr>
        <p:spPr bwMode="auto">
          <a:xfrm>
            <a:off x="2286000" y="762000"/>
            <a:ext cx="6019800" cy="4114800"/>
          </a:xfrm>
          <a:prstGeom prst="octagon">
            <a:avLst>
              <a:gd name="adj" fmla="val 10690"/>
            </a:avLst>
          </a:prstGeom>
          <a:gradFill rotWithShape="1">
            <a:gsLst>
              <a:gs pos="0">
                <a:srgbClr val="00BE00"/>
              </a:gs>
              <a:gs pos="50000">
                <a:srgbClr val="00BE00">
                  <a:gamma/>
                  <a:shade val="46275"/>
                  <a:invGamma/>
                </a:srgbClr>
              </a:gs>
              <a:gs pos="100000">
                <a:srgbClr val="00BE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00BE00"/>
            </a:extrusionClr>
          </a:sp3d>
        </p:spPr>
        <p:txBody>
          <a:bodyPr wrap="none" anchor="ctr">
            <a:flatTx/>
          </a:bodyPr>
          <a:lstStyle/>
          <a:p>
            <a:pPr algn="l">
              <a:defRPr/>
            </a:pP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F</a:t>
            </a:r>
            <a:r>
              <a:rPr lang="en-US" sz="60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Fluoride</a:t>
            </a:r>
          </a:p>
          <a:p>
            <a:pPr algn="l">
              <a:defRPr/>
            </a:pP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Cl</a:t>
            </a:r>
            <a:r>
              <a:rPr lang="en-US" sz="60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Chloride</a:t>
            </a:r>
          </a:p>
          <a:p>
            <a:pPr algn="l">
              <a:defRPr/>
            </a:pP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Br</a:t>
            </a:r>
            <a:r>
              <a:rPr lang="en-US" sz="60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Bromide</a:t>
            </a:r>
          </a:p>
          <a:p>
            <a:pPr algn="l">
              <a:defRPr/>
            </a:pP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I</a:t>
            </a:r>
            <a:r>
              <a:rPr lang="en-US" sz="60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Iodide</a:t>
            </a:r>
          </a:p>
        </p:txBody>
      </p:sp>
      <p:sp>
        <p:nvSpPr>
          <p:cNvPr id="202755" name="Rectangle 3">
            <a:extLst>
              <a:ext uri="{FF2B5EF4-FFF2-40B4-BE49-F238E27FC236}">
                <a16:creationId xmlns:a16="http://schemas.microsoft.com/office/drawing/2014/main" id="{DD992086-6E10-6EF5-3FDF-6E31C95CD968}"/>
              </a:ext>
            </a:extLst>
          </p:cNvPr>
          <p:cNvSpPr>
            <a:spLocks noChangeArrowheads="1"/>
          </p:cNvSpPr>
          <p:nvPr/>
        </p:nvSpPr>
        <p:spPr bwMode="auto">
          <a:xfrm rot="-5400000">
            <a:off x="800100" y="-647700"/>
            <a:ext cx="762000" cy="2362200"/>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b="1">
                <a:solidFill>
                  <a:schemeClr val="accent1"/>
                </a:solidFill>
              </a:rPr>
              <a:t>Anions</a:t>
            </a:r>
          </a:p>
        </p:txBody>
      </p:sp>
      <p:sp>
        <p:nvSpPr>
          <p:cNvPr id="202756" name="Rectangle 4">
            <a:extLst>
              <a:ext uri="{FF2B5EF4-FFF2-40B4-BE49-F238E27FC236}">
                <a16:creationId xmlns:a16="http://schemas.microsoft.com/office/drawing/2014/main" id="{E14F397D-792F-7488-180D-6A0EB3460DB4}"/>
              </a:ext>
            </a:extLst>
          </p:cNvPr>
          <p:cNvSpPr>
            <a:spLocks noChangeArrowheads="1"/>
          </p:cNvSpPr>
          <p:nvPr/>
        </p:nvSpPr>
        <p:spPr bwMode="auto">
          <a:xfrm rot="-5400000">
            <a:off x="5486400" y="3657600"/>
            <a:ext cx="762000" cy="4267200"/>
          </a:xfrm>
          <a:prstGeom prst="rect">
            <a:avLst/>
          </a:prstGeom>
          <a:solidFill>
            <a:srgbClr val="339966">
              <a:alpha val="39999"/>
            </a:srgbClr>
          </a:solidFill>
          <a:ln w="9525">
            <a:miter lim="800000"/>
            <a:headEnd/>
            <a:tailEnd/>
          </a:ln>
          <a:scene3d>
            <a:camera prst="legacyObliqueTopRight">
              <a:rot lat="0" lon="21299997" rev="0"/>
            </a:camera>
            <a:lightRig rig="legacyFlat3" dir="b"/>
          </a:scene3d>
          <a:sp3d extrusionH="227000" prstMaterial="legacyMatte">
            <a:bevelT w="13500" h="13500" prst="angle"/>
            <a:bevelB w="13500" h="13500" prst="angle"/>
            <a:extrusionClr>
              <a:srgbClr val="339966"/>
            </a:extrusionClr>
            <a:contourClr>
              <a:srgbClr val="339966"/>
            </a:contourClr>
          </a:sp3d>
        </p:spPr>
        <p:txBody>
          <a:bodyPr vert="eaVert"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b="1">
                <a:solidFill>
                  <a:srgbClr val="189715"/>
                </a:solidFill>
              </a:rPr>
              <a:t>The Halogens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wd">
                                    <p:tmPct val="10000"/>
                                  </p:iterate>
                                  <p:childTnLst>
                                    <p:set>
                                      <p:cBhvr>
                                        <p:cTn id="6" dur="1" fill="hold">
                                          <p:stCondLst>
                                            <p:cond delay="0"/>
                                          </p:stCondLst>
                                        </p:cTn>
                                        <p:tgtEl>
                                          <p:spTgt spid="202754"/>
                                        </p:tgtEl>
                                        <p:attrNameLst>
                                          <p:attrName>style.visibility</p:attrName>
                                        </p:attrNameLst>
                                      </p:cBhvr>
                                      <p:to>
                                        <p:strVal val="visible"/>
                                      </p:to>
                                    </p:set>
                                    <p:anim calcmode="lin" valueType="num">
                                      <p:cBhvr>
                                        <p:cTn id="7" dur="500" fill="hold"/>
                                        <p:tgtEl>
                                          <p:spTgt spid="20275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2754"/>
                                        </p:tgtEl>
                                        <p:attrNameLst>
                                          <p:attrName>ppt_y</p:attrName>
                                        </p:attrNameLst>
                                      </p:cBhvr>
                                      <p:tavLst>
                                        <p:tav tm="0">
                                          <p:val>
                                            <p:strVal val="#ppt_y"/>
                                          </p:val>
                                        </p:tav>
                                        <p:tav tm="100000">
                                          <p:val>
                                            <p:strVal val="#ppt_y"/>
                                          </p:val>
                                        </p:tav>
                                      </p:tavLst>
                                    </p:anim>
                                    <p:anim calcmode="lin" valueType="num">
                                      <p:cBhvr>
                                        <p:cTn id="9" dur="500" fill="hold"/>
                                        <p:tgtEl>
                                          <p:spTgt spid="20275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27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2754"/>
                                        </p:tgtEl>
                                      </p:cBhvr>
                                    </p:animEffect>
                                  </p:childTnLst>
                                </p:cTn>
                              </p:par>
                              <p:par>
                                <p:cTn id="12" presetID="59" presetClass="path" presetSubtype="0" repeatCount="indefinite" accel="50000" decel="50000" autoRev="1" fill="hold" nodeType="withEffect">
                                  <p:stCondLst>
                                    <p:cond delay="0"/>
                                  </p:stCondLst>
                                  <p:childTnLst>
                                    <p:animMotion origin="layout" path="M 2.77556E-17 1.48148E-6 C 2.77556E-17 -0.00625 0.01337 -0.01088 0.02986 -0.01088 C 0.04688 -0.01088 0.06042 -0.00625 0.06042 1.48148E-6 C 0.06042 0.00648 0.07378 0.01134 0.0908 0.01134 C 0.10729 0.01134 0.12083 0.00648 0.12083 1.48148E-6 " pathEditMode="relative" rAng="0" ptsTypes="fffff">
                                      <p:cBhvr>
                                        <p:cTn id="13" dur="5000" fill="hold"/>
                                        <p:tgtEl>
                                          <p:spTgt spid="202755"/>
                                        </p:tgtEl>
                                        <p:attrNameLst>
                                          <p:attrName>ppt_x</p:attrName>
                                          <p:attrName>ppt_y</p:attrName>
                                        </p:attrNameLst>
                                      </p:cBhvr>
                                      <p:rCtr x="6042" y="23"/>
                                    </p:animMotion>
                                  </p:childTnLst>
                                </p:cTn>
                              </p:par>
                              <p:par>
                                <p:cTn id="14" presetID="59" presetClass="path" presetSubtype="0" repeatCount="indefinite" autoRev="1" fill="hold" nodeType="withEffect">
                                  <p:stCondLst>
                                    <p:cond delay="0"/>
                                  </p:stCondLst>
                                  <p:childTnLst>
                                    <p:animMotion origin="layout" path="M 0.03142 -0.00856 C 0.03142 -0.0148 0.01336 -0.01087 0.02986 -0.01087 C 0.04687 -0.01087 0.05364 0.00439 0.05364 0.01063 C 0.05364 0.01711 0.07378 0.01133 0.0908 0.01133 C 0.10729 0.01133 0.07413 0.01271 0.07413 0.00624 " pathEditMode="relative" rAng="0" ptsTypes="fffff">
                                      <p:cBhvr>
                                        <p:cTn id="15" dur="7000" spd="-100000" fill="hold"/>
                                        <p:tgtEl>
                                          <p:spTgt spid="202756"/>
                                        </p:tgtEl>
                                        <p:attrNameLst>
                                          <p:attrName>ppt_x</p:attrName>
                                          <p:attrName>ppt_y</p:attrName>
                                        </p:attrNameLst>
                                      </p:cBhvr>
                                      <p:rCtr x="2882" y="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nimBg="1"/>
      <p:bldP spid="202755" grpId="0" animBg="1"/>
      <p:bldP spid="20275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3778" name="AutoShape 2">
            <a:extLst>
              <a:ext uri="{FF2B5EF4-FFF2-40B4-BE49-F238E27FC236}">
                <a16:creationId xmlns:a16="http://schemas.microsoft.com/office/drawing/2014/main" id="{029E183F-2D55-B8D0-73FC-8ABB364ABCAF}"/>
              </a:ext>
            </a:extLst>
          </p:cNvPr>
          <p:cNvSpPr>
            <a:spLocks noChangeArrowheads="1"/>
          </p:cNvSpPr>
          <p:nvPr/>
        </p:nvSpPr>
        <p:spPr bwMode="auto">
          <a:xfrm>
            <a:off x="304800" y="2819400"/>
            <a:ext cx="6019800" cy="3810000"/>
          </a:xfrm>
          <a:prstGeom prst="octagon">
            <a:avLst>
              <a:gd name="adj" fmla="val 10690"/>
            </a:avLst>
          </a:prstGeom>
          <a:gradFill rotWithShape="1">
            <a:gsLst>
              <a:gs pos="0">
                <a:srgbClr val="00BE00"/>
              </a:gs>
              <a:gs pos="50000">
                <a:srgbClr val="00BE00">
                  <a:gamma/>
                  <a:shade val="46275"/>
                  <a:invGamma/>
                </a:srgbClr>
              </a:gs>
              <a:gs pos="100000">
                <a:srgbClr val="00BE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00BE00"/>
            </a:extrusionClr>
          </a:sp3d>
        </p:spPr>
        <p:txBody>
          <a:bodyPr wrap="none" anchor="ctr">
            <a:flatTx/>
          </a:bodyPr>
          <a:lstStyle/>
          <a:p>
            <a:pPr algn="l">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PO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-3</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Phosphate</a:t>
            </a:r>
          </a:p>
          <a:p>
            <a:pPr algn="l">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SiO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-2</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Silicate</a:t>
            </a:r>
          </a:p>
          <a:p>
            <a:pPr algn="l">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SO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-2</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Sulfate</a:t>
            </a:r>
          </a:p>
          <a:p>
            <a:pPr algn="l">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MoO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-3</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Molybdate</a:t>
            </a:r>
          </a:p>
          <a:p>
            <a:pPr algn="l">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B</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7</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-2</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Borate</a:t>
            </a:r>
          </a:p>
        </p:txBody>
      </p:sp>
      <p:sp>
        <p:nvSpPr>
          <p:cNvPr id="203779" name="Rectangle 3">
            <a:extLst>
              <a:ext uri="{FF2B5EF4-FFF2-40B4-BE49-F238E27FC236}">
                <a16:creationId xmlns:a16="http://schemas.microsoft.com/office/drawing/2014/main" id="{C7D3F256-316A-C4D9-973F-088DD652EA7D}"/>
              </a:ext>
            </a:extLst>
          </p:cNvPr>
          <p:cNvSpPr>
            <a:spLocks noChangeArrowheads="1"/>
          </p:cNvSpPr>
          <p:nvPr/>
        </p:nvSpPr>
        <p:spPr bwMode="auto">
          <a:xfrm rot="-5400000">
            <a:off x="876300" y="-571500"/>
            <a:ext cx="762000" cy="2362200"/>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b="1">
                <a:solidFill>
                  <a:schemeClr val="accent1"/>
                </a:solidFill>
              </a:rPr>
              <a:t>Anions</a:t>
            </a:r>
          </a:p>
        </p:txBody>
      </p:sp>
      <p:sp>
        <p:nvSpPr>
          <p:cNvPr id="203780" name="AutoShape 4">
            <a:extLst>
              <a:ext uri="{FF2B5EF4-FFF2-40B4-BE49-F238E27FC236}">
                <a16:creationId xmlns:a16="http://schemas.microsoft.com/office/drawing/2014/main" id="{DAFD4EDD-C66D-1FAC-1CC4-23B7A8ECF278}"/>
              </a:ext>
            </a:extLst>
          </p:cNvPr>
          <p:cNvSpPr>
            <a:spLocks noChangeArrowheads="1"/>
          </p:cNvSpPr>
          <p:nvPr/>
        </p:nvSpPr>
        <p:spPr bwMode="auto">
          <a:xfrm>
            <a:off x="3352800" y="228600"/>
            <a:ext cx="5562600" cy="2286000"/>
          </a:xfrm>
          <a:prstGeom prst="octagon">
            <a:avLst>
              <a:gd name="adj" fmla="val 10690"/>
            </a:avLst>
          </a:prstGeom>
          <a:gradFill rotWithShape="1">
            <a:gsLst>
              <a:gs pos="0">
                <a:srgbClr val="00BE00"/>
              </a:gs>
              <a:gs pos="50000">
                <a:srgbClr val="00BE00">
                  <a:gamma/>
                  <a:shade val="46275"/>
                  <a:invGamma/>
                </a:srgbClr>
              </a:gs>
              <a:gs pos="100000">
                <a:srgbClr val="00BE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00BE00"/>
            </a:extrusionClr>
          </a:sp3d>
        </p:spPr>
        <p:txBody>
          <a:bodyPr wrap="none" anchor="ctr">
            <a:flatTx/>
          </a:bodyPr>
          <a:lstStyle/>
          <a:p>
            <a:pPr algn="l">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OH</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Hydroxide</a:t>
            </a:r>
          </a:p>
          <a:p>
            <a:pPr algn="l">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NO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2</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Nitrite</a:t>
            </a:r>
          </a:p>
          <a:p>
            <a:pPr algn="l">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NO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3</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Nitrate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wd">
                                    <p:tmPct val="10000"/>
                                  </p:iterate>
                                  <p:childTnLst>
                                    <p:set>
                                      <p:cBhvr>
                                        <p:cTn id="6" dur="1" fill="hold">
                                          <p:stCondLst>
                                            <p:cond delay="0"/>
                                          </p:stCondLst>
                                        </p:cTn>
                                        <p:tgtEl>
                                          <p:spTgt spid="203778"/>
                                        </p:tgtEl>
                                        <p:attrNameLst>
                                          <p:attrName>style.visibility</p:attrName>
                                        </p:attrNameLst>
                                      </p:cBhvr>
                                      <p:to>
                                        <p:strVal val="visible"/>
                                      </p:to>
                                    </p:set>
                                    <p:anim calcmode="lin" valueType="num">
                                      <p:cBhvr>
                                        <p:cTn id="7" dur="500" fill="hold"/>
                                        <p:tgtEl>
                                          <p:spTgt spid="2037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3778"/>
                                        </p:tgtEl>
                                        <p:attrNameLst>
                                          <p:attrName>ppt_y</p:attrName>
                                        </p:attrNameLst>
                                      </p:cBhvr>
                                      <p:tavLst>
                                        <p:tav tm="0">
                                          <p:val>
                                            <p:strVal val="#ppt_y"/>
                                          </p:val>
                                        </p:tav>
                                        <p:tav tm="100000">
                                          <p:val>
                                            <p:strVal val="#ppt_y"/>
                                          </p:val>
                                        </p:tav>
                                      </p:tavLst>
                                    </p:anim>
                                    <p:anim calcmode="lin" valueType="num">
                                      <p:cBhvr>
                                        <p:cTn id="9" dur="500" fill="hold"/>
                                        <p:tgtEl>
                                          <p:spTgt spid="2037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37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3778"/>
                                        </p:tgtEl>
                                      </p:cBhvr>
                                    </p:animEffect>
                                  </p:childTnLst>
                                </p:cTn>
                              </p:par>
                              <p:par>
                                <p:cTn id="12" presetID="41" presetClass="entr" presetSubtype="0" fill="hold" nodeType="withEffect">
                                  <p:stCondLst>
                                    <p:cond delay="0"/>
                                  </p:stCondLst>
                                  <p:iterate type="wd">
                                    <p:tmPct val="10000"/>
                                  </p:iterate>
                                  <p:childTnLst>
                                    <p:set>
                                      <p:cBhvr>
                                        <p:cTn id="13" dur="1" fill="hold">
                                          <p:stCondLst>
                                            <p:cond delay="0"/>
                                          </p:stCondLst>
                                        </p:cTn>
                                        <p:tgtEl>
                                          <p:spTgt spid="203780"/>
                                        </p:tgtEl>
                                        <p:attrNameLst>
                                          <p:attrName>style.visibility</p:attrName>
                                        </p:attrNameLst>
                                      </p:cBhvr>
                                      <p:to>
                                        <p:strVal val="visible"/>
                                      </p:to>
                                    </p:set>
                                    <p:anim calcmode="lin" valueType="num">
                                      <p:cBhvr>
                                        <p:cTn id="14" dur="500" fill="hold"/>
                                        <p:tgtEl>
                                          <p:spTgt spid="20378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03780"/>
                                        </p:tgtEl>
                                        <p:attrNameLst>
                                          <p:attrName>ppt_y</p:attrName>
                                        </p:attrNameLst>
                                      </p:cBhvr>
                                      <p:tavLst>
                                        <p:tav tm="0">
                                          <p:val>
                                            <p:strVal val="#ppt_y"/>
                                          </p:val>
                                        </p:tav>
                                        <p:tav tm="100000">
                                          <p:val>
                                            <p:strVal val="#ppt_y"/>
                                          </p:val>
                                        </p:tav>
                                      </p:tavLst>
                                    </p:anim>
                                    <p:anim calcmode="lin" valueType="num">
                                      <p:cBhvr>
                                        <p:cTn id="16" dur="500" fill="hold"/>
                                        <p:tgtEl>
                                          <p:spTgt spid="20378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0378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03780"/>
                                        </p:tgtEl>
                                      </p:cBhvr>
                                    </p:animEffect>
                                  </p:childTnLst>
                                </p:cTn>
                              </p:par>
                            </p:childTnLst>
                          </p:cTn>
                        </p:par>
                        <p:par>
                          <p:cTn id="19" fill="hold" nodeType="afterGroup">
                            <p:stCondLst>
                              <p:cond delay="950"/>
                            </p:stCondLst>
                            <p:childTnLst>
                              <p:par>
                                <p:cTn id="20" presetID="8" presetClass="emph" presetSubtype="0" accel="50000" decel="50000" fill="hold" nodeType="afterEffect">
                                  <p:stCondLst>
                                    <p:cond delay="0"/>
                                  </p:stCondLst>
                                  <p:iterate type="wd">
                                    <p:tmPct val="0"/>
                                  </p:iterate>
                                  <p:childTnLst>
                                    <p:animRot by="86400000">
                                      <p:cBhvr>
                                        <p:cTn id="21" dur="750" fill="hold"/>
                                        <p:tgtEl>
                                          <p:spTgt spid="203780"/>
                                        </p:tgtEl>
                                        <p:attrNameLst>
                                          <p:attrName>r</p:attrName>
                                        </p:attrNameLst>
                                      </p:cBhvr>
                                    </p:animRot>
                                  </p:childTnLst>
                                </p:cTn>
                              </p:par>
                              <p:par>
                                <p:cTn id="22" presetID="8" presetClass="emph" presetSubtype="0" accel="50000" decel="50000" fill="hold" nodeType="withEffect">
                                  <p:stCondLst>
                                    <p:cond delay="0"/>
                                  </p:stCondLst>
                                  <p:iterate type="wd">
                                    <p:tmPct val="0"/>
                                  </p:iterate>
                                  <p:childTnLst>
                                    <p:animRot by="86400000">
                                      <p:cBhvr>
                                        <p:cTn id="23" dur="750" fill="hold"/>
                                        <p:tgtEl>
                                          <p:spTgt spid="203778"/>
                                        </p:tgtEl>
                                        <p:attrNameLst>
                                          <p:attrName>r</p:attrName>
                                        </p:attrNameLst>
                                      </p:cBhvr>
                                    </p:animRot>
                                  </p:childTnLst>
                                </p:cTn>
                              </p:par>
                              <p:par>
                                <p:cTn id="24" presetID="59" presetClass="path" presetSubtype="0" repeatCount="indefinite" accel="50000" decel="50000" autoRev="1" fill="hold" nodeType="withEffect">
                                  <p:stCondLst>
                                    <p:cond delay="0"/>
                                  </p:stCondLst>
                                  <p:childTnLst>
                                    <p:animMotion origin="layout" path="M 2.77556E-17 1.48148E-6 C 2.77556E-17 -0.00625 0.01337 -0.01088 0.02986 -0.01088 C 0.04688 -0.01088 0.06042 -0.00625 0.06042 1.48148E-6 C 0.06042 0.00648 0.07378 0.01134 0.0908 0.01134 C 0.10729 0.01134 0.12083 0.00648 0.12083 1.48148E-6 " pathEditMode="relative" rAng="0" ptsTypes="fffff">
                                      <p:cBhvr>
                                        <p:cTn id="25" dur="5000" fill="hold"/>
                                        <p:tgtEl>
                                          <p:spTgt spid="203779"/>
                                        </p:tgtEl>
                                        <p:attrNameLst>
                                          <p:attrName>ppt_x</p:attrName>
                                          <p:attrName>ppt_y</p:attrName>
                                        </p:attrNameLst>
                                      </p:cBhvr>
                                      <p:rCtr x="604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animBg="1"/>
      <p:bldP spid="203778" grpId="1" animBg="1"/>
      <p:bldP spid="203779" grpId="0" animBg="1"/>
      <p:bldP spid="203780" grpId="0" animBg="1"/>
      <p:bldP spid="203780"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701"/>
            </a:gs>
            <a:gs pos="100000">
              <a:srgbClr val="CC00CC"/>
            </a:gs>
          </a:gsLst>
          <a:lin ang="5400000" scaled="1"/>
        </a:gra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4A8B304-CD62-B561-2139-90C5B90ADE5A}"/>
              </a:ext>
            </a:extLst>
          </p:cNvPr>
          <p:cNvSpPr>
            <a:spLocks noChangeArrowheads="1"/>
          </p:cNvSpPr>
          <p:nvPr/>
        </p:nvSpPr>
        <p:spPr bwMode="auto">
          <a:xfrm>
            <a:off x="0" y="457200"/>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800" b="1">
                <a:latin typeface="Verdana" panose="020B0604030504040204" pitchFamily="34" charset="0"/>
              </a:rPr>
              <a:t>Cathode</a:t>
            </a:r>
            <a:r>
              <a:rPr lang="en-US" altLang="en-US" sz="3600" b="1">
                <a:latin typeface="Verdana" panose="020B0604030504040204" pitchFamily="34" charset="0"/>
              </a:rPr>
              <a:t>                    </a:t>
            </a:r>
            <a:r>
              <a:rPr lang="en-US" altLang="en-US" sz="4800" b="1">
                <a:latin typeface="Verdana" panose="020B0604030504040204" pitchFamily="34" charset="0"/>
              </a:rPr>
              <a:t>Anode</a:t>
            </a:r>
            <a:r>
              <a:rPr lang="en-US" altLang="en-US" sz="3600" b="1">
                <a:latin typeface="Verdana" panose="020B0604030504040204" pitchFamily="34" charset="0"/>
              </a:rPr>
              <a:t> </a:t>
            </a:r>
          </a:p>
        </p:txBody>
      </p:sp>
      <p:sp>
        <p:nvSpPr>
          <p:cNvPr id="74758" name="AutoShape 6">
            <a:extLst>
              <a:ext uri="{FF2B5EF4-FFF2-40B4-BE49-F238E27FC236}">
                <a16:creationId xmlns:a16="http://schemas.microsoft.com/office/drawing/2014/main" id="{E9F6BABA-08F2-353C-888D-5B5E5FE24E76}"/>
              </a:ext>
            </a:extLst>
          </p:cNvPr>
          <p:cNvSpPr>
            <a:spLocks noChangeArrowheads="1"/>
          </p:cNvSpPr>
          <p:nvPr/>
        </p:nvSpPr>
        <p:spPr bwMode="auto">
          <a:xfrm>
            <a:off x="3124200" y="3657600"/>
            <a:ext cx="4495800" cy="2438400"/>
          </a:xfrm>
          <a:prstGeom prst="cube">
            <a:avLst>
              <a:gd name="adj" fmla="val 25000"/>
            </a:avLst>
          </a:prstGeom>
          <a:solidFill>
            <a:srgbClr val="80808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r>
              <a:rPr lang="en-US" sz="3600" b="1">
                <a:solidFill>
                  <a:srgbClr val="808080"/>
                </a:solidFill>
                <a:effectDag name="">
                  <a:cont type="tree" name="">
                    <a:effect ref="fillLine"/>
                    <a:outerShdw dist="38100" dir="13500000" algn="br">
                      <a:srgbClr val="C0C0C0"/>
                    </a:outerShdw>
                  </a:cont>
                  <a:cont type="tree" name="">
                    <a:effect ref="fillLine"/>
                    <a:outerShdw dist="38100" dir="2700000" algn="tl">
                      <a:srgbClr val="4C4C4C"/>
                    </a:outerShdw>
                  </a:cont>
                  <a:effect ref="fillLine"/>
                </a:effectDag>
              </a:rPr>
              <a:t>NeverReady</a:t>
            </a:r>
          </a:p>
        </p:txBody>
      </p:sp>
      <p:sp>
        <p:nvSpPr>
          <p:cNvPr id="74759" name="AutoShape 7">
            <a:extLst>
              <a:ext uri="{FF2B5EF4-FFF2-40B4-BE49-F238E27FC236}">
                <a16:creationId xmlns:a16="http://schemas.microsoft.com/office/drawing/2014/main" id="{2BD19D99-9452-BE51-9F42-300B4D483AA7}"/>
              </a:ext>
            </a:extLst>
          </p:cNvPr>
          <p:cNvSpPr>
            <a:spLocks noChangeArrowheads="1"/>
          </p:cNvSpPr>
          <p:nvPr/>
        </p:nvSpPr>
        <p:spPr bwMode="auto">
          <a:xfrm>
            <a:off x="6400800" y="3733800"/>
            <a:ext cx="304800" cy="381000"/>
          </a:xfrm>
          <a:prstGeom prst="can">
            <a:avLst>
              <a:gd name="adj" fmla="val 31250"/>
            </a:avLst>
          </a:prstGeom>
          <a:gradFill rotWithShape="1">
            <a:gsLst>
              <a:gs pos="0">
                <a:srgbClr val="66FF33"/>
              </a:gs>
              <a:gs pos="100000">
                <a:srgbClr val="2F7618"/>
              </a:gs>
            </a:gsLst>
            <a:path path="rect">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4760" name="AutoShape 8">
            <a:extLst>
              <a:ext uri="{FF2B5EF4-FFF2-40B4-BE49-F238E27FC236}">
                <a16:creationId xmlns:a16="http://schemas.microsoft.com/office/drawing/2014/main" id="{BE4CBF0B-61B6-68C0-4F2C-64BA153BA6BB}"/>
              </a:ext>
            </a:extLst>
          </p:cNvPr>
          <p:cNvSpPr>
            <a:spLocks noChangeArrowheads="1"/>
          </p:cNvSpPr>
          <p:nvPr/>
        </p:nvSpPr>
        <p:spPr bwMode="auto">
          <a:xfrm>
            <a:off x="3733800" y="3733800"/>
            <a:ext cx="304800" cy="381000"/>
          </a:xfrm>
          <a:prstGeom prst="can">
            <a:avLst>
              <a:gd name="adj" fmla="val 31250"/>
            </a:avLst>
          </a:prstGeom>
          <a:gradFill rotWithShape="1">
            <a:gsLst>
              <a:gs pos="0">
                <a:srgbClr val="FF0000"/>
              </a:gs>
              <a:gs pos="100000">
                <a:srgbClr val="760000"/>
              </a:gs>
            </a:gsLst>
            <a:path path="rect">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4763" name="Rectangle 11">
            <a:extLst>
              <a:ext uri="{FF2B5EF4-FFF2-40B4-BE49-F238E27FC236}">
                <a16:creationId xmlns:a16="http://schemas.microsoft.com/office/drawing/2014/main" id="{F55EE97C-08DE-B1AA-394C-EC0857371DE7}"/>
              </a:ext>
            </a:extLst>
          </p:cNvPr>
          <p:cNvSpPr>
            <a:spLocks noChangeArrowheads="1"/>
          </p:cNvSpPr>
          <p:nvPr/>
        </p:nvSpPr>
        <p:spPr bwMode="auto">
          <a:xfrm>
            <a:off x="3581400" y="4098925"/>
            <a:ext cx="731838" cy="854075"/>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5000" b="1">
                <a:solidFill>
                  <a:srgbClr val="FF0000"/>
                </a:solidFill>
              </a:rPr>
              <a:t>+</a:t>
            </a:r>
            <a:r>
              <a:rPr lang="en-US" sz="5000">
                <a:solidFill>
                  <a:srgbClr val="FF0000"/>
                </a:solidFill>
              </a:rPr>
              <a:t> </a:t>
            </a:r>
          </a:p>
        </p:txBody>
      </p:sp>
      <p:sp>
        <p:nvSpPr>
          <p:cNvPr id="74764" name="Rectangle 12">
            <a:extLst>
              <a:ext uri="{FF2B5EF4-FFF2-40B4-BE49-F238E27FC236}">
                <a16:creationId xmlns:a16="http://schemas.microsoft.com/office/drawing/2014/main" id="{3DA83D66-6DDE-A88D-F2C1-83C83437B687}"/>
              </a:ext>
            </a:extLst>
          </p:cNvPr>
          <p:cNvSpPr>
            <a:spLocks noChangeArrowheads="1"/>
          </p:cNvSpPr>
          <p:nvPr/>
        </p:nvSpPr>
        <p:spPr bwMode="auto">
          <a:xfrm>
            <a:off x="6294438" y="4038600"/>
            <a:ext cx="395287" cy="854075"/>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5000" b="1">
                <a:solidFill>
                  <a:srgbClr val="33CC33"/>
                </a:solidFill>
              </a:rPr>
              <a:t>-</a:t>
            </a:r>
            <a:endParaRPr lang="en-US" sz="5000">
              <a:solidFill>
                <a:srgbClr val="33CC33"/>
              </a:solidFill>
            </a:endParaRPr>
          </a:p>
        </p:txBody>
      </p:sp>
      <p:sp>
        <p:nvSpPr>
          <p:cNvPr id="74765" name="Line 13">
            <a:extLst>
              <a:ext uri="{FF2B5EF4-FFF2-40B4-BE49-F238E27FC236}">
                <a16:creationId xmlns:a16="http://schemas.microsoft.com/office/drawing/2014/main" id="{181E2130-4B33-DEEC-7323-7C1B4FD3CCBA}"/>
              </a:ext>
            </a:extLst>
          </p:cNvPr>
          <p:cNvSpPr>
            <a:spLocks noChangeShapeType="1"/>
          </p:cNvSpPr>
          <p:nvPr/>
        </p:nvSpPr>
        <p:spPr bwMode="auto">
          <a:xfrm>
            <a:off x="1219200" y="1219200"/>
            <a:ext cx="2362200" cy="2514600"/>
          </a:xfrm>
          <a:prstGeom prst="line">
            <a:avLst/>
          </a:prstGeom>
          <a:noFill/>
          <a:ln w="152400">
            <a:solidFill>
              <a:srgbClr val="33CCCC"/>
            </a:solidFill>
            <a:round/>
            <a:headEnd/>
            <a:tailEnd type="triangle" w="med" len="med"/>
          </a:ln>
          <a:scene3d>
            <a:camera prst="legacyObliqueTopRight">
              <a:rot lat="0" lon="21299997" rev="0"/>
            </a:camera>
            <a:lightRig rig="legacyFlat3" dir="b"/>
          </a:scene3d>
          <a:sp3d extrusionH="252400" prstMaterial="legacyMatte">
            <a:bevelT w="13500" h="13500" prst="angle"/>
            <a:bevelB w="13500" h="13500" prst="angle"/>
            <a:extrusionClr>
              <a:srgbClr val="33CCCC"/>
            </a:extrusionClr>
            <a:contourClr>
              <a:srgbClr val="33CCCC"/>
            </a:contourClr>
          </a:sp3d>
          <a:extLst>
            <a:ext uri="{909E8E84-426E-40DD-AFC4-6F175D3DCCD1}">
              <a14:hiddenFill xmlns:a14="http://schemas.microsoft.com/office/drawing/2010/main">
                <a:noFill/>
              </a14:hiddenFill>
            </a:ext>
          </a:extLst>
        </p:spPr>
        <p:txBody>
          <a:bodyPr wrap="none" anchor="ctr">
            <a:flatTx/>
          </a:bodyPr>
          <a:lstStyle/>
          <a:p>
            <a:endParaRPr lang="en-GB"/>
          </a:p>
        </p:txBody>
      </p:sp>
      <p:sp>
        <p:nvSpPr>
          <p:cNvPr id="74766" name="Line 14">
            <a:extLst>
              <a:ext uri="{FF2B5EF4-FFF2-40B4-BE49-F238E27FC236}">
                <a16:creationId xmlns:a16="http://schemas.microsoft.com/office/drawing/2014/main" id="{B74D8BFF-B4EF-C39F-D0A5-E25AD3EB6FB2}"/>
              </a:ext>
            </a:extLst>
          </p:cNvPr>
          <p:cNvSpPr>
            <a:spLocks noChangeShapeType="1"/>
          </p:cNvSpPr>
          <p:nvPr/>
        </p:nvSpPr>
        <p:spPr bwMode="auto">
          <a:xfrm flipH="1">
            <a:off x="6248400" y="1371600"/>
            <a:ext cx="381000" cy="2133600"/>
          </a:xfrm>
          <a:prstGeom prst="line">
            <a:avLst/>
          </a:prstGeom>
          <a:noFill/>
          <a:ln w="152400">
            <a:solidFill>
              <a:srgbClr val="33CCCC"/>
            </a:solidFill>
            <a:round/>
            <a:headEnd/>
            <a:tailEnd type="triangle" w="med" len="med"/>
          </a:ln>
          <a:scene3d>
            <a:camera prst="legacyObliqueTopRight">
              <a:rot lat="0" lon="21299997" rev="0"/>
            </a:camera>
            <a:lightRig rig="legacyFlat3" dir="b"/>
          </a:scene3d>
          <a:sp3d extrusionH="252400" prstMaterial="legacyMatte">
            <a:bevelT w="13500" h="13500" prst="angle"/>
            <a:bevelB w="13500" h="13500" prst="angle"/>
            <a:extrusionClr>
              <a:srgbClr val="33CCCC"/>
            </a:extrusionClr>
            <a:contourClr>
              <a:srgbClr val="33CCCC"/>
            </a:contourClr>
          </a:sp3d>
          <a:extLst>
            <a:ext uri="{909E8E84-426E-40DD-AFC4-6F175D3DCCD1}">
              <a14:hiddenFill xmlns:a14="http://schemas.microsoft.com/office/drawing/2010/main">
                <a:noFill/>
              </a14:hiddenFill>
            </a:ext>
          </a:extLst>
        </p:spPr>
        <p:txBody>
          <a:bodyPr wrap="none" anchor="ctr">
            <a:flatTx/>
          </a:bodyPr>
          <a:lstStyle/>
          <a:p>
            <a:endParaRPr lang="en-GB"/>
          </a:p>
        </p:txBody>
      </p:sp>
      <p:pic>
        <p:nvPicPr>
          <p:cNvPr id="74767" name="Picture 15">
            <a:extLst>
              <a:ext uri="{FF2B5EF4-FFF2-40B4-BE49-F238E27FC236}">
                <a16:creationId xmlns:a16="http://schemas.microsoft.com/office/drawing/2014/main" id="{61789702-4960-8F89-F871-44B417E4C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581400"/>
            <a:ext cx="400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16">
            <a:extLst>
              <a:ext uri="{FF2B5EF4-FFF2-40B4-BE49-F238E27FC236}">
                <a16:creationId xmlns:a16="http://schemas.microsoft.com/office/drawing/2014/main" id="{62331F88-B38A-F651-E9DD-F36625387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400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fade">
                                      <p:cBhvr>
                                        <p:cTn id="7" dur="192" decel="100000"/>
                                        <p:tgtEl>
                                          <p:spTgt spid="74758"/>
                                        </p:tgtEl>
                                      </p:cBhvr>
                                    </p:animEffect>
                                    <p:animScale>
                                      <p:cBhvr>
                                        <p:cTn id="8" dur="192" decel="100000"/>
                                        <p:tgtEl>
                                          <p:spTgt spid="74758"/>
                                        </p:tgtEl>
                                      </p:cBhvr>
                                      <p:from x="10000" y="10000"/>
                                      <p:to x="200000" y="450000"/>
                                    </p:animScale>
                                    <p:animScale>
                                      <p:cBhvr>
                                        <p:cTn id="9" dur="308" accel="100000" fill="hold">
                                          <p:stCondLst>
                                            <p:cond delay="192"/>
                                          </p:stCondLst>
                                        </p:cTn>
                                        <p:tgtEl>
                                          <p:spTgt spid="74758"/>
                                        </p:tgtEl>
                                      </p:cBhvr>
                                      <p:from x="200000" y="450000"/>
                                      <p:to x="100000" y="100000"/>
                                    </p:animScale>
                                    <p:set>
                                      <p:cBhvr>
                                        <p:cTn id="10" dur="192" fill="hold"/>
                                        <p:tgtEl>
                                          <p:spTgt spid="74758"/>
                                        </p:tgtEl>
                                        <p:attrNameLst>
                                          <p:attrName>ppt_x</p:attrName>
                                        </p:attrNameLst>
                                      </p:cBhvr>
                                      <p:to>
                                        <p:strVal val="(0.5)"/>
                                      </p:to>
                                    </p:set>
                                    <p:anim from="(0.5)" to="(#ppt_x)" calcmode="lin" valueType="num">
                                      <p:cBhvr>
                                        <p:cTn id="11" dur="308" accel="100000" fill="hold">
                                          <p:stCondLst>
                                            <p:cond delay="192"/>
                                          </p:stCondLst>
                                        </p:cTn>
                                        <p:tgtEl>
                                          <p:spTgt spid="74758"/>
                                        </p:tgtEl>
                                        <p:attrNameLst>
                                          <p:attrName>ppt_x</p:attrName>
                                        </p:attrNameLst>
                                      </p:cBhvr>
                                    </p:anim>
                                    <p:set>
                                      <p:cBhvr>
                                        <p:cTn id="12" dur="192" fill="hold"/>
                                        <p:tgtEl>
                                          <p:spTgt spid="74758"/>
                                        </p:tgtEl>
                                        <p:attrNameLst>
                                          <p:attrName>ppt_y</p:attrName>
                                        </p:attrNameLst>
                                      </p:cBhvr>
                                      <p:to>
                                        <p:strVal val="(#ppt_y+0.4)"/>
                                      </p:to>
                                    </p:set>
                                    <p:anim from="(#ppt_y+0.4)" to="(#ppt_y)" calcmode="lin" valueType="num">
                                      <p:cBhvr>
                                        <p:cTn id="13" dur="308" accel="100000" fill="hold">
                                          <p:stCondLst>
                                            <p:cond delay="192"/>
                                          </p:stCondLst>
                                        </p:cTn>
                                        <p:tgtEl>
                                          <p:spTgt spid="74758"/>
                                        </p:tgtEl>
                                        <p:attrNameLst>
                                          <p:attrName>ppt_y</p:attrName>
                                        </p:attrNameLst>
                                      </p:cBhvr>
                                    </p:anim>
                                  </p:childTnLst>
                                </p:cTn>
                              </p:par>
                            </p:childTnLst>
                          </p:cTn>
                        </p:par>
                        <p:par>
                          <p:cTn id="14" fill="hold" nodeType="afterGroup">
                            <p:stCondLst>
                              <p:cond delay="500"/>
                            </p:stCondLst>
                            <p:childTnLst>
                              <p:par>
                                <p:cTn id="15" presetID="51" presetClass="entr" presetSubtype="0" fill="hold" nodeType="afterEffect">
                                  <p:stCondLst>
                                    <p:cond delay="0"/>
                                  </p:stCondLst>
                                  <p:childTnLst>
                                    <p:set>
                                      <p:cBhvr>
                                        <p:cTn id="16" dur="1" fill="hold">
                                          <p:stCondLst>
                                            <p:cond delay="0"/>
                                          </p:stCondLst>
                                        </p:cTn>
                                        <p:tgtEl>
                                          <p:spTgt spid="74759"/>
                                        </p:tgtEl>
                                        <p:attrNameLst>
                                          <p:attrName>style.visibility</p:attrName>
                                        </p:attrNameLst>
                                      </p:cBhvr>
                                      <p:to>
                                        <p:strVal val="visible"/>
                                      </p:to>
                                    </p:set>
                                    <p:animEffect transition="in" filter="fade">
                                      <p:cBhvr>
                                        <p:cTn id="17" dur="192" decel="100000"/>
                                        <p:tgtEl>
                                          <p:spTgt spid="74759"/>
                                        </p:tgtEl>
                                      </p:cBhvr>
                                    </p:animEffect>
                                    <p:animScale>
                                      <p:cBhvr>
                                        <p:cTn id="18" dur="192" decel="100000"/>
                                        <p:tgtEl>
                                          <p:spTgt spid="74759"/>
                                        </p:tgtEl>
                                      </p:cBhvr>
                                      <p:from x="10000" y="10000"/>
                                      <p:to x="200000" y="450000"/>
                                    </p:animScale>
                                    <p:animScale>
                                      <p:cBhvr>
                                        <p:cTn id="19" dur="308" accel="100000" fill="hold">
                                          <p:stCondLst>
                                            <p:cond delay="192"/>
                                          </p:stCondLst>
                                        </p:cTn>
                                        <p:tgtEl>
                                          <p:spTgt spid="74759"/>
                                        </p:tgtEl>
                                      </p:cBhvr>
                                      <p:from x="200000" y="450000"/>
                                      <p:to x="100000" y="100000"/>
                                    </p:animScale>
                                    <p:set>
                                      <p:cBhvr>
                                        <p:cTn id="20" dur="192" fill="hold"/>
                                        <p:tgtEl>
                                          <p:spTgt spid="74759"/>
                                        </p:tgtEl>
                                        <p:attrNameLst>
                                          <p:attrName>ppt_x</p:attrName>
                                        </p:attrNameLst>
                                      </p:cBhvr>
                                      <p:to>
                                        <p:strVal val="(0.5)"/>
                                      </p:to>
                                    </p:set>
                                    <p:anim from="(0.5)" to="(#ppt_x)" calcmode="lin" valueType="num">
                                      <p:cBhvr>
                                        <p:cTn id="21" dur="308" accel="100000" fill="hold">
                                          <p:stCondLst>
                                            <p:cond delay="192"/>
                                          </p:stCondLst>
                                        </p:cTn>
                                        <p:tgtEl>
                                          <p:spTgt spid="74759"/>
                                        </p:tgtEl>
                                        <p:attrNameLst>
                                          <p:attrName>ppt_x</p:attrName>
                                        </p:attrNameLst>
                                      </p:cBhvr>
                                    </p:anim>
                                    <p:set>
                                      <p:cBhvr>
                                        <p:cTn id="22" dur="192" fill="hold"/>
                                        <p:tgtEl>
                                          <p:spTgt spid="74759"/>
                                        </p:tgtEl>
                                        <p:attrNameLst>
                                          <p:attrName>ppt_y</p:attrName>
                                        </p:attrNameLst>
                                      </p:cBhvr>
                                      <p:to>
                                        <p:strVal val="(#ppt_y+0.4)"/>
                                      </p:to>
                                    </p:set>
                                    <p:anim from="(#ppt_y+0.4)" to="(#ppt_y)" calcmode="lin" valueType="num">
                                      <p:cBhvr>
                                        <p:cTn id="23" dur="308" accel="100000" fill="hold">
                                          <p:stCondLst>
                                            <p:cond delay="192"/>
                                          </p:stCondLst>
                                        </p:cTn>
                                        <p:tgtEl>
                                          <p:spTgt spid="74759"/>
                                        </p:tgtEl>
                                        <p:attrNameLst>
                                          <p:attrName>ppt_y</p:attrName>
                                        </p:attrNameLst>
                                      </p:cBhvr>
                                    </p:anim>
                                  </p:childTnLst>
                                </p:cTn>
                              </p:par>
                            </p:childTnLst>
                          </p:cTn>
                        </p:par>
                        <p:par>
                          <p:cTn id="24" fill="hold" nodeType="afterGroup">
                            <p:stCondLst>
                              <p:cond delay="1000"/>
                            </p:stCondLst>
                            <p:childTnLst>
                              <p:par>
                                <p:cTn id="25" presetID="51" presetClass="entr" presetSubtype="0" fill="hold" nodeType="afterEffect">
                                  <p:stCondLst>
                                    <p:cond delay="0"/>
                                  </p:stCondLst>
                                  <p:childTnLst>
                                    <p:set>
                                      <p:cBhvr>
                                        <p:cTn id="26" dur="1" fill="hold">
                                          <p:stCondLst>
                                            <p:cond delay="0"/>
                                          </p:stCondLst>
                                        </p:cTn>
                                        <p:tgtEl>
                                          <p:spTgt spid="74760"/>
                                        </p:tgtEl>
                                        <p:attrNameLst>
                                          <p:attrName>style.visibility</p:attrName>
                                        </p:attrNameLst>
                                      </p:cBhvr>
                                      <p:to>
                                        <p:strVal val="visible"/>
                                      </p:to>
                                    </p:set>
                                    <p:animEffect transition="in" filter="fade">
                                      <p:cBhvr>
                                        <p:cTn id="27" dur="192" decel="100000"/>
                                        <p:tgtEl>
                                          <p:spTgt spid="74760"/>
                                        </p:tgtEl>
                                      </p:cBhvr>
                                    </p:animEffect>
                                    <p:animScale>
                                      <p:cBhvr>
                                        <p:cTn id="28" dur="192" decel="100000"/>
                                        <p:tgtEl>
                                          <p:spTgt spid="74760"/>
                                        </p:tgtEl>
                                      </p:cBhvr>
                                      <p:from x="10000" y="10000"/>
                                      <p:to x="200000" y="450000"/>
                                    </p:animScale>
                                    <p:animScale>
                                      <p:cBhvr>
                                        <p:cTn id="29" dur="308" accel="100000" fill="hold">
                                          <p:stCondLst>
                                            <p:cond delay="192"/>
                                          </p:stCondLst>
                                        </p:cTn>
                                        <p:tgtEl>
                                          <p:spTgt spid="74760"/>
                                        </p:tgtEl>
                                      </p:cBhvr>
                                      <p:from x="200000" y="450000"/>
                                      <p:to x="100000" y="100000"/>
                                    </p:animScale>
                                    <p:set>
                                      <p:cBhvr>
                                        <p:cTn id="30" dur="192" fill="hold"/>
                                        <p:tgtEl>
                                          <p:spTgt spid="74760"/>
                                        </p:tgtEl>
                                        <p:attrNameLst>
                                          <p:attrName>ppt_x</p:attrName>
                                        </p:attrNameLst>
                                      </p:cBhvr>
                                      <p:to>
                                        <p:strVal val="(0.5)"/>
                                      </p:to>
                                    </p:set>
                                    <p:anim from="(0.5)" to="(#ppt_x)" calcmode="lin" valueType="num">
                                      <p:cBhvr>
                                        <p:cTn id="31" dur="308" accel="100000" fill="hold">
                                          <p:stCondLst>
                                            <p:cond delay="192"/>
                                          </p:stCondLst>
                                        </p:cTn>
                                        <p:tgtEl>
                                          <p:spTgt spid="74760"/>
                                        </p:tgtEl>
                                        <p:attrNameLst>
                                          <p:attrName>ppt_x</p:attrName>
                                        </p:attrNameLst>
                                      </p:cBhvr>
                                    </p:anim>
                                    <p:set>
                                      <p:cBhvr>
                                        <p:cTn id="32" dur="192" fill="hold"/>
                                        <p:tgtEl>
                                          <p:spTgt spid="74760"/>
                                        </p:tgtEl>
                                        <p:attrNameLst>
                                          <p:attrName>ppt_y</p:attrName>
                                        </p:attrNameLst>
                                      </p:cBhvr>
                                      <p:to>
                                        <p:strVal val="(#ppt_y+0.4)"/>
                                      </p:to>
                                    </p:set>
                                    <p:anim from="(#ppt_y+0.4)" to="(#ppt_y)" calcmode="lin" valueType="num">
                                      <p:cBhvr>
                                        <p:cTn id="33" dur="308" accel="100000" fill="hold">
                                          <p:stCondLst>
                                            <p:cond delay="192"/>
                                          </p:stCondLst>
                                        </p:cTn>
                                        <p:tgtEl>
                                          <p:spTgt spid="74760"/>
                                        </p:tgtEl>
                                        <p:attrNameLst>
                                          <p:attrName>ppt_y</p:attrName>
                                        </p:attrNameLst>
                                      </p:cBhvr>
                                    </p:anim>
                                  </p:childTnLst>
                                </p:cTn>
                              </p:par>
                            </p:childTnLst>
                          </p:cTn>
                        </p:par>
                        <p:par>
                          <p:cTn id="34" fill="hold" nodeType="afterGroup">
                            <p:stCondLst>
                              <p:cond delay="1500"/>
                            </p:stCondLst>
                            <p:childTnLst>
                              <p:par>
                                <p:cTn id="35" presetID="51" presetClass="entr" presetSubtype="0" fill="hold" nodeType="afterEffect">
                                  <p:stCondLst>
                                    <p:cond delay="0"/>
                                  </p:stCondLst>
                                  <p:childTnLst>
                                    <p:set>
                                      <p:cBhvr>
                                        <p:cTn id="36" dur="1" fill="hold">
                                          <p:stCondLst>
                                            <p:cond delay="0"/>
                                          </p:stCondLst>
                                        </p:cTn>
                                        <p:tgtEl>
                                          <p:spTgt spid="74763"/>
                                        </p:tgtEl>
                                        <p:attrNameLst>
                                          <p:attrName>style.visibility</p:attrName>
                                        </p:attrNameLst>
                                      </p:cBhvr>
                                      <p:to>
                                        <p:strVal val="visible"/>
                                      </p:to>
                                    </p:set>
                                    <p:animEffect transition="in" filter="fade">
                                      <p:cBhvr>
                                        <p:cTn id="37" dur="192" decel="100000"/>
                                        <p:tgtEl>
                                          <p:spTgt spid="74763"/>
                                        </p:tgtEl>
                                      </p:cBhvr>
                                    </p:animEffect>
                                    <p:animScale>
                                      <p:cBhvr>
                                        <p:cTn id="38" dur="192" decel="100000"/>
                                        <p:tgtEl>
                                          <p:spTgt spid="74763"/>
                                        </p:tgtEl>
                                      </p:cBhvr>
                                      <p:from x="10000" y="10000"/>
                                      <p:to x="200000" y="450000"/>
                                    </p:animScale>
                                    <p:animScale>
                                      <p:cBhvr>
                                        <p:cTn id="39" dur="308" accel="100000" fill="hold">
                                          <p:stCondLst>
                                            <p:cond delay="192"/>
                                          </p:stCondLst>
                                        </p:cTn>
                                        <p:tgtEl>
                                          <p:spTgt spid="74763"/>
                                        </p:tgtEl>
                                      </p:cBhvr>
                                      <p:from x="200000" y="450000"/>
                                      <p:to x="100000" y="100000"/>
                                    </p:animScale>
                                    <p:set>
                                      <p:cBhvr>
                                        <p:cTn id="40" dur="192" fill="hold"/>
                                        <p:tgtEl>
                                          <p:spTgt spid="74763"/>
                                        </p:tgtEl>
                                        <p:attrNameLst>
                                          <p:attrName>ppt_x</p:attrName>
                                        </p:attrNameLst>
                                      </p:cBhvr>
                                      <p:to>
                                        <p:strVal val="(0.5)"/>
                                      </p:to>
                                    </p:set>
                                    <p:anim from="(0.5)" to="(#ppt_x)" calcmode="lin" valueType="num">
                                      <p:cBhvr>
                                        <p:cTn id="41" dur="308" accel="100000" fill="hold">
                                          <p:stCondLst>
                                            <p:cond delay="192"/>
                                          </p:stCondLst>
                                        </p:cTn>
                                        <p:tgtEl>
                                          <p:spTgt spid="74763"/>
                                        </p:tgtEl>
                                        <p:attrNameLst>
                                          <p:attrName>ppt_x</p:attrName>
                                        </p:attrNameLst>
                                      </p:cBhvr>
                                    </p:anim>
                                    <p:set>
                                      <p:cBhvr>
                                        <p:cTn id="42" dur="192" fill="hold"/>
                                        <p:tgtEl>
                                          <p:spTgt spid="74763"/>
                                        </p:tgtEl>
                                        <p:attrNameLst>
                                          <p:attrName>ppt_y</p:attrName>
                                        </p:attrNameLst>
                                      </p:cBhvr>
                                      <p:to>
                                        <p:strVal val="(#ppt_y+0.4)"/>
                                      </p:to>
                                    </p:set>
                                    <p:anim from="(#ppt_y+0.4)" to="(#ppt_y)" calcmode="lin" valueType="num">
                                      <p:cBhvr>
                                        <p:cTn id="43" dur="308" accel="100000" fill="hold">
                                          <p:stCondLst>
                                            <p:cond delay="192"/>
                                          </p:stCondLst>
                                        </p:cTn>
                                        <p:tgtEl>
                                          <p:spTgt spid="74763"/>
                                        </p:tgtEl>
                                        <p:attrNameLst>
                                          <p:attrName>ppt_y</p:attrName>
                                        </p:attrNameLst>
                                      </p:cBhvr>
                                    </p:anim>
                                  </p:childTnLst>
                                </p:cTn>
                              </p:par>
                            </p:childTnLst>
                          </p:cTn>
                        </p:par>
                        <p:par>
                          <p:cTn id="44" fill="hold" nodeType="afterGroup">
                            <p:stCondLst>
                              <p:cond delay="2000"/>
                            </p:stCondLst>
                            <p:childTnLst>
                              <p:par>
                                <p:cTn id="45" presetID="51" presetClass="entr" presetSubtype="0" fill="hold" nodeType="afterEffect">
                                  <p:stCondLst>
                                    <p:cond delay="0"/>
                                  </p:stCondLst>
                                  <p:childTnLst>
                                    <p:set>
                                      <p:cBhvr>
                                        <p:cTn id="46" dur="1" fill="hold">
                                          <p:stCondLst>
                                            <p:cond delay="0"/>
                                          </p:stCondLst>
                                        </p:cTn>
                                        <p:tgtEl>
                                          <p:spTgt spid="74764"/>
                                        </p:tgtEl>
                                        <p:attrNameLst>
                                          <p:attrName>style.visibility</p:attrName>
                                        </p:attrNameLst>
                                      </p:cBhvr>
                                      <p:to>
                                        <p:strVal val="visible"/>
                                      </p:to>
                                    </p:set>
                                    <p:animEffect transition="in" filter="fade">
                                      <p:cBhvr>
                                        <p:cTn id="47" dur="192" decel="100000"/>
                                        <p:tgtEl>
                                          <p:spTgt spid="74764"/>
                                        </p:tgtEl>
                                      </p:cBhvr>
                                    </p:animEffect>
                                    <p:animScale>
                                      <p:cBhvr>
                                        <p:cTn id="48" dur="192" decel="100000"/>
                                        <p:tgtEl>
                                          <p:spTgt spid="74764"/>
                                        </p:tgtEl>
                                      </p:cBhvr>
                                      <p:from x="10000" y="10000"/>
                                      <p:to x="200000" y="450000"/>
                                    </p:animScale>
                                    <p:animScale>
                                      <p:cBhvr>
                                        <p:cTn id="49" dur="308" accel="100000" fill="hold">
                                          <p:stCondLst>
                                            <p:cond delay="192"/>
                                          </p:stCondLst>
                                        </p:cTn>
                                        <p:tgtEl>
                                          <p:spTgt spid="74764"/>
                                        </p:tgtEl>
                                      </p:cBhvr>
                                      <p:from x="200000" y="450000"/>
                                      <p:to x="100000" y="100000"/>
                                    </p:animScale>
                                    <p:set>
                                      <p:cBhvr>
                                        <p:cTn id="50" dur="192" fill="hold"/>
                                        <p:tgtEl>
                                          <p:spTgt spid="74764"/>
                                        </p:tgtEl>
                                        <p:attrNameLst>
                                          <p:attrName>ppt_x</p:attrName>
                                        </p:attrNameLst>
                                      </p:cBhvr>
                                      <p:to>
                                        <p:strVal val="(0.5)"/>
                                      </p:to>
                                    </p:set>
                                    <p:anim from="(0.5)" to="(#ppt_x)" calcmode="lin" valueType="num">
                                      <p:cBhvr>
                                        <p:cTn id="51" dur="308" accel="100000" fill="hold">
                                          <p:stCondLst>
                                            <p:cond delay="192"/>
                                          </p:stCondLst>
                                        </p:cTn>
                                        <p:tgtEl>
                                          <p:spTgt spid="74764"/>
                                        </p:tgtEl>
                                        <p:attrNameLst>
                                          <p:attrName>ppt_x</p:attrName>
                                        </p:attrNameLst>
                                      </p:cBhvr>
                                    </p:anim>
                                    <p:set>
                                      <p:cBhvr>
                                        <p:cTn id="52" dur="192" fill="hold"/>
                                        <p:tgtEl>
                                          <p:spTgt spid="74764"/>
                                        </p:tgtEl>
                                        <p:attrNameLst>
                                          <p:attrName>ppt_y</p:attrName>
                                        </p:attrNameLst>
                                      </p:cBhvr>
                                      <p:to>
                                        <p:strVal val="(#ppt_y+0.4)"/>
                                      </p:to>
                                    </p:set>
                                    <p:anim from="(#ppt_y+0.4)" to="(#ppt_y)" calcmode="lin" valueType="num">
                                      <p:cBhvr>
                                        <p:cTn id="53" dur="308" accel="100000" fill="hold">
                                          <p:stCondLst>
                                            <p:cond delay="192"/>
                                          </p:stCondLst>
                                        </p:cTn>
                                        <p:tgtEl>
                                          <p:spTgt spid="74764"/>
                                        </p:tgtEl>
                                        <p:attrNameLst>
                                          <p:attrName>ppt_y</p:attrName>
                                        </p:attrNameLst>
                                      </p:cBhvr>
                                    </p:anim>
                                  </p:childTnLst>
                                </p:cTn>
                              </p:par>
                              <p:par>
                                <p:cTn id="54" presetID="26" presetClass="entr" presetSubtype="0" fill="hold" nodeType="withEffect">
                                  <p:stCondLst>
                                    <p:cond delay="0"/>
                                  </p:stCondLst>
                                  <p:childTnLst>
                                    <p:set>
                                      <p:cBhvr>
                                        <p:cTn id="55" dur="1" fill="hold">
                                          <p:stCondLst>
                                            <p:cond delay="0"/>
                                          </p:stCondLst>
                                        </p:cTn>
                                        <p:tgtEl>
                                          <p:spTgt spid="74765"/>
                                        </p:tgtEl>
                                        <p:attrNameLst>
                                          <p:attrName>style.visibility</p:attrName>
                                        </p:attrNameLst>
                                      </p:cBhvr>
                                      <p:to>
                                        <p:strVal val="visible"/>
                                      </p:to>
                                    </p:set>
                                    <p:animEffect transition="in" filter="wipe(down)">
                                      <p:cBhvr>
                                        <p:cTn id="56" dur="580">
                                          <p:stCondLst>
                                            <p:cond delay="0"/>
                                          </p:stCondLst>
                                        </p:cTn>
                                        <p:tgtEl>
                                          <p:spTgt spid="74765"/>
                                        </p:tgtEl>
                                      </p:cBhvr>
                                    </p:animEffect>
                                    <p:anim calcmode="lin" valueType="num">
                                      <p:cBhvr>
                                        <p:cTn id="57" dur="1822" tmFilter="0,0; 0.14,0.36; 0.43,0.73; 0.71,0.91; 1.0,1.0">
                                          <p:stCondLst>
                                            <p:cond delay="0"/>
                                          </p:stCondLst>
                                        </p:cTn>
                                        <p:tgtEl>
                                          <p:spTgt spid="7476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7476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7476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7476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74765"/>
                                        </p:tgtEl>
                                        <p:attrNameLst>
                                          <p:attrName>ppt_y</p:attrName>
                                        </p:attrNameLst>
                                      </p:cBhvr>
                                      <p:tavLst>
                                        <p:tav tm="0" fmla="#ppt_y-sin(pi*$)/81">
                                          <p:val>
                                            <p:fltVal val="0"/>
                                          </p:val>
                                        </p:tav>
                                        <p:tav tm="100000">
                                          <p:val>
                                            <p:fltVal val="1"/>
                                          </p:val>
                                        </p:tav>
                                      </p:tavLst>
                                    </p:anim>
                                    <p:animScale>
                                      <p:cBhvr>
                                        <p:cTn id="62" dur="26">
                                          <p:stCondLst>
                                            <p:cond delay="650"/>
                                          </p:stCondLst>
                                        </p:cTn>
                                        <p:tgtEl>
                                          <p:spTgt spid="74765"/>
                                        </p:tgtEl>
                                      </p:cBhvr>
                                      <p:to x="100000" y="60000"/>
                                    </p:animScale>
                                    <p:animScale>
                                      <p:cBhvr>
                                        <p:cTn id="63" dur="166" decel="50000">
                                          <p:stCondLst>
                                            <p:cond delay="676"/>
                                          </p:stCondLst>
                                        </p:cTn>
                                        <p:tgtEl>
                                          <p:spTgt spid="74765"/>
                                        </p:tgtEl>
                                      </p:cBhvr>
                                      <p:to x="100000" y="100000"/>
                                    </p:animScale>
                                    <p:animScale>
                                      <p:cBhvr>
                                        <p:cTn id="64" dur="26">
                                          <p:stCondLst>
                                            <p:cond delay="1312"/>
                                          </p:stCondLst>
                                        </p:cTn>
                                        <p:tgtEl>
                                          <p:spTgt spid="74765"/>
                                        </p:tgtEl>
                                      </p:cBhvr>
                                      <p:to x="100000" y="80000"/>
                                    </p:animScale>
                                    <p:animScale>
                                      <p:cBhvr>
                                        <p:cTn id="65" dur="166" decel="50000">
                                          <p:stCondLst>
                                            <p:cond delay="1338"/>
                                          </p:stCondLst>
                                        </p:cTn>
                                        <p:tgtEl>
                                          <p:spTgt spid="74765"/>
                                        </p:tgtEl>
                                      </p:cBhvr>
                                      <p:to x="100000" y="100000"/>
                                    </p:animScale>
                                    <p:animScale>
                                      <p:cBhvr>
                                        <p:cTn id="66" dur="26">
                                          <p:stCondLst>
                                            <p:cond delay="1642"/>
                                          </p:stCondLst>
                                        </p:cTn>
                                        <p:tgtEl>
                                          <p:spTgt spid="74765"/>
                                        </p:tgtEl>
                                      </p:cBhvr>
                                      <p:to x="100000" y="90000"/>
                                    </p:animScale>
                                    <p:animScale>
                                      <p:cBhvr>
                                        <p:cTn id="67" dur="166" decel="50000">
                                          <p:stCondLst>
                                            <p:cond delay="1668"/>
                                          </p:stCondLst>
                                        </p:cTn>
                                        <p:tgtEl>
                                          <p:spTgt spid="74765"/>
                                        </p:tgtEl>
                                      </p:cBhvr>
                                      <p:to x="100000" y="100000"/>
                                    </p:animScale>
                                    <p:animScale>
                                      <p:cBhvr>
                                        <p:cTn id="68" dur="26">
                                          <p:stCondLst>
                                            <p:cond delay="1808"/>
                                          </p:stCondLst>
                                        </p:cTn>
                                        <p:tgtEl>
                                          <p:spTgt spid="74765"/>
                                        </p:tgtEl>
                                      </p:cBhvr>
                                      <p:to x="100000" y="95000"/>
                                    </p:animScale>
                                    <p:animScale>
                                      <p:cBhvr>
                                        <p:cTn id="69" dur="166" decel="50000">
                                          <p:stCondLst>
                                            <p:cond delay="1834"/>
                                          </p:stCondLst>
                                        </p:cTn>
                                        <p:tgtEl>
                                          <p:spTgt spid="74765"/>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74766"/>
                                        </p:tgtEl>
                                        <p:attrNameLst>
                                          <p:attrName>style.visibility</p:attrName>
                                        </p:attrNameLst>
                                      </p:cBhvr>
                                      <p:to>
                                        <p:strVal val="visible"/>
                                      </p:to>
                                    </p:set>
                                    <p:animEffect transition="in" filter="wipe(down)">
                                      <p:cBhvr>
                                        <p:cTn id="72" dur="580">
                                          <p:stCondLst>
                                            <p:cond delay="0"/>
                                          </p:stCondLst>
                                        </p:cTn>
                                        <p:tgtEl>
                                          <p:spTgt spid="74766"/>
                                        </p:tgtEl>
                                      </p:cBhvr>
                                    </p:animEffect>
                                    <p:anim calcmode="lin" valueType="num">
                                      <p:cBhvr>
                                        <p:cTn id="73" dur="1822" tmFilter="0,0; 0.14,0.36; 0.43,0.73; 0.71,0.91; 1.0,1.0">
                                          <p:stCondLst>
                                            <p:cond delay="0"/>
                                          </p:stCondLst>
                                        </p:cTn>
                                        <p:tgtEl>
                                          <p:spTgt spid="7476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7476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7476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7476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74766"/>
                                        </p:tgtEl>
                                        <p:attrNameLst>
                                          <p:attrName>ppt_y</p:attrName>
                                        </p:attrNameLst>
                                      </p:cBhvr>
                                      <p:tavLst>
                                        <p:tav tm="0" fmla="#ppt_y-sin(pi*$)/81">
                                          <p:val>
                                            <p:fltVal val="0"/>
                                          </p:val>
                                        </p:tav>
                                        <p:tav tm="100000">
                                          <p:val>
                                            <p:fltVal val="1"/>
                                          </p:val>
                                        </p:tav>
                                      </p:tavLst>
                                    </p:anim>
                                    <p:animScale>
                                      <p:cBhvr>
                                        <p:cTn id="78" dur="26">
                                          <p:stCondLst>
                                            <p:cond delay="650"/>
                                          </p:stCondLst>
                                        </p:cTn>
                                        <p:tgtEl>
                                          <p:spTgt spid="74766"/>
                                        </p:tgtEl>
                                      </p:cBhvr>
                                      <p:to x="100000" y="60000"/>
                                    </p:animScale>
                                    <p:animScale>
                                      <p:cBhvr>
                                        <p:cTn id="79" dur="166" decel="50000">
                                          <p:stCondLst>
                                            <p:cond delay="676"/>
                                          </p:stCondLst>
                                        </p:cTn>
                                        <p:tgtEl>
                                          <p:spTgt spid="74766"/>
                                        </p:tgtEl>
                                      </p:cBhvr>
                                      <p:to x="100000" y="100000"/>
                                    </p:animScale>
                                    <p:animScale>
                                      <p:cBhvr>
                                        <p:cTn id="80" dur="26">
                                          <p:stCondLst>
                                            <p:cond delay="1312"/>
                                          </p:stCondLst>
                                        </p:cTn>
                                        <p:tgtEl>
                                          <p:spTgt spid="74766"/>
                                        </p:tgtEl>
                                      </p:cBhvr>
                                      <p:to x="100000" y="80000"/>
                                    </p:animScale>
                                    <p:animScale>
                                      <p:cBhvr>
                                        <p:cTn id="81" dur="166" decel="50000">
                                          <p:stCondLst>
                                            <p:cond delay="1338"/>
                                          </p:stCondLst>
                                        </p:cTn>
                                        <p:tgtEl>
                                          <p:spTgt spid="74766"/>
                                        </p:tgtEl>
                                      </p:cBhvr>
                                      <p:to x="100000" y="100000"/>
                                    </p:animScale>
                                    <p:animScale>
                                      <p:cBhvr>
                                        <p:cTn id="82" dur="26">
                                          <p:stCondLst>
                                            <p:cond delay="1642"/>
                                          </p:stCondLst>
                                        </p:cTn>
                                        <p:tgtEl>
                                          <p:spTgt spid="74766"/>
                                        </p:tgtEl>
                                      </p:cBhvr>
                                      <p:to x="100000" y="90000"/>
                                    </p:animScale>
                                    <p:animScale>
                                      <p:cBhvr>
                                        <p:cTn id="83" dur="166" decel="50000">
                                          <p:stCondLst>
                                            <p:cond delay="1668"/>
                                          </p:stCondLst>
                                        </p:cTn>
                                        <p:tgtEl>
                                          <p:spTgt spid="74766"/>
                                        </p:tgtEl>
                                      </p:cBhvr>
                                      <p:to x="100000" y="100000"/>
                                    </p:animScale>
                                    <p:animScale>
                                      <p:cBhvr>
                                        <p:cTn id="84" dur="26">
                                          <p:stCondLst>
                                            <p:cond delay="1808"/>
                                          </p:stCondLst>
                                        </p:cTn>
                                        <p:tgtEl>
                                          <p:spTgt spid="74766"/>
                                        </p:tgtEl>
                                      </p:cBhvr>
                                      <p:to x="100000" y="95000"/>
                                    </p:animScale>
                                    <p:animScale>
                                      <p:cBhvr>
                                        <p:cTn id="85" dur="166" decel="50000">
                                          <p:stCondLst>
                                            <p:cond delay="1834"/>
                                          </p:stCondLst>
                                        </p:cTn>
                                        <p:tgtEl>
                                          <p:spTgt spid="74766"/>
                                        </p:tgtEl>
                                      </p:cBhvr>
                                      <p:to x="100000" y="100000"/>
                                    </p:animScale>
                                  </p:childTnLst>
                                </p:cTn>
                              </p:par>
                              <p:par>
                                <p:cTn id="86" presetID="56" presetClass="entr" presetSubtype="0" fill="hold" nodeType="withEffect">
                                  <p:stCondLst>
                                    <p:cond delay="0"/>
                                  </p:stCondLst>
                                  <p:iterate type="lt">
                                    <p:tmPct val="10000"/>
                                  </p:iterate>
                                  <p:childTnLst>
                                    <p:set>
                                      <p:cBhvr>
                                        <p:cTn id="87" dur="1" fill="hold">
                                          <p:stCondLst>
                                            <p:cond delay="0"/>
                                          </p:stCondLst>
                                        </p:cTn>
                                        <p:tgtEl>
                                          <p:spTgt spid="74754"/>
                                        </p:tgtEl>
                                        <p:attrNameLst>
                                          <p:attrName>style.visibility</p:attrName>
                                        </p:attrNameLst>
                                      </p:cBhvr>
                                      <p:to>
                                        <p:strVal val="visible"/>
                                      </p:to>
                                    </p:set>
                                    <p:anim by="(-#ppt_w*2)" calcmode="lin" valueType="num">
                                      <p:cBhvr rctx="PPT">
                                        <p:cTn id="88" dur="250" autoRev="1" fill="hold">
                                          <p:stCondLst>
                                            <p:cond delay="0"/>
                                          </p:stCondLst>
                                        </p:cTn>
                                        <p:tgtEl>
                                          <p:spTgt spid="74754"/>
                                        </p:tgtEl>
                                        <p:attrNameLst>
                                          <p:attrName>ppt_w</p:attrName>
                                        </p:attrNameLst>
                                      </p:cBhvr>
                                    </p:anim>
                                    <p:anim by="(#ppt_w*0.50)" calcmode="lin" valueType="num">
                                      <p:cBhvr>
                                        <p:cTn id="89" dur="250" decel="50000" autoRev="1" fill="hold">
                                          <p:stCondLst>
                                            <p:cond delay="0"/>
                                          </p:stCondLst>
                                        </p:cTn>
                                        <p:tgtEl>
                                          <p:spTgt spid="74754"/>
                                        </p:tgtEl>
                                        <p:attrNameLst>
                                          <p:attrName>ppt_x</p:attrName>
                                        </p:attrNameLst>
                                      </p:cBhvr>
                                    </p:anim>
                                    <p:anim from="(-#ppt_h/2)" to="(#ppt_y)" calcmode="lin" valueType="num">
                                      <p:cBhvr>
                                        <p:cTn id="90" dur="500" fill="hold">
                                          <p:stCondLst>
                                            <p:cond delay="0"/>
                                          </p:stCondLst>
                                        </p:cTn>
                                        <p:tgtEl>
                                          <p:spTgt spid="74754"/>
                                        </p:tgtEl>
                                        <p:attrNameLst>
                                          <p:attrName>ppt_y</p:attrName>
                                        </p:attrNameLst>
                                      </p:cBhvr>
                                    </p:anim>
                                    <p:animRot by="21600000">
                                      <p:cBhvr>
                                        <p:cTn id="91" dur="500" fill="hold">
                                          <p:stCondLst>
                                            <p:cond delay="0"/>
                                          </p:stCondLst>
                                        </p:cTn>
                                        <p:tgtEl>
                                          <p:spTgt spid="74754"/>
                                        </p:tgtEl>
                                        <p:attrNameLst>
                                          <p:attrName>r</p:attrName>
                                        </p:attrNameLst>
                                      </p:cBhvr>
                                    </p:animRot>
                                  </p:childTnLst>
                                </p:cTn>
                              </p:par>
                              <p:par>
                                <p:cTn id="92" presetID="63" presetClass="path" presetSubtype="0" repeatCount="indefinite" accel="50000" fill="hold" nodeType="withEffect">
                                  <p:stCondLst>
                                    <p:cond delay="0"/>
                                  </p:stCondLst>
                                  <p:endCondLst>
                                    <p:cond evt="onNext" delay="0">
                                      <p:tgtEl>
                                        <p:sldTgt/>
                                      </p:tgtEl>
                                    </p:cond>
                                  </p:endCondLst>
                                  <p:childTnLst>
                                    <p:animMotion origin="layout" path="M 5E-6 7.40741E-7 L 0.30313 -0.38009 " pathEditMode="relative" rAng="0" ptsTypes="AA">
                                      <p:cBhvr>
                                        <p:cTn id="93" dur="1000" fill="hold"/>
                                        <p:tgtEl>
                                          <p:spTgt spid="74767"/>
                                        </p:tgtEl>
                                        <p:attrNameLst>
                                          <p:attrName>ppt_x</p:attrName>
                                          <p:attrName>ppt_y</p:attrName>
                                        </p:attrNameLst>
                                      </p:cBhvr>
                                      <p:rCtr x="15156" y="-19005"/>
                                    </p:animMotion>
                                  </p:childTnLst>
                                </p:cTn>
                              </p:par>
                              <p:par>
                                <p:cTn id="94" presetID="63" presetClass="path" presetSubtype="0" repeatCount="indefinite" accel="50000" fill="hold" nodeType="withEffect">
                                  <p:stCondLst>
                                    <p:cond delay="0"/>
                                  </p:stCondLst>
                                  <p:endCondLst>
                                    <p:cond evt="onNext" delay="0">
                                      <p:tgtEl>
                                        <p:sldTgt/>
                                      </p:tgtEl>
                                    </p:cond>
                                  </p:endCondLst>
                                  <p:childTnLst>
                                    <p:animMotion origin="layout" path="M -3.46945E-18 -1.15607E-7 L 0.44167 0.31075 " pathEditMode="relative" rAng="0" ptsTypes="AA">
                                      <p:cBhvr>
                                        <p:cTn id="95" dur="1000" fill="hold"/>
                                        <p:tgtEl>
                                          <p:spTgt spid="74768"/>
                                        </p:tgtEl>
                                        <p:attrNameLst>
                                          <p:attrName>ppt_x</p:attrName>
                                          <p:attrName>ppt_y</p:attrName>
                                        </p:attrNameLst>
                                      </p:cBhvr>
                                      <p:rCtr x="22083" y="155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8" grpId="0" animBg="1"/>
      <p:bldP spid="74759" grpId="0" animBg="1"/>
      <p:bldP spid="74760" grpId="0" animBg="1"/>
      <p:bldP spid="74763" grpId="0"/>
      <p:bldP spid="74764" grpId="0"/>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50000">
              <a:srgbClr val="FF99CC"/>
            </a:gs>
            <a:gs pos="100000">
              <a:srgbClr val="FFCC66"/>
            </a:gs>
          </a:gsLst>
          <a:lin ang="18900000" scaled="1"/>
        </a:gradFill>
        <a:effectLst/>
      </p:bgPr>
    </p:bg>
    <p:spTree>
      <p:nvGrpSpPr>
        <p:cNvPr id="1" name=""/>
        <p:cNvGrpSpPr/>
        <p:nvPr/>
      </p:nvGrpSpPr>
      <p:grpSpPr>
        <a:xfrm>
          <a:off x="0" y="0"/>
          <a:ext cx="0" cy="0"/>
          <a:chOff x="0" y="0"/>
          <a:chExt cx="0" cy="0"/>
        </a:xfrm>
      </p:grpSpPr>
      <p:sp>
        <p:nvSpPr>
          <p:cNvPr id="189468" name="Rectangle 28">
            <a:extLst>
              <a:ext uri="{FF2B5EF4-FFF2-40B4-BE49-F238E27FC236}">
                <a16:creationId xmlns:a16="http://schemas.microsoft.com/office/drawing/2014/main" id="{3982741A-D366-1BAC-97FD-FCBE2A56CE20}"/>
              </a:ext>
            </a:extLst>
          </p:cNvPr>
          <p:cNvSpPr>
            <a:spLocks noChangeArrowheads="1"/>
          </p:cNvSpPr>
          <p:nvPr/>
        </p:nvSpPr>
        <p:spPr bwMode="auto">
          <a:xfrm>
            <a:off x="533400" y="228600"/>
            <a:ext cx="7848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800" b="1"/>
              <a:t>SALT</a:t>
            </a:r>
            <a:r>
              <a:rPr lang="en-US" altLang="en-US" sz="4000" b="1"/>
              <a:t> - a Cation and an Anion held together by an ionic bond.</a:t>
            </a:r>
            <a:endParaRPr lang="en-US" altLang="en-US" sz="4000" b="1" u="sng"/>
          </a:p>
        </p:txBody>
      </p:sp>
      <p:pic>
        <p:nvPicPr>
          <p:cNvPr id="189495" name="Picture 55">
            <a:extLst>
              <a:ext uri="{FF2B5EF4-FFF2-40B4-BE49-F238E27FC236}">
                <a16:creationId xmlns:a16="http://schemas.microsoft.com/office/drawing/2014/main" id="{15E0C617-D99D-EF73-EB25-768286E25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9496" name="Picture 56">
            <a:extLst>
              <a:ext uri="{FF2B5EF4-FFF2-40B4-BE49-F238E27FC236}">
                <a16:creationId xmlns:a16="http://schemas.microsoft.com/office/drawing/2014/main" id="{5444FB3D-F6BD-BBEF-461C-958FAA29B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14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9497" name="AutoShape 57">
            <a:extLst>
              <a:ext uri="{FF2B5EF4-FFF2-40B4-BE49-F238E27FC236}">
                <a16:creationId xmlns:a16="http://schemas.microsoft.com/office/drawing/2014/main" id="{4D9C969A-5D6B-8653-E5A6-B551778501C9}"/>
              </a:ext>
            </a:extLst>
          </p:cNvPr>
          <p:cNvSpPr>
            <a:spLocks noChangeArrowheads="1"/>
          </p:cNvSpPr>
          <p:nvPr/>
        </p:nvSpPr>
        <p:spPr bwMode="auto">
          <a:xfrm rot="-2644854">
            <a:off x="3587750" y="2606675"/>
            <a:ext cx="844550" cy="1330325"/>
          </a:xfrm>
          <a:prstGeom prst="lightningBolt">
            <a:avLst/>
          </a:prstGeom>
          <a:gradFill rotWithShape="1">
            <a:gsLst>
              <a:gs pos="0">
                <a:srgbClr val="D20000">
                  <a:alpha val="9000"/>
                </a:srgbClr>
              </a:gs>
              <a:gs pos="100000">
                <a:srgbClr val="FFCC00"/>
              </a:gs>
            </a:gsLst>
            <a:path path="rect">
              <a:fillToRect l="50000" t="50000" r="50000" b="50000"/>
            </a:path>
          </a:gradFill>
          <a:ln w="9525">
            <a:miter lim="800000"/>
            <a:headEnd/>
            <a:tailEnd/>
          </a:ln>
          <a:scene3d>
            <a:camera prst="legacyObliqueTopRight">
              <a:rot lat="21299997" lon="20099998" rev="0"/>
            </a:camera>
            <a:lightRig rig="legacyFlat3" dir="b"/>
          </a:scene3d>
          <a:sp3d extrusionH="227000" prstMaterial="legacyMatte">
            <a:bevelT w="13500" h="13500" prst="angle"/>
            <a:bevelB w="13500" h="13500" prst="angle"/>
            <a:extrusionClr>
              <a:srgbClr val="D20000"/>
            </a:extrusionClr>
            <a:contourClr>
              <a:srgbClr val="D2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89498" name="AutoShape 58">
            <a:extLst>
              <a:ext uri="{FF2B5EF4-FFF2-40B4-BE49-F238E27FC236}">
                <a16:creationId xmlns:a16="http://schemas.microsoft.com/office/drawing/2014/main" id="{BDB49A87-F4D4-F5D0-50FD-B61401F16A93}"/>
              </a:ext>
            </a:extLst>
          </p:cNvPr>
          <p:cNvSpPr>
            <a:spLocks noChangeArrowheads="1"/>
          </p:cNvSpPr>
          <p:nvPr/>
        </p:nvSpPr>
        <p:spPr bwMode="auto">
          <a:xfrm rot="7658123">
            <a:off x="3730625" y="3249613"/>
            <a:ext cx="714375" cy="1431925"/>
          </a:xfrm>
          <a:prstGeom prst="lightningBolt">
            <a:avLst/>
          </a:prstGeom>
          <a:gradFill rotWithShape="1">
            <a:gsLst>
              <a:gs pos="0">
                <a:srgbClr val="D20000">
                  <a:alpha val="9000"/>
                </a:srgbClr>
              </a:gs>
              <a:gs pos="100000">
                <a:srgbClr val="FFCC00"/>
              </a:gs>
            </a:gsLst>
            <a:path path="rect">
              <a:fillToRect l="50000" t="50000" r="50000" b="50000"/>
            </a:path>
          </a:gradFill>
          <a:ln w="9525">
            <a:miter lim="800000"/>
            <a:headEnd/>
            <a:tailEnd/>
          </a:ln>
          <a:scene3d>
            <a:camera prst="legacyObliqueTopRight">
              <a:rot lat="21299997" lon="20099998" rev="0"/>
            </a:camera>
            <a:lightRig rig="legacyFlat3" dir="b"/>
          </a:scene3d>
          <a:sp3d extrusionH="227000" prstMaterial="legacyMatte">
            <a:bevelT w="13500" h="13500" prst="angle"/>
            <a:bevelB w="13500" h="13500" prst="angle"/>
            <a:extrusionClr>
              <a:srgbClr val="D20000"/>
            </a:extrusionClr>
            <a:contourClr>
              <a:srgbClr val="D2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89504" name="Picture 64" descr="j0239583">
            <a:extLst>
              <a:ext uri="{FF2B5EF4-FFF2-40B4-BE49-F238E27FC236}">
                <a16:creationId xmlns:a16="http://schemas.microsoft.com/office/drawing/2014/main" id="{983C6C92-0BBD-3512-7EA8-64DCC4973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572000"/>
            <a:ext cx="1843087"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505" name="WordArt 65">
            <a:extLst>
              <a:ext uri="{FF2B5EF4-FFF2-40B4-BE49-F238E27FC236}">
                <a16:creationId xmlns:a16="http://schemas.microsoft.com/office/drawing/2014/main" id="{A53D1680-9409-E2BC-4C5D-1D44D2BB0386}"/>
              </a:ext>
            </a:extLst>
          </p:cNvPr>
          <p:cNvSpPr>
            <a:spLocks noChangeArrowheads="1" noChangeShapeType="1" noTextEdit="1"/>
          </p:cNvSpPr>
          <p:nvPr/>
        </p:nvSpPr>
        <p:spPr bwMode="auto">
          <a:xfrm>
            <a:off x="2438400" y="5524500"/>
            <a:ext cx="6248400" cy="952500"/>
          </a:xfrm>
          <a:prstGeom prst="rect">
            <a:avLst/>
          </a:prstGeom>
        </p:spPr>
        <p:txBody>
          <a:bodyPr wrap="none" fromWordArt="1">
            <a:prstTxWarp prst="textPlain">
              <a:avLst>
                <a:gd name="adj" fmla="val 50000"/>
              </a:avLst>
            </a:prstTxWarp>
          </a:bodyPr>
          <a:lstStyle/>
          <a:p>
            <a:r>
              <a:rPr lang="en-GB" sz="3600" kern="10">
                <a:ln w="9525">
                  <a:solidFill>
                    <a:schemeClr val="accent2"/>
                  </a:solidFill>
                  <a:round/>
                  <a:headEnd/>
                  <a:tailEnd/>
                </a:ln>
                <a:gradFill rotWithShape="1">
                  <a:gsLst>
                    <a:gs pos="0">
                      <a:srgbClr val="66FFFF"/>
                    </a:gs>
                    <a:gs pos="100000">
                      <a:schemeClr val="accent2"/>
                    </a:gs>
                  </a:gsLst>
                  <a:path path="rect">
                    <a:fillToRect l="50000" t="50000" r="50000" b="50000"/>
                  </a:path>
                </a:gradFill>
                <a:effectLst>
                  <a:outerShdw dist="35921" dir="2700000" algn="ctr" rotWithShape="0">
                    <a:schemeClr val="tx1">
                      <a:alpha val="79999"/>
                    </a:schemeClr>
                  </a:outerShdw>
                </a:effectLst>
                <a:latin typeface="Impact" panose="020B0806030902050204" pitchFamily="34" charset="0"/>
              </a:rPr>
              <a:t>opposites attract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89504"/>
                                        </p:tgtEl>
                                        <p:attrNameLst>
                                          <p:attrName>style.visibility</p:attrName>
                                        </p:attrNameLst>
                                      </p:cBhvr>
                                      <p:to>
                                        <p:strVal val="visible"/>
                                      </p:to>
                                    </p:set>
                                    <p:animEffect transition="in" filter="wipe(down)">
                                      <p:cBhvr>
                                        <p:cTn id="7" dur="145">
                                          <p:stCondLst>
                                            <p:cond delay="0"/>
                                          </p:stCondLst>
                                        </p:cTn>
                                        <p:tgtEl>
                                          <p:spTgt spid="189504"/>
                                        </p:tgtEl>
                                      </p:cBhvr>
                                    </p:animEffect>
                                    <p:anim calcmode="lin" valueType="num">
                                      <p:cBhvr>
                                        <p:cTn id="8" dur="456" tmFilter="0,0; 0.14,0.36; 0.43,0.73; 0.71,0.91; 1.0,1.0">
                                          <p:stCondLst>
                                            <p:cond delay="0"/>
                                          </p:stCondLst>
                                        </p:cTn>
                                        <p:tgtEl>
                                          <p:spTgt spid="18950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8950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8950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8950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89504"/>
                                        </p:tgtEl>
                                        <p:attrNameLst>
                                          <p:attrName>ppt_y</p:attrName>
                                        </p:attrNameLst>
                                      </p:cBhvr>
                                      <p:tavLst>
                                        <p:tav tm="0" fmla="#ppt_y-sin(pi*$)/81">
                                          <p:val>
                                            <p:fltVal val="0"/>
                                          </p:val>
                                        </p:tav>
                                        <p:tav tm="100000">
                                          <p:val>
                                            <p:fltVal val="1"/>
                                          </p:val>
                                        </p:tav>
                                      </p:tavLst>
                                    </p:anim>
                                    <p:animScale>
                                      <p:cBhvr>
                                        <p:cTn id="13" dur="7">
                                          <p:stCondLst>
                                            <p:cond delay="162"/>
                                          </p:stCondLst>
                                        </p:cTn>
                                        <p:tgtEl>
                                          <p:spTgt spid="189504"/>
                                        </p:tgtEl>
                                      </p:cBhvr>
                                      <p:to x="100000" y="60000"/>
                                    </p:animScale>
                                    <p:animScale>
                                      <p:cBhvr>
                                        <p:cTn id="14" dur="41" decel="50000">
                                          <p:stCondLst>
                                            <p:cond delay="169"/>
                                          </p:stCondLst>
                                        </p:cTn>
                                        <p:tgtEl>
                                          <p:spTgt spid="189504"/>
                                        </p:tgtEl>
                                      </p:cBhvr>
                                      <p:to x="100000" y="100000"/>
                                    </p:animScale>
                                    <p:animScale>
                                      <p:cBhvr>
                                        <p:cTn id="15" dur="7">
                                          <p:stCondLst>
                                            <p:cond delay="328"/>
                                          </p:stCondLst>
                                        </p:cTn>
                                        <p:tgtEl>
                                          <p:spTgt spid="189504"/>
                                        </p:tgtEl>
                                      </p:cBhvr>
                                      <p:to x="100000" y="80000"/>
                                    </p:animScale>
                                    <p:animScale>
                                      <p:cBhvr>
                                        <p:cTn id="16" dur="41" decel="50000">
                                          <p:stCondLst>
                                            <p:cond delay="335"/>
                                          </p:stCondLst>
                                        </p:cTn>
                                        <p:tgtEl>
                                          <p:spTgt spid="189504"/>
                                        </p:tgtEl>
                                      </p:cBhvr>
                                      <p:to x="100000" y="100000"/>
                                    </p:animScale>
                                    <p:animScale>
                                      <p:cBhvr>
                                        <p:cTn id="17" dur="7">
                                          <p:stCondLst>
                                            <p:cond delay="410"/>
                                          </p:stCondLst>
                                        </p:cTn>
                                        <p:tgtEl>
                                          <p:spTgt spid="189504"/>
                                        </p:tgtEl>
                                      </p:cBhvr>
                                      <p:to x="100000" y="90000"/>
                                    </p:animScale>
                                    <p:animScale>
                                      <p:cBhvr>
                                        <p:cTn id="18" dur="41" decel="50000">
                                          <p:stCondLst>
                                            <p:cond delay="417"/>
                                          </p:stCondLst>
                                        </p:cTn>
                                        <p:tgtEl>
                                          <p:spTgt spid="189504"/>
                                        </p:tgtEl>
                                      </p:cBhvr>
                                      <p:to x="100000" y="100000"/>
                                    </p:animScale>
                                    <p:animScale>
                                      <p:cBhvr>
                                        <p:cTn id="19" dur="7">
                                          <p:stCondLst>
                                            <p:cond delay="452"/>
                                          </p:stCondLst>
                                        </p:cTn>
                                        <p:tgtEl>
                                          <p:spTgt spid="189504"/>
                                        </p:tgtEl>
                                      </p:cBhvr>
                                      <p:to x="100000" y="95000"/>
                                    </p:animScale>
                                    <p:animScale>
                                      <p:cBhvr>
                                        <p:cTn id="20" dur="41" decel="50000">
                                          <p:stCondLst>
                                            <p:cond delay="458"/>
                                          </p:stCondLst>
                                        </p:cTn>
                                        <p:tgtEl>
                                          <p:spTgt spid="189504"/>
                                        </p:tgtEl>
                                      </p:cBhvr>
                                      <p:to x="100000" y="100000"/>
                                    </p:animScale>
                                  </p:childTnLst>
                                </p:cTn>
                              </p:par>
                              <p:par>
                                <p:cTn id="21" presetID="35" presetClass="entr" presetSubtype="0" fill="hold" nodeType="withEffect">
                                  <p:stCondLst>
                                    <p:cond delay="0"/>
                                  </p:stCondLst>
                                  <p:childTnLst>
                                    <p:set>
                                      <p:cBhvr>
                                        <p:cTn id="22" dur="1" fill="hold">
                                          <p:stCondLst>
                                            <p:cond delay="0"/>
                                          </p:stCondLst>
                                        </p:cTn>
                                        <p:tgtEl>
                                          <p:spTgt spid="189468">
                                            <p:txEl>
                                              <p:pRg st="0" end="0"/>
                                            </p:txEl>
                                          </p:spTgt>
                                        </p:tgtEl>
                                        <p:attrNameLst>
                                          <p:attrName>style.visibility</p:attrName>
                                        </p:attrNameLst>
                                      </p:cBhvr>
                                      <p:to>
                                        <p:strVal val="visible"/>
                                      </p:to>
                                    </p:set>
                                    <p:animEffect transition="in" filter="fade">
                                      <p:cBhvr>
                                        <p:cTn id="23" dur="3000"/>
                                        <p:tgtEl>
                                          <p:spTgt spid="189468">
                                            <p:txEl>
                                              <p:pRg st="0" end="0"/>
                                            </p:txEl>
                                          </p:spTgt>
                                        </p:tgtEl>
                                      </p:cBhvr>
                                    </p:animEffect>
                                    <p:anim calcmode="lin" valueType="num">
                                      <p:cBhvr>
                                        <p:cTn id="24" dur="3000" fill="hold"/>
                                        <p:tgtEl>
                                          <p:spTgt spid="189468">
                                            <p:txEl>
                                              <p:pRg st="0" end="0"/>
                                            </p:txEl>
                                          </p:spTgt>
                                        </p:tgtEl>
                                        <p:attrNameLst>
                                          <p:attrName>style.rotation</p:attrName>
                                        </p:attrNameLst>
                                      </p:cBhvr>
                                      <p:tavLst>
                                        <p:tav tm="0">
                                          <p:val>
                                            <p:fltVal val="720"/>
                                          </p:val>
                                        </p:tav>
                                        <p:tav tm="100000">
                                          <p:val>
                                            <p:fltVal val="0"/>
                                          </p:val>
                                        </p:tav>
                                      </p:tavLst>
                                    </p:anim>
                                    <p:anim calcmode="lin" valueType="num">
                                      <p:cBhvr>
                                        <p:cTn id="25" dur="3000" fill="hold"/>
                                        <p:tgtEl>
                                          <p:spTgt spid="189468">
                                            <p:txEl>
                                              <p:pRg st="0" end="0"/>
                                            </p:txEl>
                                          </p:spTgt>
                                        </p:tgtEl>
                                        <p:attrNameLst>
                                          <p:attrName>ppt_h</p:attrName>
                                        </p:attrNameLst>
                                      </p:cBhvr>
                                      <p:tavLst>
                                        <p:tav tm="0">
                                          <p:val>
                                            <p:fltVal val="0"/>
                                          </p:val>
                                        </p:tav>
                                        <p:tav tm="100000">
                                          <p:val>
                                            <p:strVal val="#ppt_h"/>
                                          </p:val>
                                        </p:tav>
                                      </p:tavLst>
                                    </p:anim>
                                    <p:anim calcmode="lin" valueType="num">
                                      <p:cBhvr>
                                        <p:cTn id="26" dur="3000" fill="hold"/>
                                        <p:tgtEl>
                                          <p:spTgt spid="189468">
                                            <p:txEl>
                                              <p:pRg st="0" end="0"/>
                                            </p:txEl>
                                          </p:spTgt>
                                        </p:tgtEl>
                                        <p:attrNameLst>
                                          <p:attrName>ppt_w</p:attrName>
                                        </p:attrNameLst>
                                      </p:cBhvr>
                                      <p:tavLst>
                                        <p:tav tm="0">
                                          <p:val>
                                            <p:fltVal val="0"/>
                                          </p:val>
                                        </p:tav>
                                        <p:tav tm="100000">
                                          <p:val>
                                            <p:strVal val="#ppt_w"/>
                                          </p:val>
                                        </p:tav>
                                      </p:tavLst>
                                    </p:anim>
                                  </p:childTnLst>
                                </p:cTn>
                              </p:par>
                              <p:par>
                                <p:cTn id="27" presetID="42" presetClass="path" presetSubtype="0" repeatCount="indefinite" accel="50000" decel="50000" autoRev="1" fill="hold" nodeType="withEffect">
                                  <p:stCondLst>
                                    <p:cond delay="0"/>
                                  </p:stCondLst>
                                  <p:childTnLst>
                                    <p:animMotion origin="layout" path="M -3.33333E-6 4.44444E-6 L 0.00834 -0.04445 " pathEditMode="relative" rAng="0" ptsTypes="AA">
                                      <p:cBhvr>
                                        <p:cTn id="28" dur="2000" fill="hold"/>
                                        <p:tgtEl>
                                          <p:spTgt spid="189496"/>
                                        </p:tgtEl>
                                        <p:attrNameLst>
                                          <p:attrName>ppt_x</p:attrName>
                                          <p:attrName>ppt_y</p:attrName>
                                        </p:attrNameLst>
                                      </p:cBhvr>
                                      <p:rCtr x="417" y="-2222"/>
                                    </p:animMotion>
                                  </p:childTnLst>
                                </p:cTn>
                              </p:par>
                              <p:par>
                                <p:cTn id="29" presetID="42" presetClass="path" presetSubtype="0" repeatCount="indefinite" accel="50000" decel="50000" autoRev="1" fill="hold" nodeType="withEffect">
                                  <p:stCondLst>
                                    <p:cond delay="0"/>
                                  </p:stCondLst>
                                  <p:childTnLst>
                                    <p:animMotion origin="layout" path="M 0 0.04444 L 0 4.44444E-6 " pathEditMode="relative" rAng="0" ptsTypes="AA">
                                      <p:cBhvr>
                                        <p:cTn id="30" dur="3000" fill="hold"/>
                                        <p:tgtEl>
                                          <p:spTgt spid="189495"/>
                                        </p:tgtEl>
                                        <p:attrNameLst>
                                          <p:attrName>ppt_x</p:attrName>
                                          <p:attrName>ppt_y</p:attrName>
                                        </p:attrNameLst>
                                      </p:cBhvr>
                                      <p:rCtr x="0" y="-2222"/>
                                    </p:animMotion>
                                  </p:childTnLst>
                                </p:cTn>
                              </p:par>
                            </p:childTnLst>
                          </p:cTn>
                        </p:par>
                        <p:par>
                          <p:cTn id="31" fill="hold" nodeType="afterGroup">
                            <p:stCondLst>
                              <p:cond delay="6000"/>
                            </p:stCondLst>
                            <p:childTnLst>
                              <p:par>
                                <p:cTn id="32" presetID="23" presetClass="entr" presetSubtype="16" fill="hold" nodeType="afterEffect">
                                  <p:stCondLst>
                                    <p:cond delay="0"/>
                                  </p:stCondLst>
                                  <p:childTnLst>
                                    <p:set>
                                      <p:cBhvr>
                                        <p:cTn id="33" dur="1" fill="hold">
                                          <p:stCondLst>
                                            <p:cond delay="0"/>
                                          </p:stCondLst>
                                        </p:cTn>
                                        <p:tgtEl>
                                          <p:spTgt spid="189497"/>
                                        </p:tgtEl>
                                        <p:attrNameLst>
                                          <p:attrName>style.visibility</p:attrName>
                                        </p:attrNameLst>
                                      </p:cBhvr>
                                      <p:to>
                                        <p:strVal val="visible"/>
                                      </p:to>
                                    </p:set>
                                    <p:anim calcmode="lin" valueType="num">
                                      <p:cBhvr>
                                        <p:cTn id="34" dur="500" fill="hold"/>
                                        <p:tgtEl>
                                          <p:spTgt spid="189497"/>
                                        </p:tgtEl>
                                        <p:attrNameLst>
                                          <p:attrName>ppt_w</p:attrName>
                                        </p:attrNameLst>
                                      </p:cBhvr>
                                      <p:tavLst>
                                        <p:tav tm="0">
                                          <p:val>
                                            <p:fltVal val="0"/>
                                          </p:val>
                                        </p:tav>
                                        <p:tav tm="100000">
                                          <p:val>
                                            <p:strVal val="#ppt_w"/>
                                          </p:val>
                                        </p:tav>
                                      </p:tavLst>
                                    </p:anim>
                                    <p:anim calcmode="lin" valueType="num">
                                      <p:cBhvr>
                                        <p:cTn id="35" dur="500" fill="hold"/>
                                        <p:tgtEl>
                                          <p:spTgt spid="189497"/>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89498"/>
                                        </p:tgtEl>
                                        <p:attrNameLst>
                                          <p:attrName>style.visibility</p:attrName>
                                        </p:attrNameLst>
                                      </p:cBhvr>
                                      <p:to>
                                        <p:strVal val="visible"/>
                                      </p:to>
                                    </p:set>
                                    <p:anim calcmode="lin" valueType="num">
                                      <p:cBhvr>
                                        <p:cTn id="38" dur="500" fill="hold"/>
                                        <p:tgtEl>
                                          <p:spTgt spid="189498"/>
                                        </p:tgtEl>
                                        <p:attrNameLst>
                                          <p:attrName>ppt_w</p:attrName>
                                        </p:attrNameLst>
                                      </p:cBhvr>
                                      <p:tavLst>
                                        <p:tav tm="0">
                                          <p:val>
                                            <p:fltVal val="0"/>
                                          </p:val>
                                        </p:tav>
                                        <p:tav tm="100000">
                                          <p:val>
                                            <p:strVal val="#ppt_w"/>
                                          </p:val>
                                        </p:tav>
                                      </p:tavLst>
                                    </p:anim>
                                    <p:anim calcmode="lin" valueType="num">
                                      <p:cBhvr>
                                        <p:cTn id="39" dur="500" fill="hold"/>
                                        <p:tgtEl>
                                          <p:spTgt spid="189498"/>
                                        </p:tgtEl>
                                        <p:attrNameLst>
                                          <p:attrName>ppt_h</p:attrName>
                                        </p:attrNameLst>
                                      </p:cBhvr>
                                      <p:tavLst>
                                        <p:tav tm="0">
                                          <p:val>
                                            <p:fltVal val="0"/>
                                          </p:val>
                                        </p:tav>
                                        <p:tav tm="100000">
                                          <p:val>
                                            <p:strVal val="#ppt_h"/>
                                          </p:val>
                                        </p:tav>
                                      </p:tavLst>
                                    </p:anim>
                                  </p:childTnLst>
                                </p:cTn>
                              </p:par>
                              <p:par>
                                <p:cTn id="40" presetID="26" presetClass="emph" presetSubtype="0" repeatCount="indefinite" fill="hold" nodeType="withEffect">
                                  <p:stCondLst>
                                    <p:cond delay="0"/>
                                  </p:stCondLst>
                                  <p:endCondLst>
                                    <p:cond evt="onNext" delay="0">
                                      <p:tgtEl>
                                        <p:sldTgt/>
                                      </p:tgtEl>
                                    </p:cond>
                                  </p:endCondLst>
                                  <p:childTnLst>
                                    <p:animEffect transition="out" filter="fade">
                                      <p:cBhvr>
                                        <p:cTn id="41" dur="500" tmFilter="0, 0; .2, .5; .8, .5; 1, 0"/>
                                        <p:tgtEl>
                                          <p:spTgt spid="189497"/>
                                        </p:tgtEl>
                                      </p:cBhvr>
                                    </p:animEffect>
                                    <p:animScale>
                                      <p:cBhvr>
                                        <p:cTn id="42" dur="250" autoRev="1" fill="hold"/>
                                        <p:tgtEl>
                                          <p:spTgt spid="189497"/>
                                        </p:tgtEl>
                                      </p:cBhvr>
                                      <p:by x="105000" y="105000"/>
                                    </p:animScale>
                                  </p:childTnLst>
                                </p:cTn>
                              </p:par>
                              <p:par>
                                <p:cTn id="43" presetID="26" presetClass="emph" presetSubtype="0" repeatCount="indefinite" fill="hold" nodeType="withEffect">
                                  <p:stCondLst>
                                    <p:cond delay="0"/>
                                  </p:stCondLst>
                                  <p:endCondLst>
                                    <p:cond evt="onNext" delay="0">
                                      <p:tgtEl>
                                        <p:sldTgt/>
                                      </p:tgtEl>
                                    </p:cond>
                                  </p:endCondLst>
                                  <p:childTnLst>
                                    <p:animEffect transition="out" filter="fade">
                                      <p:cBhvr>
                                        <p:cTn id="44" dur="500" tmFilter="0, 0; .2, .5; .8, .5; 1, 0"/>
                                        <p:tgtEl>
                                          <p:spTgt spid="189498"/>
                                        </p:tgtEl>
                                      </p:cBhvr>
                                    </p:animEffect>
                                    <p:animScale>
                                      <p:cBhvr>
                                        <p:cTn id="45" dur="250" autoRev="1" fill="hold"/>
                                        <p:tgtEl>
                                          <p:spTgt spid="189498"/>
                                        </p:tgtEl>
                                      </p:cBhvr>
                                      <p:by x="105000" y="105000"/>
                                    </p:animScale>
                                  </p:childTnLst>
                                </p:cTn>
                              </p:par>
                              <p:par>
                                <p:cTn id="46" presetID="53" presetClass="entr" presetSubtype="0" fill="hold" nodeType="withEffect">
                                  <p:stCondLst>
                                    <p:cond delay="0"/>
                                  </p:stCondLst>
                                  <p:childTnLst>
                                    <p:set>
                                      <p:cBhvr>
                                        <p:cTn id="47" dur="1" fill="hold">
                                          <p:stCondLst>
                                            <p:cond delay="0"/>
                                          </p:stCondLst>
                                        </p:cTn>
                                        <p:tgtEl>
                                          <p:spTgt spid="189505"/>
                                        </p:tgtEl>
                                        <p:attrNameLst>
                                          <p:attrName>style.visibility</p:attrName>
                                        </p:attrNameLst>
                                      </p:cBhvr>
                                      <p:to>
                                        <p:strVal val="visible"/>
                                      </p:to>
                                    </p:set>
                                    <p:anim calcmode="lin" valueType="num">
                                      <p:cBhvr>
                                        <p:cTn id="48" dur="5000" fill="hold"/>
                                        <p:tgtEl>
                                          <p:spTgt spid="189505"/>
                                        </p:tgtEl>
                                        <p:attrNameLst>
                                          <p:attrName>ppt_w</p:attrName>
                                        </p:attrNameLst>
                                      </p:cBhvr>
                                      <p:tavLst>
                                        <p:tav tm="0">
                                          <p:val>
                                            <p:fltVal val="0"/>
                                          </p:val>
                                        </p:tav>
                                        <p:tav tm="100000">
                                          <p:val>
                                            <p:strVal val="#ppt_w"/>
                                          </p:val>
                                        </p:tav>
                                      </p:tavLst>
                                    </p:anim>
                                    <p:anim calcmode="lin" valueType="num">
                                      <p:cBhvr>
                                        <p:cTn id="49" dur="5000" fill="hold"/>
                                        <p:tgtEl>
                                          <p:spTgt spid="189505"/>
                                        </p:tgtEl>
                                        <p:attrNameLst>
                                          <p:attrName>ppt_h</p:attrName>
                                        </p:attrNameLst>
                                      </p:cBhvr>
                                      <p:tavLst>
                                        <p:tav tm="0">
                                          <p:val>
                                            <p:fltVal val="0"/>
                                          </p:val>
                                        </p:tav>
                                        <p:tav tm="100000">
                                          <p:val>
                                            <p:strVal val="#ppt_h"/>
                                          </p:val>
                                        </p:tav>
                                      </p:tavLst>
                                    </p:anim>
                                    <p:animEffect transition="in" filter="fade">
                                      <p:cBhvr>
                                        <p:cTn id="50" dur="5000"/>
                                        <p:tgtEl>
                                          <p:spTgt spid="189505"/>
                                        </p:tgtEl>
                                      </p:cBhvr>
                                    </p:animEffect>
                                  </p:childTnLst>
                                </p:cTn>
                              </p:par>
                              <p:par>
                                <p:cTn id="51" presetID="3" presetClass="emph" presetSubtype="10" repeatCount="3000" autoRev="1" fill="hold" nodeType="withEffect">
                                  <p:stCondLst>
                                    <p:cond delay="0"/>
                                  </p:stCondLst>
                                  <p:childTnLst>
                                    <p:animClr clrSpc="hsl" dir="ccw">
                                      <p:cBhvr override="childStyle">
                                        <p:cTn id="52" dur="1000" fill="hold"/>
                                        <p:tgtEl>
                                          <p:spTgt spid="189468">
                                            <p:txEl>
                                              <p:pRg st="0" end="0"/>
                                            </p:txEl>
                                          </p:spTgt>
                                        </p:tgtEl>
                                        <p:attrNameLst>
                                          <p:attrName>style.color</p:attrName>
                                        </p:attrNameLst>
                                      </p:cBhvr>
                                      <p:to>
                                        <a:srgbClr val="FFFF00"/>
                                      </p:to>
                                    </p:animClr>
                                  </p:childTnLst>
                                </p:cTn>
                              </p:par>
                            </p:childTnLst>
                          </p:cTn>
                        </p:par>
                        <p:par>
                          <p:cTn id="53" fill="hold" nodeType="afterGroup">
                            <p:stCondLst>
                              <p:cond delay="12000"/>
                            </p:stCondLst>
                            <p:childTnLst>
                              <p:par>
                                <p:cTn id="54" presetID="32" presetClass="emph" presetSubtype="0" repeatCount="5000" fill="hold" nodeType="afterEffect">
                                  <p:stCondLst>
                                    <p:cond delay="0"/>
                                  </p:stCondLst>
                                  <p:childTnLst>
                                    <p:animClr clrSpc="rgb" dir="cw">
                                      <p:cBhvr override="childStyle">
                                        <p:cTn id="55" dur="100" fill="hold"/>
                                        <p:tgtEl>
                                          <p:spTgt spid="189505"/>
                                        </p:tgtEl>
                                        <p:attrNameLst>
                                          <p:attrName>style.color</p:attrName>
                                        </p:attrNameLst>
                                      </p:cBhvr>
                                      <p:to>
                                        <a:schemeClr val="accent2"/>
                                      </p:to>
                                    </p:animClr>
                                    <p:animClr clrSpc="rgb" dir="cw">
                                      <p:cBhvr>
                                        <p:cTn id="56" dur="100" fill="hold"/>
                                        <p:tgtEl>
                                          <p:spTgt spid="189505"/>
                                        </p:tgtEl>
                                        <p:attrNameLst>
                                          <p:attrName>fillcolor</p:attrName>
                                        </p:attrNameLst>
                                      </p:cBhvr>
                                      <p:to>
                                        <a:schemeClr val="accent2"/>
                                      </p:to>
                                    </p:animClr>
                                    <p:set>
                                      <p:cBhvr>
                                        <p:cTn id="57" dur="100" fill="hold"/>
                                        <p:tgtEl>
                                          <p:spTgt spid="189505"/>
                                        </p:tgtEl>
                                        <p:attrNameLst>
                                          <p:attrName>fill.type</p:attrName>
                                        </p:attrNameLst>
                                      </p:cBhvr>
                                      <p:to>
                                        <p:strVal val="solid"/>
                                      </p:to>
                                    </p:set>
                                    <p:set>
                                      <p:cBhvr>
                                        <p:cTn id="58" dur="100" fill="hold"/>
                                        <p:tgtEl>
                                          <p:spTgt spid="189505"/>
                                        </p:tgtEl>
                                        <p:attrNameLst>
                                          <p:attrName>fill.on</p:attrName>
                                        </p:attrNameLst>
                                      </p:cBhvr>
                                      <p:to>
                                        <p:strVal val="true"/>
                                      </p:to>
                                    </p:set>
                                    <p:animRot by="120000">
                                      <p:cBhvr>
                                        <p:cTn id="59" dur="100" fill="hold">
                                          <p:stCondLst>
                                            <p:cond delay="0"/>
                                          </p:stCondLst>
                                        </p:cTn>
                                        <p:tgtEl>
                                          <p:spTgt spid="189505"/>
                                        </p:tgtEl>
                                        <p:attrNameLst>
                                          <p:attrName>r</p:attrName>
                                        </p:attrNameLst>
                                      </p:cBhvr>
                                    </p:animRot>
                                    <p:animRot by="-240000">
                                      <p:cBhvr>
                                        <p:cTn id="60" dur="200" fill="hold">
                                          <p:stCondLst>
                                            <p:cond delay="200"/>
                                          </p:stCondLst>
                                        </p:cTn>
                                        <p:tgtEl>
                                          <p:spTgt spid="189505"/>
                                        </p:tgtEl>
                                        <p:attrNameLst>
                                          <p:attrName>r</p:attrName>
                                        </p:attrNameLst>
                                      </p:cBhvr>
                                    </p:animRot>
                                    <p:animRot by="240000">
                                      <p:cBhvr>
                                        <p:cTn id="61" dur="200" fill="hold">
                                          <p:stCondLst>
                                            <p:cond delay="400"/>
                                          </p:stCondLst>
                                        </p:cTn>
                                        <p:tgtEl>
                                          <p:spTgt spid="189505"/>
                                        </p:tgtEl>
                                        <p:attrNameLst>
                                          <p:attrName>r</p:attrName>
                                        </p:attrNameLst>
                                      </p:cBhvr>
                                    </p:animRot>
                                    <p:animRot by="-240000">
                                      <p:cBhvr>
                                        <p:cTn id="62" dur="200" fill="hold">
                                          <p:stCondLst>
                                            <p:cond delay="600"/>
                                          </p:stCondLst>
                                        </p:cTn>
                                        <p:tgtEl>
                                          <p:spTgt spid="189505"/>
                                        </p:tgtEl>
                                        <p:attrNameLst>
                                          <p:attrName>r</p:attrName>
                                        </p:attrNameLst>
                                      </p:cBhvr>
                                    </p:animRot>
                                    <p:animRot by="120000">
                                      <p:cBhvr>
                                        <p:cTn id="63" dur="200" fill="hold">
                                          <p:stCondLst>
                                            <p:cond delay="800"/>
                                          </p:stCondLst>
                                        </p:cTn>
                                        <p:tgtEl>
                                          <p:spTgt spid="189505"/>
                                        </p:tgtEl>
                                        <p:attrNameLst>
                                          <p:attrName>r</p:attrName>
                                        </p:attrNameLst>
                                      </p:cBhvr>
                                    </p:animRot>
                                  </p:childTnLst>
                                </p:cTn>
                              </p:par>
                              <p:par>
                                <p:cTn id="64" presetID="42" presetClass="path" presetSubtype="0" repeatCount="5000" accel="50000" decel="50000" autoRev="1" fill="hold" nodeType="withEffect">
                                  <p:stCondLst>
                                    <p:cond delay="0"/>
                                  </p:stCondLst>
                                  <p:childTnLst>
                                    <p:animMotion origin="layout" path="M -3.33333E-6 -1.11111E-6 L -3.33333E-6 -0.03611 " pathEditMode="relative" rAng="0" ptsTypes="AA">
                                      <p:cBhvr>
                                        <p:cTn id="65" dur="500" fill="hold"/>
                                        <p:tgtEl>
                                          <p:spTgt spid="189505"/>
                                        </p:tgtEl>
                                        <p:attrNameLst>
                                          <p:attrName>ppt_x</p:attrName>
                                          <p:attrName>ppt_y</p:attrName>
                                        </p:attrNameLst>
                                      </p:cBhvr>
                                      <p:rCtr x="0"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68" grpId="0" build="allAtOnce"/>
      <p:bldP spid="189468" grpId="1" build="p"/>
      <p:bldP spid="189497" grpId="0" animBg="1"/>
      <p:bldP spid="189497" grpId="1" animBg="1"/>
      <p:bldP spid="189498" grpId="0" animBg="1"/>
      <p:bldP spid="189498" grpId="1" animBg="1"/>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23" name="Picture 3">
            <a:extLst>
              <a:ext uri="{FF2B5EF4-FFF2-40B4-BE49-F238E27FC236}">
                <a16:creationId xmlns:a16="http://schemas.microsoft.com/office/drawing/2014/main" id="{DE1E604A-29FE-45D4-27D3-B56E6358F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24200"/>
            <a:ext cx="1019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4" name="Picture 4">
            <a:extLst>
              <a:ext uri="{FF2B5EF4-FFF2-40B4-BE49-F238E27FC236}">
                <a16:creationId xmlns:a16="http://schemas.microsoft.com/office/drawing/2014/main" id="{86A8D7D0-F114-EB3A-1CFC-5CDBCA296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95175">
            <a:off x="1600200" y="5410200"/>
            <a:ext cx="11255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5" name="Picture 5">
            <a:extLst>
              <a:ext uri="{FF2B5EF4-FFF2-40B4-BE49-F238E27FC236}">
                <a16:creationId xmlns:a16="http://schemas.microsoft.com/office/drawing/2014/main" id="{7AB4B86E-4F3C-A0A0-1185-3A649E008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556211">
            <a:off x="1219200" y="4114800"/>
            <a:ext cx="1190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6" name="Picture 6">
            <a:extLst>
              <a:ext uri="{FF2B5EF4-FFF2-40B4-BE49-F238E27FC236}">
                <a16:creationId xmlns:a16="http://schemas.microsoft.com/office/drawing/2014/main" id="{7FD43C39-C97E-5788-8E75-382B5C9C1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56658">
            <a:off x="6342063" y="2362200"/>
            <a:ext cx="11255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8" name="Picture 8">
            <a:extLst>
              <a:ext uri="{FF2B5EF4-FFF2-40B4-BE49-F238E27FC236}">
                <a16:creationId xmlns:a16="http://schemas.microsoft.com/office/drawing/2014/main" id="{B625560C-7E98-D16C-0554-6581D09BCE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481041">
            <a:off x="5105400" y="4572000"/>
            <a:ext cx="1190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9" name="Picture 9">
            <a:extLst>
              <a:ext uri="{FF2B5EF4-FFF2-40B4-BE49-F238E27FC236}">
                <a16:creationId xmlns:a16="http://schemas.microsoft.com/office/drawing/2014/main" id="{1F1821EC-5413-BC72-5FE8-94A894422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02347">
            <a:off x="4038600" y="5667375"/>
            <a:ext cx="11255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0" name="Picture 10">
            <a:extLst>
              <a:ext uri="{FF2B5EF4-FFF2-40B4-BE49-F238E27FC236}">
                <a16:creationId xmlns:a16="http://schemas.microsoft.com/office/drawing/2014/main" id="{7919351F-28E0-D43A-4626-5A0E74131C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257437">
            <a:off x="914400" y="2667000"/>
            <a:ext cx="11255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3" name="Picture 13">
            <a:extLst>
              <a:ext uri="{FF2B5EF4-FFF2-40B4-BE49-F238E27FC236}">
                <a16:creationId xmlns:a16="http://schemas.microsoft.com/office/drawing/2014/main" id="{731C4002-75CF-79AD-6D20-4A6EE566BF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743098">
            <a:off x="6505575" y="3810000"/>
            <a:ext cx="1190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4" name="Picture 14">
            <a:extLst>
              <a:ext uri="{FF2B5EF4-FFF2-40B4-BE49-F238E27FC236}">
                <a16:creationId xmlns:a16="http://schemas.microsoft.com/office/drawing/2014/main" id="{D3D9FC5E-4120-6F0F-6182-FE38F5DADC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261140">
            <a:off x="3885406" y="3658394"/>
            <a:ext cx="1190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6" name="Picture 16">
            <a:extLst>
              <a:ext uri="{FF2B5EF4-FFF2-40B4-BE49-F238E27FC236}">
                <a16:creationId xmlns:a16="http://schemas.microsoft.com/office/drawing/2014/main" id="{DF4111A8-2992-E3C6-4287-0B647DE8C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67284">
            <a:off x="2743200" y="4419600"/>
            <a:ext cx="11255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7" name="Picture 17">
            <a:extLst>
              <a:ext uri="{FF2B5EF4-FFF2-40B4-BE49-F238E27FC236}">
                <a16:creationId xmlns:a16="http://schemas.microsoft.com/office/drawing/2014/main" id="{2291E3AD-0534-C87C-4B25-58EBE3B2A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97979">
            <a:off x="4208463" y="1981200"/>
            <a:ext cx="11255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0" name="Picture 20">
            <a:extLst>
              <a:ext uri="{FF2B5EF4-FFF2-40B4-BE49-F238E27FC236}">
                <a16:creationId xmlns:a16="http://schemas.microsoft.com/office/drawing/2014/main" id="{8DF684D5-68BA-1412-4200-E319DF2EA0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3124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3" name="Rectangle 23">
            <a:extLst>
              <a:ext uri="{FF2B5EF4-FFF2-40B4-BE49-F238E27FC236}">
                <a16:creationId xmlns:a16="http://schemas.microsoft.com/office/drawing/2014/main" id="{1BEED05C-6075-654E-23DE-6E234F5176E2}"/>
              </a:ext>
            </a:extLst>
          </p:cNvPr>
          <p:cNvSpPr>
            <a:spLocks noChangeArrowheads="1"/>
          </p:cNvSpPr>
          <p:nvPr/>
        </p:nvSpPr>
        <p:spPr bwMode="auto">
          <a:xfrm>
            <a:off x="838200" y="76200"/>
            <a:ext cx="7848600" cy="2378075"/>
          </a:xfrm>
          <a:prstGeom prst="rect">
            <a:avLst/>
          </a:prstGeom>
          <a:noFill/>
          <a:ln w="9525">
            <a:noFill/>
            <a:miter lim="800000"/>
            <a:headEnd/>
            <a:tailEnd/>
          </a:ln>
          <a:effectLst>
            <a:outerShdw dist="35921" dir="2700000" algn="ctr" rotWithShape="0">
              <a:srgbClr val="CC6600">
                <a:alpha val="50000"/>
              </a:srgbClr>
            </a:outerShdw>
          </a:effectLst>
        </p:spPr>
        <p:txBody>
          <a:bodyPr>
            <a:spAutoFit/>
          </a:bodyPr>
          <a:lstStyle/>
          <a:p>
            <a:pPr>
              <a:defRPr/>
            </a:pPr>
            <a:r>
              <a:rPr lang="en-US" sz="5000" b="1">
                <a:solidFill>
                  <a:srgbClr val="CC3399"/>
                </a:solidFill>
              </a:rPr>
              <a:t>Solution</a:t>
            </a:r>
            <a:r>
              <a:rPr lang="en-US" sz="5000">
                <a:solidFill>
                  <a:srgbClr val="FFCC66"/>
                </a:solidFill>
              </a:rPr>
              <a:t> </a:t>
            </a:r>
          </a:p>
          <a:p>
            <a:pPr algn="l">
              <a:defRPr/>
            </a:pPr>
            <a:r>
              <a:rPr lang="en-US" sz="5000" b="1" u="sng">
                <a:solidFill>
                  <a:srgbClr val="FFCC66"/>
                </a:solidFill>
              </a:rPr>
              <a:t>Solvent </a:t>
            </a:r>
            <a:r>
              <a:rPr lang="en-US" sz="5000" b="1">
                <a:solidFill>
                  <a:srgbClr val="FFCC66"/>
                </a:solidFill>
              </a:rPr>
              <a:t>                 </a:t>
            </a:r>
            <a:r>
              <a:rPr lang="en-US" sz="5000" b="1" u="sng">
                <a:solidFill>
                  <a:srgbClr val="FFCC66"/>
                </a:solidFill>
              </a:rPr>
              <a:t>Solute</a:t>
            </a:r>
          </a:p>
          <a:p>
            <a:pPr algn="l">
              <a:defRPr/>
            </a:pPr>
            <a:r>
              <a:rPr lang="en-US" sz="5000" b="1">
                <a:solidFill>
                  <a:srgbClr val="FFFF00"/>
                </a:solidFill>
              </a:rPr>
              <a:t>H</a:t>
            </a:r>
            <a:r>
              <a:rPr lang="en-US" sz="5000" b="1" baseline="-25000">
                <a:solidFill>
                  <a:srgbClr val="FFFF00"/>
                </a:solidFill>
              </a:rPr>
              <a:t>2</a:t>
            </a:r>
            <a:r>
              <a:rPr lang="en-US" sz="5000" b="1">
                <a:solidFill>
                  <a:srgbClr val="FFFF00"/>
                </a:solidFill>
              </a:rPr>
              <a:t>O                      NaCl</a:t>
            </a:r>
          </a:p>
        </p:txBody>
      </p:sp>
      <p:pic>
        <p:nvPicPr>
          <p:cNvPr id="184344" name="Picture 24">
            <a:extLst>
              <a:ext uri="{FF2B5EF4-FFF2-40B4-BE49-F238E27FC236}">
                <a16:creationId xmlns:a16="http://schemas.microsoft.com/office/drawing/2014/main" id="{83306D32-A0D4-9764-0995-7E40D71ACB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044153">
            <a:off x="6661944" y="5377656"/>
            <a:ext cx="11255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6" dur="3000" spd="-100000" fill="hold"/>
                                        <p:tgtEl>
                                          <p:spTgt spid="184324"/>
                                        </p:tgtEl>
                                        <p:attrNameLst>
                                          <p:attrName>ppt_x</p:attrName>
                                          <p:attrName>ppt_y</p:attrName>
                                        </p:attrNameLst>
                                      </p:cBhvr>
                                      <p:rCtr x="17" y="1458"/>
                                    </p:animMotion>
                                  </p:childTnLst>
                                </p:cTn>
                              </p:par>
                              <p:par>
                                <p:cTn id="7"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8" dur="2000" fill="hold"/>
                                        <p:tgtEl>
                                          <p:spTgt spid="184325"/>
                                        </p:tgtEl>
                                        <p:attrNameLst>
                                          <p:attrName>ppt_x</p:attrName>
                                          <p:attrName>ppt_y</p:attrName>
                                        </p:attrNameLst>
                                      </p:cBhvr>
                                      <p:rCtr x="17" y="1458"/>
                                    </p:animMotion>
                                  </p:childTnLst>
                                </p:cTn>
                              </p:par>
                              <p:par>
                                <p:cTn id="9" presetID="1" presetClass="path" presetSubtype="0" repeatCount="indefinite" fill="hold" nodeType="withEffect">
                                  <p:stCondLst>
                                    <p:cond delay="0"/>
                                  </p:stCondLst>
                                  <p:childTnLst>
                                    <p:animMotion origin="layout" path="M -3.05556E-6 1.11111E-6 C 0.00677 1.11111E-6 0.01268 0.00648 0.01268 0.01458 C 0.01268 0.02245 0.00677 0.02917 -3.05556E-6 0.02917 C -0.00694 0.02917 -0.01232 0.02245 -0.01232 0.01458 C -0.01232 0.00648 -0.00694 1.11111E-6 -3.05556E-6 1.11111E-6 Z " pathEditMode="relative" rAng="0" ptsTypes="fffff">
                                      <p:cBhvr>
                                        <p:cTn id="10" dur="3000" fill="hold"/>
                                        <p:tgtEl>
                                          <p:spTgt spid="184329"/>
                                        </p:tgtEl>
                                        <p:attrNameLst>
                                          <p:attrName>ppt_x</p:attrName>
                                          <p:attrName>ppt_y</p:attrName>
                                        </p:attrNameLst>
                                      </p:cBhvr>
                                      <p:rCtr x="17" y="1458"/>
                                    </p:animMotion>
                                  </p:childTnLst>
                                </p:cTn>
                              </p:par>
                              <p:par>
                                <p:cTn id="11"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12" dur="3000" fill="hold"/>
                                        <p:tgtEl>
                                          <p:spTgt spid="184334"/>
                                        </p:tgtEl>
                                        <p:attrNameLst>
                                          <p:attrName>ppt_x</p:attrName>
                                          <p:attrName>ppt_y</p:attrName>
                                        </p:attrNameLst>
                                      </p:cBhvr>
                                      <p:rCtr x="17" y="1458"/>
                                    </p:animMotion>
                                  </p:childTnLst>
                                </p:cTn>
                              </p:par>
                              <p:par>
                                <p:cTn id="13"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14" dur="3000" spd="-100000" fill="hold"/>
                                        <p:tgtEl>
                                          <p:spTgt spid="184336"/>
                                        </p:tgtEl>
                                        <p:attrNameLst>
                                          <p:attrName>ppt_x</p:attrName>
                                          <p:attrName>ppt_y</p:attrName>
                                        </p:attrNameLst>
                                      </p:cBhvr>
                                      <p:rCtr x="17" y="1458"/>
                                    </p:animMotion>
                                  </p:childTnLst>
                                </p:cTn>
                              </p:par>
                              <p:par>
                                <p:cTn id="15"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16" dur="3000" spd="-100000" fill="hold"/>
                                        <p:tgtEl>
                                          <p:spTgt spid="184337"/>
                                        </p:tgtEl>
                                        <p:attrNameLst>
                                          <p:attrName>ppt_x</p:attrName>
                                          <p:attrName>ppt_y</p:attrName>
                                        </p:attrNameLst>
                                      </p:cBhvr>
                                      <p:rCtr x="17" y="1458"/>
                                    </p:animMotion>
                                  </p:childTnLst>
                                </p:cTn>
                              </p:par>
                              <p:par>
                                <p:cTn id="17" presetID="31" presetClass="path" presetSubtype="0" repeatCount="indefinite" fill="hold" nodeType="withEffect">
                                  <p:stCondLst>
                                    <p:cond delay="0"/>
                                  </p:stCondLst>
                                  <p:childTnLst>
                                    <p:animMotion origin="layout" path="M 5.55556E-7 -2.96296E-6 C -0.00017 -0.00092 -0.00087 -0.00972 -0.00243 -0.00902 C -0.00504 -0.00833 -0.00608 -0.00208 -0.00833 -0.00833 C -0.00972 -0.01203 -0.01146 -0.02129 -0.01285 -0.02106 C -0.0158 -0.02083 -0.01632 -0.01111 -0.01632 -0.00231 C -0.01632 0.01019 -0.01267 0.02084 -0.00799 0.02199 C -0.00347 0.02292 0.00035 0.00949 5.55556E-7 -2.96296E-6 Z " pathEditMode="relative" rAng="0" ptsTypes="fffffff">
                                      <p:cBhvr>
                                        <p:cTn id="18" dur="3000" fill="hold"/>
                                        <p:tgtEl>
                                          <p:spTgt spid="184328"/>
                                        </p:tgtEl>
                                        <p:attrNameLst>
                                          <p:attrName>ppt_x</p:attrName>
                                          <p:attrName>ppt_y</p:attrName>
                                        </p:attrNameLst>
                                      </p:cBhvr>
                                      <p:rCtr x="-799" y="69"/>
                                    </p:animMotion>
                                  </p:childTnLst>
                                </p:cTn>
                              </p:par>
                              <p:par>
                                <p:cTn id="19" presetID="3" presetClass="path" presetSubtype="0" repeatCount="indefinite" fill="hold" nodeType="withEffect">
                                  <p:stCondLst>
                                    <p:cond delay="0"/>
                                  </p:stCondLst>
                                  <p:childTnLst>
                                    <p:animMotion origin="layout" path="M 5.E-6 -0.00463 L 0.01094 -0.01088 L 0.02188 -0.00463 L 0.01094 0.00208 L 5.E-6 -0.00463 Z " pathEditMode="relative" rAng="0" ptsTypes="FFFFF">
                                      <p:cBhvr>
                                        <p:cTn id="20" dur="3000" fill="hold"/>
                                        <p:tgtEl>
                                          <p:spTgt spid="184333"/>
                                        </p:tgtEl>
                                        <p:attrNameLst>
                                          <p:attrName>ppt_x</p:attrName>
                                          <p:attrName>ppt_y</p:attrName>
                                        </p:attrNameLst>
                                      </p:cBhvr>
                                      <p:rCtr x="1094" y="23"/>
                                    </p:animMotion>
                                  </p:childTnLst>
                                </p:cTn>
                              </p:par>
                              <p:par>
                                <p:cTn id="21" presetID="15" presetClass="path" presetSubtype="0" repeatCount="indefinite" fill="hold" nodeType="withEffect">
                                  <p:stCondLst>
                                    <p:cond delay="0"/>
                                  </p:stCondLst>
                                  <p:childTnLst>
                                    <p:animMotion origin="layout" path="M -0.00763 -2.22222E-6 L 0.00157 0.00672 L -0.00208 0.01806 L -0.01319 0.01806 L -0.01649 0.00672 L -0.00763 -2.22222E-6 Z " pathEditMode="relative" rAng="0" ptsTypes="FFFFFF">
                                      <p:cBhvr>
                                        <p:cTn id="22" dur="3000" fill="hold"/>
                                        <p:tgtEl>
                                          <p:spTgt spid="184330"/>
                                        </p:tgtEl>
                                        <p:attrNameLst>
                                          <p:attrName>ppt_x</p:attrName>
                                          <p:attrName>ppt_y</p:attrName>
                                        </p:attrNameLst>
                                      </p:cBhvr>
                                      <p:rCtr x="17" y="903"/>
                                    </p:animMotion>
                                  </p:childTnLst>
                                </p:cTn>
                              </p:par>
                              <p:par>
                                <p:cTn id="23" presetID="15" presetClass="path" presetSubtype="0" repeatCount="indefinite" fill="hold" nodeType="withEffect">
                                  <p:stCondLst>
                                    <p:cond delay="0"/>
                                  </p:stCondLst>
                                  <p:childTnLst>
                                    <p:animMotion origin="layout" path="M -0.00278 -0.00186 L 0.0099 0.00486 L 0.00486 0.0162 L -0.01042 0.0162 L -0.0151 0.00486 L -0.00278 -0.00186 Z " pathEditMode="relative" rAng="0" ptsTypes="FFFFFF">
                                      <p:cBhvr>
                                        <p:cTn id="24" dur="3000" fill="hold"/>
                                        <p:tgtEl>
                                          <p:spTgt spid="184326"/>
                                        </p:tgtEl>
                                        <p:attrNameLst>
                                          <p:attrName>ppt_x</p:attrName>
                                          <p:attrName>ppt_y</p:attrName>
                                        </p:attrNameLst>
                                      </p:cBhvr>
                                      <p:rCtr x="17" y="903"/>
                                    </p:animMotion>
                                  </p:childTnLst>
                                </p:cTn>
                              </p:par>
                              <p:par>
                                <p:cTn id="25" presetID="1" presetClass="path" presetSubtype="0" repeatCount="indefinite" accel="50000" autoRev="1" fill="hold" nodeType="withEffect">
                                  <p:stCondLst>
                                    <p:cond delay="0"/>
                                  </p:stCondLst>
                                  <p:childTnLst>
                                    <p:animMotion origin="layout" path="M -2.5E-6 -0.01112 C -0.00243 -0.01112 -0.00416 -0.00116 -0.00416 0.01111 C -0.00416 0.02314 -0.00243 0.03333 -2.5E-6 0.03333 C 0.00226 0.03333 0.00417 0.02314 0.00417 0.01111 C 0.00417 -0.00116 0.00226 -0.01112 -2.5E-6 -0.01112 Z " pathEditMode="relative" rAng="0" ptsTypes="fffff">
                                      <p:cBhvr>
                                        <p:cTn id="26" dur="5000" fill="hold"/>
                                        <p:tgtEl>
                                          <p:spTgt spid="184323"/>
                                        </p:tgtEl>
                                        <p:attrNameLst>
                                          <p:attrName>ppt_x</p:attrName>
                                          <p:attrName>ppt_y</p:attrName>
                                        </p:attrNameLst>
                                      </p:cBhvr>
                                      <p:rCtr x="0" y="2222"/>
                                    </p:animMotion>
                                  </p:childTnLst>
                                </p:cTn>
                              </p:par>
                              <p:par>
                                <p:cTn id="27" presetID="1" presetClass="path" presetSubtype="0" repeatCount="indefinite" accel="50000" fill="hold" nodeType="withEffect">
                                  <p:stCondLst>
                                    <p:cond delay="0"/>
                                  </p:stCondLst>
                                  <p:childTnLst>
                                    <p:animMotion origin="layout" path="M 5.55112E-17 -2.22222E-6 C 0.00451 -2.22222E-6 0.00833 -0.00532 0.00833 -0.01111 C 0.00833 -0.01736 0.00451 -0.02222 5.55112E-17 -0.02222 C -0.00469 -0.02222 -0.00833 -0.01736 -0.00833 -0.01111 C -0.00833 -0.00532 -0.00469 -2.22222E-6 5.55112E-17 -2.22222E-6 Z " pathEditMode="relative" rAng="0" ptsTypes="fffff">
                                      <p:cBhvr>
                                        <p:cTn id="28" dur="5000" fill="hold"/>
                                        <p:tgtEl>
                                          <p:spTgt spid="184340"/>
                                        </p:tgtEl>
                                        <p:attrNameLst>
                                          <p:attrName>ppt_x</p:attrName>
                                          <p:attrName>ppt_y</p:attrName>
                                        </p:attrNameLst>
                                      </p:cBhvr>
                                      <p:rCtr x="0" y="-1111"/>
                                    </p:animMotion>
                                  </p:childTnLst>
                                </p:cTn>
                              </p:par>
                              <p:par>
                                <p:cTn id="29" presetID="15" presetClass="path" presetSubtype="0" repeatCount="indefinite" fill="hold" nodeType="withEffect">
                                  <p:stCondLst>
                                    <p:cond delay="0"/>
                                  </p:stCondLst>
                                  <p:childTnLst>
                                    <p:animMotion origin="layout" path="M -0.00763 -2.22222E-6 L 0.00157 0.00672 L -0.00208 0.01806 L -0.01319 0.01806 L -0.01649 0.00672 L -0.00763 -2.22222E-6 Z " pathEditMode="relative" rAng="0" ptsTypes="FFFFFF">
                                      <p:cBhvr>
                                        <p:cTn id="30" dur="3000" fill="hold"/>
                                        <p:tgtEl>
                                          <p:spTgt spid="184344"/>
                                        </p:tgtEl>
                                        <p:attrNameLst>
                                          <p:attrName>ppt_x</p:attrName>
                                          <p:attrName>ppt_y</p:attrName>
                                        </p:attrNameLst>
                                      </p:cBhvr>
                                      <p:rCtr x="17"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5" descr="j0182784">
            <a:extLst>
              <a:ext uri="{FF2B5EF4-FFF2-40B4-BE49-F238E27FC236}">
                <a16:creationId xmlns:a16="http://schemas.microsoft.com/office/drawing/2014/main" id="{F9748D1E-0ACA-2FD4-8EEA-6C72FB151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6238"/>
            <a:ext cx="586740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2678BE2E-3EC7-271B-3C04-157C0A3F8956}"/>
              </a:ext>
            </a:extLst>
          </p:cNvPr>
          <p:cNvSpPr>
            <a:spLocks noChangeArrowheads="1"/>
          </p:cNvSpPr>
          <p:nvPr/>
        </p:nvSpPr>
        <p:spPr bwMode="auto">
          <a:xfrm>
            <a:off x="1676400" y="76200"/>
            <a:ext cx="7391400" cy="740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spcBef>
                <a:spcPct val="50000"/>
              </a:spcBef>
            </a:pPr>
            <a:r>
              <a:rPr lang="en-US" altLang="en-US" sz="4000" b="1">
                <a:solidFill>
                  <a:srgbClr val="FFFF00"/>
                </a:solidFill>
              </a:rPr>
              <a:t>If 1 kg of the compound toluene melts at –95°C, then 500 g of toluene will </a:t>
            </a:r>
          </a:p>
          <a:p>
            <a:pPr algn="r" eaLnBrk="1" hangingPunct="1">
              <a:spcBef>
                <a:spcPct val="50000"/>
              </a:spcBef>
            </a:pPr>
            <a:endParaRPr lang="en-US" altLang="en-US" sz="4000" b="1">
              <a:solidFill>
                <a:srgbClr val="FFFF00"/>
              </a:solidFill>
            </a:endParaRPr>
          </a:p>
          <a:p>
            <a:pPr algn="r" eaLnBrk="1" hangingPunct="1">
              <a:spcBef>
                <a:spcPct val="50000"/>
              </a:spcBef>
            </a:pPr>
            <a:r>
              <a:rPr lang="en-US" altLang="en-US" sz="4000" b="1">
                <a:solidFill>
                  <a:srgbClr val="FFFF00"/>
                </a:solidFill>
              </a:rPr>
              <a:t> melt at –47.5°C. </a:t>
            </a:r>
          </a:p>
          <a:p>
            <a:pPr algn="r" eaLnBrk="1" hangingPunct="1">
              <a:spcBef>
                <a:spcPct val="50000"/>
              </a:spcBef>
            </a:pPr>
            <a:r>
              <a:rPr lang="en-US" altLang="en-US" sz="4000" b="1">
                <a:solidFill>
                  <a:srgbClr val="FFFF00"/>
                </a:solidFill>
              </a:rPr>
              <a:t> melt at –95°C. </a:t>
            </a:r>
          </a:p>
          <a:p>
            <a:pPr algn="r" eaLnBrk="1" hangingPunct="1">
              <a:spcBef>
                <a:spcPct val="50000"/>
              </a:spcBef>
            </a:pPr>
            <a:r>
              <a:rPr lang="en-US" altLang="en-US" sz="4000" b="1">
                <a:solidFill>
                  <a:srgbClr val="FFFF00"/>
                </a:solidFill>
              </a:rPr>
              <a:t> boil at 95°C. </a:t>
            </a:r>
          </a:p>
          <a:p>
            <a:pPr algn="r" eaLnBrk="1" hangingPunct="1">
              <a:spcBef>
                <a:spcPct val="50000"/>
              </a:spcBef>
            </a:pPr>
            <a:r>
              <a:rPr lang="en-US" altLang="en-US" sz="4000" b="1">
                <a:solidFill>
                  <a:srgbClr val="FFFF00"/>
                </a:solidFill>
              </a:rPr>
              <a:t> boil at 47.5°C. </a:t>
            </a:r>
          </a:p>
          <a:p>
            <a:pPr algn="r" eaLnBrk="1" hangingPunct="1">
              <a:spcBef>
                <a:spcPct val="50000"/>
              </a:spcBef>
            </a:pPr>
            <a:endParaRPr lang="en-US" altLang="en-US" sz="4000" b="1">
              <a:solidFill>
                <a:srgbClr val="FFFF00"/>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02" name="Picture 2">
            <a:extLst>
              <a:ext uri="{FF2B5EF4-FFF2-40B4-BE49-F238E27FC236}">
                <a16:creationId xmlns:a16="http://schemas.microsoft.com/office/drawing/2014/main" id="{21F91F9A-BDEB-08C2-A995-807E5AE6A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818063"/>
            <a:ext cx="1019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4" name="Picture 4">
            <a:extLst>
              <a:ext uri="{FF2B5EF4-FFF2-40B4-BE49-F238E27FC236}">
                <a16:creationId xmlns:a16="http://schemas.microsoft.com/office/drawing/2014/main" id="{5CC86244-06E8-A75D-109A-B2286B974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56211">
            <a:off x="1371600" y="5808663"/>
            <a:ext cx="1190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Picture 5">
            <a:extLst>
              <a:ext uri="{FF2B5EF4-FFF2-40B4-BE49-F238E27FC236}">
                <a16:creationId xmlns:a16="http://schemas.microsoft.com/office/drawing/2014/main" id="{0C398014-5832-ADA1-30ED-0DA57181E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56658">
            <a:off x="6494463" y="4056063"/>
            <a:ext cx="11255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6" name="Picture 6">
            <a:extLst>
              <a:ext uri="{FF2B5EF4-FFF2-40B4-BE49-F238E27FC236}">
                <a16:creationId xmlns:a16="http://schemas.microsoft.com/office/drawing/2014/main" id="{016DB6F5-2E1F-5BBF-2DBA-5F48CDDB52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481041">
            <a:off x="5257800" y="6265863"/>
            <a:ext cx="1190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8" name="Picture 8">
            <a:extLst>
              <a:ext uri="{FF2B5EF4-FFF2-40B4-BE49-F238E27FC236}">
                <a16:creationId xmlns:a16="http://schemas.microsoft.com/office/drawing/2014/main" id="{887D4DB4-E545-4F92-6FA0-AF5AC405A9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257437">
            <a:off x="1066800" y="4360863"/>
            <a:ext cx="11255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9" name="Picture 9">
            <a:extLst>
              <a:ext uri="{FF2B5EF4-FFF2-40B4-BE49-F238E27FC236}">
                <a16:creationId xmlns:a16="http://schemas.microsoft.com/office/drawing/2014/main" id="{FF59B083-FA42-8A72-8936-E43C342E2C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743098">
            <a:off x="6657975" y="5503863"/>
            <a:ext cx="1190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0" name="Picture 10">
            <a:extLst>
              <a:ext uri="{FF2B5EF4-FFF2-40B4-BE49-F238E27FC236}">
                <a16:creationId xmlns:a16="http://schemas.microsoft.com/office/drawing/2014/main" id="{FE930BD3-53B5-0374-3850-5B6640D9C4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261140">
            <a:off x="4037806" y="5352257"/>
            <a:ext cx="1190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1" name="Picture 11">
            <a:extLst>
              <a:ext uri="{FF2B5EF4-FFF2-40B4-BE49-F238E27FC236}">
                <a16:creationId xmlns:a16="http://schemas.microsoft.com/office/drawing/2014/main" id="{62922146-8DCF-BC53-3248-76D53019B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067284">
            <a:off x="2895600" y="6113463"/>
            <a:ext cx="11255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3" name="Picture 13">
            <a:extLst>
              <a:ext uri="{FF2B5EF4-FFF2-40B4-BE49-F238E27FC236}">
                <a16:creationId xmlns:a16="http://schemas.microsoft.com/office/drawing/2014/main" id="{62195303-A8E3-5599-E021-CE12310F6F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81806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4" name="Rectangle 14">
            <a:extLst>
              <a:ext uri="{FF2B5EF4-FFF2-40B4-BE49-F238E27FC236}">
                <a16:creationId xmlns:a16="http://schemas.microsoft.com/office/drawing/2014/main" id="{7B18ABAB-8CD9-CED6-6834-46B6DD32E3B6}"/>
              </a:ext>
            </a:extLst>
          </p:cNvPr>
          <p:cNvSpPr>
            <a:spLocks noChangeArrowheads="1"/>
          </p:cNvSpPr>
          <p:nvPr/>
        </p:nvSpPr>
        <p:spPr bwMode="auto">
          <a:xfrm>
            <a:off x="152400" y="561975"/>
            <a:ext cx="8915400" cy="3441700"/>
          </a:xfrm>
          <a:prstGeom prst="rect">
            <a:avLst/>
          </a:prstGeom>
          <a:noFill/>
          <a:ln w="9525">
            <a:noFill/>
            <a:miter lim="800000"/>
            <a:headEnd/>
            <a:tailEnd/>
          </a:ln>
          <a:effectLst>
            <a:outerShdw dist="35921" dir="2700000" algn="ctr" rotWithShape="0">
              <a:srgbClr val="CC6600">
                <a:alpha val="50000"/>
              </a:srgbClr>
            </a:outerShdw>
          </a:effectLst>
        </p:spPr>
        <p:txBody>
          <a:bodyPr>
            <a:spAutoFit/>
          </a:bodyPr>
          <a:lstStyle/>
          <a:p>
            <a:pPr algn="l">
              <a:defRPr/>
            </a:pPr>
            <a:r>
              <a:rPr lang="en-US" sz="4400" b="1" u="sng">
                <a:solidFill>
                  <a:srgbClr val="FFCC66"/>
                </a:solidFill>
              </a:rPr>
              <a:t>Sol</a:t>
            </a:r>
            <a:r>
              <a:rPr lang="en-US" sz="4400" b="1" u="sng">
                <a:solidFill>
                  <a:srgbClr val="00FF00"/>
                </a:solidFill>
              </a:rPr>
              <a:t>V</a:t>
            </a:r>
            <a:r>
              <a:rPr lang="en-US" sz="4400" b="1" u="sng">
                <a:solidFill>
                  <a:srgbClr val="FFCC66"/>
                </a:solidFill>
              </a:rPr>
              <a:t>ent </a:t>
            </a:r>
            <a:r>
              <a:rPr lang="en-US" sz="4400" b="1">
                <a:solidFill>
                  <a:srgbClr val="FFCC66"/>
                </a:solidFill>
              </a:rPr>
              <a:t>                 </a:t>
            </a:r>
            <a:r>
              <a:rPr lang="en-US" sz="4400" b="1" u="sng">
                <a:solidFill>
                  <a:srgbClr val="FFCC66"/>
                </a:solidFill>
              </a:rPr>
              <a:t>Sol</a:t>
            </a:r>
            <a:r>
              <a:rPr lang="en-US" sz="4400" b="1" u="sng">
                <a:solidFill>
                  <a:srgbClr val="00FF00"/>
                </a:solidFill>
              </a:rPr>
              <a:t>U</a:t>
            </a:r>
            <a:r>
              <a:rPr lang="en-US" sz="4400" b="1" u="sng">
                <a:solidFill>
                  <a:srgbClr val="FFCC66"/>
                </a:solidFill>
              </a:rPr>
              <a:t>te</a:t>
            </a:r>
          </a:p>
          <a:p>
            <a:pPr algn="l">
              <a:defRPr/>
            </a:pPr>
            <a:r>
              <a:rPr lang="en-US" sz="4400" b="1">
                <a:solidFill>
                  <a:srgbClr val="FFFF00"/>
                </a:solidFill>
              </a:rPr>
              <a:t>The chemical        The chemical</a:t>
            </a:r>
          </a:p>
          <a:p>
            <a:pPr algn="l">
              <a:defRPr/>
            </a:pPr>
            <a:r>
              <a:rPr lang="en-US" sz="4400" b="1">
                <a:solidFill>
                  <a:srgbClr val="FFFF00"/>
                </a:solidFill>
              </a:rPr>
              <a:t>in a solution          in a solution</a:t>
            </a:r>
          </a:p>
          <a:p>
            <a:pPr algn="l">
              <a:defRPr/>
            </a:pPr>
            <a:r>
              <a:rPr lang="en-US" sz="4400" b="1">
                <a:solidFill>
                  <a:srgbClr val="FFFF00"/>
                </a:solidFill>
              </a:rPr>
              <a:t>that makes up      that makes up</a:t>
            </a:r>
            <a:r>
              <a:rPr lang="en-US" sz="4400"/>
              <a:t> </a:t>
            </a:r>
            <a:endParaRPr lang="en-US" sz="4400" b="1">
              <a:solidFill>
                <a:srgbClr val="FFFF00"/>
              </a:solidFill>
            </a:endParaRPr>
          </a:p>
          <a:p>
            <a:pPr algn="l">
              <a:defRPr/>
            </a:pPr>
            <a:r>
              <a:rPr lang="en-US" sz="4400" b="1">
                <a:solidFill>
                  <a:srgbClr val="FFFF00"/>
                </a:solidFill>
              </a:rPr>
              <a:t>the </a:t>
            </a:r>
            <a:r>
              <a:rPr lang="en-US" sz="4400" b="1">
                <a:solidFill>
                  <a:schemeClr val="bg1"/>
                </a:solidFill>
              </a:rPr>
              <a:t>greatest</a:t>
            </a:r>
            <a:r>
              <a:rPr lang="en-US" sz="4400" b="1">
                <a:solidFill>
                  <a:srgbClr val="FFFF00"/>
                </a:solidFill>
              </a:rPr>
              <a:t> part.  the </a:t>
            </a:r>
            <a:r>
              <a:rPr lang="en-US" sz="4400" b="1">
                <a:solidFill>
                  <a:schemeClr val="bg1"/>
                </a:solidFill>
              </a:rPr>
              <a:t>least</a:t>
            </a:r>
            <a:r>
              <a:rPr lang="en-US" sz="4400" b="1">
                <a:solidFill>
                  <a:srgbClr val="FFFF00"/>
                </a:solidFill>
              </a:rPr>
              <a:t> part.</a:t>
            </a:r>
            <a:r>
              <a:rPr lang="en-US" sz="4400"/>
              <a:t> </a:t>
            </a:r>
          </a:p>
        </p:txBody>
      </p:sp>
      <p:pic>
        <p:nvPicPr>
          <p:cNvPr id="204816" name="Picture 16">
            <a:extLst>
              <a:ext uri="{FF2B5EF4-FFF2-40B4-BE49-F238E27FC236}">
                <a16:creationId xmlns:a16="http://schemas.microsoft.com/office/drawing/2014/main" id="{8CFC8B48-645E-DD0E-5CE0-63B169A5B4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481041">
            <a:off x="-76200" y="5638800"/>
            <a:ext cx="1190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7" name="Picture 17">
            <a:extLst>
              <a:ext uri="{FF2B5EF4-FFF2-40B4-BE49-F238E27FC236}">
                <a16:creationId xmlns:a16="http://schemas.microsoft.com/office/drawing/2014/main" id="{0A7404AF-65FA-475D-402C-1BB2D106CE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261140">
            <a:off x="7909719" y="4604544"/>
            <a:ext cx="1190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8" name="Rectangle 18">
            <a:extLst>
              <a:ext uri="{FF2B5EF4-FFF2-40B4-BE49-F238E27FC236}">
                <a16:creationId xmlns:a16="http://schemas.microsoft.com/office/drawing/2014/main" id="{791B775F-D2DE-9F09-3393-AE1CAD1B236D}"/>
              </a:ext>
            </a:extLst>
          </p:cNvPr>
          <p:cNvSpPr>
            <a:spLocks noChangeArrowheads="1"/>
          </p:cNvSpPr>
          <p:nvPr/>
        </p:nvSpPr>
        <p:spPr bwMode="auto">
          <a:xfrm>
            <a:off x="838200" y="0"/>
            <a:ext cx="838200" cy="2771775"/>
          </a:xfrm>
          <a:prstGeom prst="rect">
            <a:avLst/>
          </a:prstGeom>
          <a:noFill/>
          <a:ln w="9525">
            <a:noFill/>
            <a:miter lim="800000"/>
            <a:headEnd/>
            <a:tailEnd/>
          </a:ln>
          <a:effectLst>
            <a:outerShdw dist="35921" dir="2700000" algn="ctr" rotWithShape="0">
              <a:schemeClr val="accent2">
                <a:alpha val="50000"/>
              </a:schemeClr>
            </a:outerShdw>
          </a:effectLst>
        </p:spPr>
        <p:txBody>
          <a:bodyPr>
            <a:spAutoFit/>
          </a:bodyPr>
          <a:lstStyle/>
          <a:p>
            <a:pPr>
              <a:defRPr/>
            </a:pPr>
            <a:r>
              <a:rPr lang="en-US" sz="4400" b="1">
                <a:solidFill>
                  <a:srgbClr val="00FF00"/>
                </a:solidFill>
              </a:rPr>
              <a:t>O</a:t>
            </a:r>
          </a:p>
          <a:p>
            <a:pPr>
              <a:defRPr/>
            </a:pPr>
            <a:endParaRPr lang="en-US" sz="4400" b="1">
              <a:solidFill>
                <a:srgbClr val="00FF00"/>
              </a:solidFill>
            </a:endParaRPr>
          </a:p>
          <a:p>
            <a:pPr>
              <a:defRPr/>
            </a:pPr>
            <a:r>
              <a:rPr lang="en-US" sz="4400" b="1">
                <a:solidFill>
                  <a:srgbClr val="00FF00"/>
                </a:solidFill>
              </a:rPr>
              <a:t>E</a:t>
            </a:r>
          </a:p>
          <a:p>
            <a:pPr>
              <a:defRPr/>
            </a:pPr>
            <a:r>
              <a:rPr lang="en-US" sz="4400" b="1">
                <a:solidFill>
                  <a:srgbClr val="00FF00"/>
                </a:solidFill>
              </a:rPr>
              <a:t>R</a:t>
            </a:r>
            <a:endParaRPr lang="en-US" sz="4400">
              <a:solidFill>
                <a:srgbClr val="00FF00"/>
              </a:solidFill>
            </a:endParaRPr>
          </a:p>
        </p:txBody>
      </p:sp>
      <p:sp>
        <p:nvSpPr>
          <p:cNvPr id="204819" name="Rectangle 19">
            <a:extLst>
              <a:ext uri="{FF2B5EF4-FFF2-40B4-BE49-F238E27FC236}">
                <a16:creationId xmlns:a16="http://schemas.microsoft.com/office/drawing/2014/main" id="{0CF125E6-B7E0-4459-6AF3-45BD6AC63F5F}"/>
              </a:ext>
            </a:extLst>
          </p:cNvPr>
          <p:cNvSpPr>
            <a:spLocks noChangeArrowheads="1"/>
          </p:cNvSpPr>
          <p:nvPr/>
        </p:nvSpPr>
        <p:spPr bwMode="auto">
          <a:xfrm>
            <a:off x="5715000" y="1114425"/>
            <a:ext cx="838200" cy="2771775"/>
          </a:xfrm>
          <a:prstGeom prst="rect">
            <a:avLst/>
          </a:prstGeom>
          <a:noFill/>
          <a:ln w="9525">
            <a:noFill/>
            <a:miter lim="800000"/>
            <a:headEnd/>
            <a:tailEnd/>
          </a:ln>
          <a:effectLst>
            <a:outerShdw dist="35921" dir="2700000" algn="ctr" rotWithShape="0">
              <a:schemeClr val="accent2">
                <a:alpha val="50000"/>
              </a:schemeClr>
            </a:outerShdw>
          </a:effectLst>
        </p:spPr>
        <p:txBody>
          <a:bodyPr>
            <a:spAutoFit/>
          </a:bodyPr>
          <a:lstStyle/>
          <a:p>
            <a:pPr>
              <a:defRPr/>
            </a:pPr>
            <a:r>
              <a:rPr lang="en-US" sz="4400" b="1">
                <a:solidFill>
                  <a:srgbClr val="00FF00"/>
                </a:solidFill>
              </a:rPr>
              <a:t>N</a:t>
            </a:r>
          </a:p>
          <a:p>
            <a:pPr>
              <a:defRPr/>
            </a:pPr>
            <a:r>
              <a:rPr lang="en-US" sz="4400" b="1">
                <a:solidFill>
                  <a:srgbClr val="00FF00"/>
                </a:solidFill>
              </a:rPr>
              <a:t>DE</a:t>
            </a:r>
          </a:p>
          <a:p>
            <a:pPr>
              <a:defRPr/>
            </a:pPr>
            <a:r>
              <a:rPr lang="en-US" sz="4400" b="1">
                <a:solidFill>
                  <a:srgbClr val="00FF00"/>
                </a:solidFill>
              </a:rPr>
              <a:t>R</a:t>
            </a:r>
            <a:endParaRPr lang="en-US" sz="44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6" dur="2000" fill="hold"/>
                                        <p:tgtEl>
                                          <p:spTgt spid="204804"/>
                                        </p:tgtEl>
                                        <p:attrNameLst>
                                          <p:attrName>ppt_x</p:attrName>
                                          <p:attrName>ppt_y</p:attrName>
                                        </p:attrNameLst>
                                      </p:cBhvr>
                                      <p:rCtr x="17" y="1458"/>
                                    </p:animMotion>
                                  </p:childTnLst>
                                </p:cTn>
                              </p:par>
                              <p:par>
                                <p:cTn id="7"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8" dur="3000" fill="hold"/>
                                        <p:tgtEl>
                                          <p:spTgt spid="204810"/>
                                        </p:tgtEl>
                                        <p:attrNameLst>
                                          <p:attrName>ppt_x</p:attrName>
                                          <p:attrName>ppt_y</p:attrName>
                                        </p:attrNameLst>
                                      </p:cBhvr>
                                      <p:rCtr x="17" y="1458"/>
                                    </p:animMotion>
                                  </p:childTnLst>
                                </p:cTn>
                              </p:par>
                              <p:par>
                                <p:cTn id="9"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10" dur="3000" spd="-100000" fill="hold"/>
                                        <p:tgtEl>
                                          <p:spTgt spid="204811"/>
                                        </p:tgtEl>
                                        <p:attrNameLst>
                                          <p:attrName>ppt_x</p:attrName>
                                          <p:attrName>ppt_y</p:attrName>
                                        </p:attrNameLst>
                                      </p:cBhvr>
                                      <p:rCtr x="17" y="1458"/>
                                    </p:animMotion>
                                  </p:childTnLst>
                                </p:cTn>
                              </p:par>
                              <p:par>
                                <p:cTn id="11" presetID="31" presetClass="path" presetSubtype="0" repeatCount="indefinite" fill="hold" nodeType="withEffect">
                                  <p:stCondLst>
                                    <p:cond delay="0"/>
                                  </p:stCondLst>
                                  <p:childTnLst>
                                    <p:animMotion origin="layout" path="M 5.55556E-7 -2.96296E-6 C -0.00017 -0.00092 -0.00087 -0.00972 -0.00243 -0.00902 C -0.00504 -0.00833 -0.00608 -0.00208 -0.00833 -0.00833 C -0.00972 -0.01203 -0.01146 -0.02129 -0.01285 -0.02106 C -0.0158 -0.02083 -0.01632 -0.01111 -0.01632 -0.00231 C -0.01632 0.01019 -0.01267 0.02084 -0.00799 0.02199 C -0.00347 0.02292 0.00035 0.00949 5.55556E-7 -2.96296E-6 Z " pathEditMode="relative" rAng="0" ptsTypes="fffffff">
                                      <p:cBhvr>
                                        <p:cTn id="12" dur="3000" fill="hold"/>
                                        <p:tgtEl>
                                          <p:spTgt spid="204806"/>
                                        </p:tgtEl>
                                        <p:attrNameLst>
                                          <p:attrName>ppt_x</p:attrName>
                                          <p:attrName>ppt_y</p:attrName>
                                        </p:attrNameLst>
                                      </p:cBhvr>
                                      <p:rCtr x="-799" y="69"/>
                                    </p:animMotion>
                                  </p:childTnLst>
                                </p:cTn>
                              </p:par>
                              <p:par>
                                <p:cTn id="13" presetID="3" presetClass="path" presetSubtype="0" repeatCount="indefinite" fill="hold" nodeType="withEffect">
                                  <p:stCondLst>
                                    <p:cond delay="0"/>
                                  </p:stCondLst>
                                  <p:childTnLst>
                                    <p:animMotion origin="layout" path="M 5.E-6 -0.00463 L 0.01094 -0.01088 L 0.02188 -0.00463 L 0.01094 0.00208 L 5.E-6 -0.00463 Z " pathEditMode="relative" rAng="0" ptsTypes="FFFFF">
                                      <p:cBhvr>
                                        <p:cTn id="14" dur="3000" fill="hold"/>
                                        <p:tgtEl>
                                          <p:spTgt spid="204809"/>
                                        </p:tgtEl>
                                        <p:attrNameLst>
                                          <p:attrName>ppt_x</p:attrName>
                                          <p:attrName>ppt_y</p:attrName>
                                        </p:attrNameLst>
                                      </p:cBhvr>
                                      <p:rCtr x="1094" y="23"/>
                                    </p:animMotion>
                                  </p:childTnLst>
                                </p:cTn>
                              </p:par>
                              <p:par>
                                <p:cTn id="15" presetID="15" presetClass="path" presetSubtype="0" repeatCount="indefinite" fill="hold" nodeType="withEffect">
                                  <p:stCondLst>
                                    <p:cond delay="0"/>
                                  </p:stCondLst>
                                  <p:childTnLst>
                                    <p:animMotion origin="layout" path="M -0.00763 -2.22222E-6 L 0.00157 0.00672 L -0.00208 0.01806 L -0.01319 0.01806 L -0.01649 0.00672 L -0.00763 -2.22222E-6 Z " pathEditMode="relative" rAng="0" ptsTypes="FFFFFF">
                                      <p:cBhvr>
                                        <p:cTn id="16" dur="3000" fill="hold"/>
                                        <p:tgtEl>
                                          <p:spTgt spid="204808"/>
                                        </p:tgtEl>
                                        <p:attrNameLst>
                                          <p:attrName>ppt_x</p:attrName>
                                          <p:attrName>ppt_y</p:attrName>
                                        </p:attrNameLst>
                                      </p:cBhvr>
                                      <p:rCtr x="17" y="903"/>
                                    </p:animMotion>
                                  </p:childTnLst>
                                </p:cTn>
                              </p:par>
                              <p:par>
                                <p:cTn id="17" presetID="15" presetClass="path" presetSubtype="0" repeatCount="indefinite" fill="hold" nodeType="withEffect">
                                  <p:stCondLst>
                                    <p:cond delay="0"/>
                                  </p:stCondLst>
                                  <p:childTnLst>
                                    <p:animMotion origin="layout" path="M -0.00278 -0.00186 L 0.0099 0.00486 L 0.00486 0.0162 L -0.01042 0.0162 L -0.0151 0.00486 L -0.00278 -0.00186 Z " pathEditMode="relative" rAng="0" ptsTypes="FFFFFF">
                                      <p:cBhvr>
                                        <p:cTn id="18" dur="3000" fill="hold"/>
                                        <p:tgtEl>
                                          <p:spTgt spid="204805"/>
                                        </p:tgtEl>
                                        <p:attrNameLst>
                                          <p:attrName>ppt_x</p:attrName>
                                          <p:attrName>ppt_y</p:attrName>
                                        </p:attrNameLst>
                                      </p:cBhvr>
                                      <p:rCtr x="17" y="903"/>
                                    </p:animMotion>
                                  </p:childTnLst>
                                </p:cTn>
                              </p:par>
                              <p:par>
                                <p:cTn id="19" presetID="1" presetClass="path" presetSubtype="0" repeatCount="indefinite" accel="50000" autoRev="1" fill="hold" nodeType="withEffect">
                                  <p:stCondLst>
                                    <p:cond delay="0"/>
                                  </p:stCondLst>
                                  <p:childTnLst>
                                    <p:animMotion origin="layout" path="M -2.5E-6 -0.01112 C -0.00243 -0.01112 -0.00416 -0.00116 -0.00416 0.01111 C -0.00416 0.02314 -0.00243 0.03333 -2.5E-6 0.03333 C 0.00226 0.03333 0.00417 0.02314 0.00417 0.01111 C 0.00417 -0.00116 0.00226 -0.01112 -2.5E-6 -0.01112 Z " pathEditMode="relative" rAng="0" ptsTypes="fffff">
                                      <p:cBhvr>
                                        <p:cTn id="20" dur="5000" fill="hold"/>
                                        <p:tgtEl>
                                          <p:spTgt spid="204802"/>
                                        </p:tgtEl>
                                        <p:attrNameLst>
                                          <p:attrName>ppt_x</p:attrName>
                                          <p:attrName>ppt_y</p:attrName>
                                        </p:attrNameLst>
                                      </p:cBhvr>
                                      <p:rCtr x="0" y="2222"/>
                                    </p:animMotion>
                                  </p:childTnLst>
                                </p:cTn>
                              </p:par>
                              <p:par>
                                <p:cTn id="21" presetID="1" presetClass="path" presetSubtype="0" repeatCount="indefinite" accel="50000" fill="hold" nodeType="withEffect">
                                  <p:stCondLst>
                                    <p:cond delay="0"/>
                                  </p:stCondLst>
                                  <p:childTnLst>
                                    <p:animMotion origin="layout" path="M 5.55112E-17 -2.22222E-6 C 0.00451 -2.22222E-6 0.00833 -0.00532 0.00833 -0.01111 C 0.00833 -0.01736 0.00451 -0.02222 5.55112E-17 -0.02222 C -0.00469 -0.02222 -0.00833 -0.01736 -0.00833 -0.01111 C -0.00833 -0.00532 -0.00469 -2.22222E-6 5.55112E-17 -2.22222E-6 Z " pathEditMode="relative" rAng="0" ptsTypes="fffff">
                                      <p:cBhvr>
                                        <p:cTn id="22" dur="5000" fill="hold"/>
                                        <p:tgtEl>
                                          <p:spTgt spid="204813"/>
                                        </p:tgtEl>
                                        <p:attrNameLst>
                                          <p:attrName>ppt_x</p:attrName>
                                          <p:attrName>ppt_y</p:attrName>
                                        </p:attrNameLst>
                                      </p:cBhvr>
                                      <p:rCtr x="0" y="-1111"/>
                                    </p:animMotion>
                                  </p:childTnLst>
                                </p:cTn>
                              </p:par>
                              <p:par>
                                <p:cTn id="23" presetID="31" presetClass="path" presetSubtype="0" repeatCount="indefinite" fill="hold" nodeType="withEffect">
                                  <p:stCondLst>
                                    <p:cond delay="0"/>
                                  </p:stCondLst>
                                  <p:childTnLst>
                                    <p:animMotion origin="layout" path="M 5.55556E-7 -2.96296E-6 C -0.00017 -0.00092 -0.00087 -0.00972 -0.00243 -0.00902 C -0.00504 -0.00833 -0.00608 -0.00208 -0.00833 -0.00833 C -0.00972 -0.01203 -0.01146 -0.02129 -0.01285 -0.02106 C -0.0158 -0.02083 -0.01632 -0.01111 -0.01632 -0.00231 C -0.01632 0.01019 -0.01267 0.02084 -0.00799 0.02199 C -0.00347 0.02292 0.00035 0.00949 5.55556E-7 -2.96296E-6 Z " pathEditMode="relative" rAng="0" ptsTypes="fffffff">
                                      <p:cBhvr>
                                        <p:cTn id="24" dur="3000" fill="hold"/>
                                        <p:tgtEl>
                                          <p:spTgt spid="204816"/>
                                        </p:tgtEl>
                                        <p:attrNameLst>
                                          <p:attrName>ppt_x</p:attrName>
                                          <p:attrName>ppt_y</p:attrName>
                                        </p:attrNameLst>
                                      </p:cBhvr>
                                      <p:rCtr x="-799" y="69"/>
                                    </p:animMotion>
                                  </p:childTnLst>
                                </p:cTn>
                              </p:par>
                              <p:par>
                                <p:cTn id="25"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26" dur="3000" fill="hold"/>
                                        <p:tgtEl>
                                          <p:spTgt spid="204817"/>
                                        </p:tgtEl>
                                        <p:attrNameLst>
                                          <p:attrName>ppt_x</p:attrName>
                                          <p:attrName>ppt_y</p:attrName>
                                        </p:attrNameLst>
                                      </p:cBhvr>
                                      <p:rCtr x="17" y="1458"/>
                                    </p:animMotion>
                                  </p:childTnLst>
                                </p:cTn>
                              </p:par>
                              <p:par>
                                <p:cTn id="27" presetID="35" presetClass="emph" presetSubtype="0" repeatCount="indefinite" fill="hold" nodeType="withEffect">
                                  <p:stCondLst>
                                    <p:cond delay="0"/>
                                  </p:stCondLst>
                                  <p:childTnLst>
                                    <p:anim calcmode="discrete" valueType="str">
                                      <p:cBhvr>
                                        <p:cTn id="28" dur="3000" fill="hold"/>
                                        <p:tgtEl>
                                          <p:spTgt spid="204818">
                                            <p:txEl>
                                              <p:pRg st="0" end="0"/>
                                            </p:txEl>
                                          </p:spTgt>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nodeType="withEffect">
                                  <p:stCondLst>
                                    <p:cond delay="0"/>
                                  </p:stCondLst>
                                  <p:childTnLst>
                                    <p:anim calcmode="discrete" valueType="str">
                                      <p:cBhvr>
                                        <p:cTn id="30" dur="3000" fill="hold"/>
                                        <p:tgtEl>
                                          <p:spTgt spid="204818">
                                            <p:txEl>
                                              <p:pRg st="2" end="2"/>
                                            </p:txEl>
                                          </p:spTgt>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nodeType="withEffect">
                                  <p:stCondLst>
                                    <p:cond delay="0"/>
                                  </p:stCondLst>
                                  <p:childTnLst>
                                    <p:anim calcmode="discrete" valueType="str">
                                      <p:cBhvr>
                                        <p:cTn id="32" dur="3000" fill="hold"/>
                                        <p:tgtEl>
                                          <p:spTgt spid="204818">
                                            <p:txEl>
                                              <p:pRg st="3" end="3"/>
                                            </p:txEl>
                                          </p:spTgt>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nodeType="withEffect">
                                  <p:stCondLst>
                                    <p:cond delay="0"/>
                                  </p:stCondLst>
                                  <p:childTnLst>
                                    <p:anim calcmode="discrete" valueType="str">
                                      <p:cBhvr>
                                        <p:cTn id="34" dur="3000" fill="hold"/>
                                        <p:tgtEl>
                                          <p:spTgt spid="2048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8" grpId="0" build="p"/>
      <p:bldP spid="204819" grpId="0"/>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1200" name="Picture 16">
            <a:extLst>
              <a:ext uri="{FF2B5EF4-FFF2-40B4-BE49-F238E27FC236}">
                <a16:creationId xmlns:a16="http://schemas.microsoft.com/office/drawing/2014/main" id="{CEEFBD6A-41C6-1B4D-3794-DF60663E5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66768">
            <a:off x="2209800" y="457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5" name="Rectangle 11">
            <a:extLst>
              <a:ext uri="{FF2B5EF4-FFF2-40B4-BE49-F238E27FC236}">
                <a16:creationId xmlns:a16="http://schemas.microsoft.com/office/drawing/2014/main" id="{47D07438-D71A-37F5-CD58-6B0329F6DA18}"/>
              </a:ext>
            </a:extLst>
          </p:cNvPr>
          <p:cNvSpPr>
            <a:spLocks noChangeArrowheads="1"/>
          </p:cNvSpPr>
          <p:nvPr/>
        </p:nvSpPr>
        <p:spPr bwMode="auto">
          <a:xfrm>
            <a:off x="762000" y="1584325"/>
            <a:ext cx="8915400" cy="4968875"/>
          </a:xfrm>
          <a:prstGeom prst="rect">
            <a:avLst/>
          </a:prstGeom>
          <a:noFill/>
          <a:ln w="9525">
            <a:noFill/>
            <a:miter lim="800000"/>
            <a:headEnd/>
            <a:tailEnd/>
          </a:ln>
          <a:effectLst>
            <a:outerShdw dist="35921" dir="2700000" algn="ctr" rotWithShape="0">
              <a:srgbClr val="CC6600">
                <a:alpha val="50000"/>
              </a:srgbClr>
            </a:outerShdw>
          </a:effectLst>
        </p:spPr>
        <p:txBody>
          <a:bodyPr>
            <a:spAutoFit/>
          </a:bodyPr>
          <a:lstStyle/>
          <a:p>
            <a:pPr algn="l">
              <a:defRPr/>
            </a:pPr>
            <a:r>
              <a:rPr lang="en-US" sz="8000" b="1" u="sng">
                <a:solidFill>
                  <a:srgbClr val="FFCC66"/>
                </a:solidFill>
              </a:rPr>
              <a:t>Sol   </a:t>
            </a:r>
            <a:r>
              <a:rPr lang="en-US" sz="8000" b="1" u="sng">
                <a:solidFill>
                  <a:srgbClr val="00FF00"/>
                </a:solidFill>
              </a:rPr>
              <a:t>  </a:t>
            </a:r>
            <a:r>
              <a:rPr lang="en-US" sz="8000" b="1" u="sng">
                <a:solidFill>
                  <a:srgbClr val="FFCC66"/>
                </a:solidFill>
              </a:rPr>
              <a:t>ent</a:t>
            </a:r>
            <a:r>
              <a:rPr lang="en-US" sz="6000" b="1" u="sng">
                <a:solidFill>
                  <a:srgbClr val="FFCC66"/>
                </a:solidFill>
              </a:rPr>
              <a:t> </a:t>
            </a:r>
            <a:r>
              <a:rPr lang="en-US" sz="6000" b="1">
                <a:solidFill>
                  <a:srgbClr val="FFCC66"/>
                </a:solidFill>
              </a:rPr>
              <a:t>                 </a:t>
            </a:r>
            <a:r>
              <a:rPr lang="en-US" sz="6000" b="1" u="sng">
                <a:solidFill>
                  <a:srgbClr val="FFCC66"/>
                </a:solidFill>
              </a:rPr>
              <a:t> </a:t>
            </a:r>
          </a:p>
          <a:p>
            <a:pPr algn="l">
              <a:defRPr/>
            </a:pPr>
            <a:r>
              <a:rPr lang="en-US" sz="6000" b="1">
                <a:solidFill>
                  <a:srgbClr val="FFFF00"/>
                </a:solidFill>
              </a:rPr>
              <a:t>The chemical         </a:t>
            </a:r>
          </a:p>
          <a:p>
            <a:pPr algn="l">
              <a:defRPr/>
            </a:pPr>
            <a:r>
              <a:rPr lang="en-US" sz="6000" b="1">
                <a:solidFill>
                  <a:srgbClr val="FFFF00"/>
                </a:solidFill>
              </a:rPr>
              <a:t>in a solution           </a:t>
            </a:r>
          </a:p>
          <a:p>
            <a:pPr algn="l">
              <a:defRPr/>
            </a:pPr>
            <a:r>
              <a:rPr lang="en-US" sz="6000" b="1">
                <a:solidFill>
                  <a:srgbClr val="FFFF00"/>
                </a:solidFill>
              </a:rPr>
              <a:t>that makes up       </a:t>
            </a:r>
            <a:r>
              <a:rPr lang="en-US" sz="6000"/>
              <a:t> </a:t>
            </a:r>
            <a:endParaRPr lang="en-US" sz="6000" b="1">
              <a:solidFill>
                <a:srgbClr val="FFFF00"/>
              </a:solidFill>
            </a:endParaRPr>
          </a:p>
          <a:p>
            <a:pPr algn="l">
              <a:defRPr/>
            </a:pPr>
            <a:r>
              <a:rPr lang="en-US" sz="6000" b="1">
                <a:solidFill>
                  <a:srgbClr val="FFFF00"/>
                </a:solidFill>
              </a:rPr>
              <a:t>the </a:t>
            </a:r>
            <a:r>
              <a:rPr lang="en-US" sz="6000" b="1">
                <a:solidFill>
                  <a:schemeClr val="bg1"/>
                </a:solidFill>
              </a:rPr>
              <a:t>greatest</a:t>
            </a:r>
            <a:r>
              <a:rPr lang="en-US" sz="6000" b="1">
                <a:solidFill>
                  <a:srgbClr val="FFFF00"/>
                </a:solidFill>
              </a:rPr>
              <a:t> part. </a:t>
            </a:r>
            <a:endParaRPr lang="en-US" sz="6000"/>
          </a:p>
        </p:txBody>
      </p:sp>
      <p:sp>
        <p:nvSpPr>
          <p:cNvPr id="221201" name="WordArt 17">
            <a:extLst>
              <a:ext uri="{FF2B5EF4-FFF2-40B4-BE49-F238E27FC236}">
                <a16:creationId xmlns:a16="http://schemas.microsoft.com/office/drawing/2014/main" id="{04A40435-01E5-2C87-360D-2AD50FCBDDA6}"/>
              </a:ext>
            </a:extLst>
          </p:cNvPr>
          <p:cNvSpPr>
            <a:spLocks noChangeArrowheads="1" noChangeShapeType="1" noTextEdit="1"/>
          </p:cNvSpPr>
          <p:nvPr/>
        </p:nvSpPr>
        <p:spPr bwMode="auto">
          <a:xfrm>
            <a:off x="2057400" y="1143000"/>
            <a:ext cx="2209800" cy="1543050"/>
          </a:xfrm>
          <a:prstGeom prst="rect">
            <a:avLst/>
          </a:prstGeom>
        </p:spPr>
        <p:txBody>
          <a:bodyPr wrap="none" fromWordArt="1">
            <a:prstTxWarp prst="textPlain">
              <a:avLst>
                <a:gd name="adj" fmla="val 50000"/>
              </a:avLst>
            </a:prstTxWarp>
            <a:scene3d>
              <a:camera prst="legacyObliqueTopRight"/>
              <a:lightRig rig="legacyFlat3" dir="b"/>
            </a:scene3d>
            <a:sp3d extrusionH="227000" prstMaterial="legacyMatte">
              <a:extrusionClr>
                <a:srgbClr val="9400ED"/>
              </a:extrusionClr>
            </a:sp3d>
          </a:bodyPr>
          <a:lstStyle/>
          <a:p>
            <a:pPr>
              <a:defRPr/>
            </a:pPr>
            <a:r>
              <a:rPr lang="en-GB" sz="3600" kern="10">
                <a:ln w="12700">
                  <a:round/>
                  <a:headEnd/>
                  <a:tailEnd/>
                </a:ln>
                <a:gradFill rotWithShape="1">
                  <a:gsLst>
                    <a:gs pos="0">
                      <a:srgbClr val="A603AB">
                        <a:alpha val="50000"/>
                      </a:srgbClr>
                    </a:gs>
                    <a:gs pos="12000">
                      <a:srgbClr val="E81766">
                        <a:alpha val="56000"/>
                      </a:srgbClr>
                    </a:gs>
                    <a:gs pos="27000">
                      <a:srgbClr val="EE3F17">
                        <a:alpha val="63500"/>
                      </a:srgbClr>
                    </a:gs>
                    <a:gs pos="48000">
                      <a:srgbClr val="FFFF00">
                        <a:alpha val="74000"/>
                      </a:srgbClr>
                    </a:gs>
                    <a:gs pos="64999">
                      <a:srgbClr val="1A8D48">
                        <a:alpha val="82499"/>
                      </a:srgbClr>
                    </a:gs>
                    <a:gs pos="78999">
                      <a:srgbClr val="0819FB">
                        <a:alpha val="89499"/>
                      </a:srgbClr>
                    </a:gs>
                    <a:gs pos="100000">
                      <a:srgbClr val="A603AB"/>
                    </a:gs>
                  </a:gsLst>
                  <a:lin ang="0" scaled="1"/>
                </a:gradFill>
                <a:latin typeface="Arial Black"/>
              </a:rPr>
              <a:t>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21200"/>
                                        </p:tgtEl>
                                        <p:attrNameLst>
                                          <p:attrName>style.visibility</p:attrName>
                                        </p:attrNameLst>
                                      </p:cBhvr>
                                      <p:to>
                                        <p:strVal val="visible"/>
                                      </p:to>
                                    </p:set>
                                    <p:animEffect transition="in" filter="wipe(down)">
                                      <p:cBhvr>
                                        <p:cTn id="7" dur="140">
                                          <p:stCondLst>
                                            <p:cond delay="0"/>
                                          </p:stCondLst>
                                        </p:cTn>
                                        <p:tgtEl>
                                          <p:spTgt spid="221200"/>
                                        </p:tgtEl>
                                      </p:cBhvr>
                                    </p:animEffect>
                                    <p:anim calcmode="lin" valueType="num">
                                      <p:cBhvr>
                                        <p:cTn id="8" dur="460" tmFilter="0,0; 0.14,0.36; 0.43,0.73; 0.71,0.91; 1.0,1.0">
                                          <p:stCondLst>
                                            <p:cond delay="0"/>
                                          </p:stCondLst>
                                        </p:cTn>
                                        <p:tgtEl>
                                          <p:spTgt spid="221200"/>
                                        </p:tgtEl>
                                        <p:attrNameLst>
                                          <p:attrName>ppt_x</p:attrName>
                                        </p:attrNameLst>
                                      </p:cBhvr>
                                      <p:tavLst>
                                        <p:tav tm="0">
                                          <p:val>
                                            <p:strVal val="#ppt_x-0.25"/>
                                          </p:val>
                                        </p:tav>
                                        <p:tav tm="100000">
                                          <p:val>
                                            <p:strVal val="#ppt_x"/>
                                          </p:val>
                                        </p:tav>
                                      </p:tavLst>
                                    </p:anim>
                                    <p:anim calcmode="lin" valueType="num">
                                      <p:cBhvr>
                                        <p:cTn id="9" dur="170" tmFilter="0.0,0.0; 0.25,0.07; 0.50,0.2; 0.75,0.467; 1.0,1.0">
                                          <p:stCondLst>
                                            <p:cond delay="0"/>
                                          </p:stCondLst>
                                        </p:cTn>
                                        <p:tgtEl>
                                          <p:spTgt spid="221200"/>
                                        </p:tgtEl>
                                        <p:attrNameLst>
                                          <p:attrName>ppt_y</p:attrName>
                                        </p:attrNameLst>
                                      </p:cBhvr>
                                      <p:tavLst>
                                        <p:tav tm="0" fmla="#ppt_y-sin(pi*$)/3">
                                          <p:val>
                                            <p:fltVal val="0.5"/>
                                          </p:val>
                                        </p:tav>
                                        <p:tav tm="100000">
                                          <p:val>
                                            <p:fltVal val="1"/>
                                          </p:val>
                                        </p:tav>
                                      </p:tavLst>
                                    </p:anim>
                                    <p:anim calcmode="lin" valueType="num">
                                      <p:cBhvr>
                                        <p:cTn id="10" dur="170" tmFilter="0, 0; 0.125,0.2665; 0.25,0.4; 0.375,0.465; 0.5,0.5;  0.625,0.535; 0.75,0.6; 0.875,0.7335; 1,1">
                                          <p:stCondLst>
                                            <p:cond delay="170"/>
                                          </p:stCondLst>
                                        </p:cTn>
                                        <p:tgtEl>
                                          <p:spTgt spid="221200"/>
                                        </p:tgtEl>
                                        <p:attrNameLst>
                                          <p:attrName>ppt_y</p:attrName>
                                        </p:attrNameLst>
                                      </p:cBhvr>
                                      <p:tavLst>
                                        <p:tav tm="0" fmla="#ppt_y-sin(pi*$)/9">
                                          <p:val>
                                            <p:fltVal val="0"/>
                                          </p:val>
                                        </p:tav>
                                        <p:tav tm="100000">
                                          <p:val>
                                            <p:fltVal val="1"/>
                                          </p:val>
                                        </p:tav>
                                      </p:tavLst>
                                    </p:anim>
                                    <p:anim calcmode="lin" valueType="num">
                                      <p:cBhvr>
                                        <p:cTn id="11" dur="80" tmFilter="0, 0; 0.125,0.2665; 0.25,0.4; 0.375,0.465; 0.5,0.5;  0.625,0.535; 0.75,0.6; 0.875,0.7335; 1,1">
                                          <p:stCondLst>
                                            <p:cond delay="330"/>
                                          </p:stCondLst>
                                        </p:cTn>
                                        <p:tgtEl>
                                          <p:spTgt spid="221200"/>
                                        </p:tgtEl>
                                        <p:attrNameLst>
                                          <p:attrName>ppt_y</p:attrName>
                                        </p:attrNameLst>
                                      </p:cBhvr>
                                      <p:tavLst>
                                        <p:tav tm="0" fmla="#ppt_y-sin(pi*$)/27">
                                          <p:val>
                                            <p:fltVal val="0"/>
                                          </p:val>
                                        </p:tav>
                                        <p:tav tm="100000">
                                          <p:val>
                                            <p:fltVal val="1"/>
                                          </p:val>
                                        </p:tav>
                                      </p:tavLst>
                                    </p:anim>
                                    <p:anim calcmode="lin" valueType="num">
                                      <p:cBhvr>
                                        <p:cTn id="12" dur="40" tmFilter="0, 0; 0.125,0.2665; 0.25,0.4; 0.375,0.465; 0.5,0.5;  0.625,0.535; 0.75,0.6; 0.875,0.7335; 1,1">
                                          <p:stCondLst>
                                            <p:cond delay="410"/>
                                          </p:stCondLst>
                                        </p:cTn>
                                        <p:tgtEl>
                                          <p:spTgt spid="221200"/>
                                        </p:tgtEl>
                                        <p:attrNameLst>
                                          <p:attrName>ppt_y</p:attrName>
                                        </p:attrNameLst>
                                      </p:cBhvr>
                                      <p:tavLst>
                                        <p:tav tm="0" fmla="#ppt_y-sin(pi*$)/81">
                                          <p:val>
                                            <p:fltVal val="0"/>
                                          </p:val>
                                        </p:tav>
                                        <p:tav tm="100000">
                                          <p:val>
                                            <p:fltVal val="1"/>
                                          </p:val>
                                        </p:tav>
                                      </p:tavLst>
                                    </p:anim>
                                    <p:animScale>
                                      <p:cBhvr>
                                        <p:cTn id="13" dur="1">
                                          <p:stCondLst>
                                            <p:cond delay="160"/>
                                          </p:stCondLst>
                                        </p:cTn>
                                        <p:tgtEl>
                                          <p:spTgt spid="221200"/>
                                        </p:tgtEl>
                                      </p:cBhvr>
                                      <p:to x="100000" y="60000"/>
                                    </p:animScale>
                                    <p:animScale>
                                      <p:cBhvr>
                                        <p:cTn id="14" dur="40" decel="50000">
                                          <p:stCondLst>
                                            <p:cond delay="170"/>
                                          </p:stCondLst>
                                        </p:cTn>
                                        <p:tgtEl>
                                          <p:spTgt spid="221200"/>
                                        </p:tgtEl>
                                      </p:cBhvr>
                                      <p:to x="100000" y="100000"/>
                                    </p:animScale>
                                    <p:animScale>
                                      <p:cBhvr>
                                        <p:cTn id="15" dur="1">
                                          <p:stCondLst>
                                            <p:cond delay="330"/>
                                          </p:stCondLst>
                                        </p:cTn>
                                        <p:tgtEl>
                                          <p:spTgt spid="221200"/>
                                        </p:tgtEl>
                                      </p:cBhvr>
                                      <p:to x="100000" y="80000"/>
                                    </p:animScale>
                                    <p:animScale>
                                      <p:cBhvr>
                                        <p:cTn id="16" dur="40" decel="50000">
                                          <p:stCondLst>
                                            <p:cond delay="330"/>
                                          </p:stCondLst>
                                        </p:cTn>
                                        <p:tgtEl>
                                          <p:spTgt spid="221200"/>
                                        </p:tgtEl>
                                      </p:cBhvr>
                                      <p:to x="100000" y="100000"/>
                                    </p:animScale>
                                    <p:animScale>
                                      <p:cBhvr>
                                        <p:cTn id="17" dur="1">
                                          <p:stCondLst>
                                            <p:cond delay="410"/>
                                          </p:stCondLst>
                                        </p:cTn>
                                        <p:tgtEl>
                                          <p:spTgt spid="221200"/>
                                        </p:tgtEl>
                                      </p:cBhvr>
                                      <p:to x="100000" y="90000"/>
                                    </p:animScale>
                                    <p:animScale>
                                      <p:cBhvr>
                                        <p:cTn id="18" dur="40" decel="50000">
                                          <p:stCondLst>
                                            <p:cond delay="420"/>
                                          </p:stCondLst>
                                        </p:cTn>
                                        <p:tgtEl>
                                          <p:spTgt spid="221200"/>
                                        </p:tgtEl>
                                      </p:cBhvr>
                                      <p:to x="100000" y="100000"/>
                                    </p:animScale>
                                    <p:animScale>
                                      <p:cBhvr>
                                        <p:cTn id="19" dur="1">
                                          <p:stCondLst>
                                            <p:cond delay="450"/>
                                          </p:stCondLst>
                                        </p:cTn>
                                        <p:tgtEl>
                                          <p:spTgt spid="221200"/>
                                        </p:tgtEl>
                                      </p:cBhvr>
                                      <p:to x="100000" y="95000"/>
                                    </p:animScale>
                                    <p:animScale>
                                      <p:cBhvr>
                                        <p:cTn id="20" dur="40" decel="50000">
                                          <p:stCondLst>
                                            <p:cond delay="460"/>
                                          </p:stCondLst>
                                        </p:cTn>
                                        <p:tgtEl>
                                          <p:spTgt spid="221200"/>
                                        </p:tgtEl>
                                      </p:cBhvr>
                                      <p:to x="100000" y="100000"/>
                                    </p:animScale>
                                  </p:childTnLst>
                                </p:cTn>
                              </p:par>
                              <p:par>
                                <p:cTn id="21" presetID="8" presetClass="emph" presetSubtype="0" repeatCount="indefinite" accel="50000" decel="50000" autoRev="1" fill="hold" nodeType="withEffect">
                                  <p:stCondLst>
                                    <p:cond delay="0"/>
                                  </p:stCondLst>
                                  <p:childTnLst>
                                    <p:animRot by="240000">
                                      <p:cBhvr>
                                        <p:cTn id="22" dur="2600" fill="hold"/>
                                        <p:tgtEl>
                                          <p:spTgt spid="221200"/>
                                        </p:tgtEl>
                                        <p:attrNameLst>
                                          <p:attrName>r</p:attrName>
                                        </p:attrNameLst>
                                      </p:cBhvr>
                                    </p:animRot>
                                  </p:childTnLst>
                                </p:cTn>
                              </p:par>
                              <p:par>
                                <p:cTn id="23" presetID="19" presetClass="entr" presetSubtype="10" fill="hold" nodeType="withEffect">
                                  <p:stCondLst>
                                    <p:cond delay="0"/>
                                  </p:stCondLst>
                                  <p:childTnLst>
                                    <p:set>
                                      <p:cBhvr>
                                        <p:cTn id="24" dur="1" fill="hold">
                                          <p:stCondLst>
                                            <p:cond delay="0"/>
                                          </p:stCondLst>
                                        </p:cTn>
                                        <p:tgtEl>
                                          <p:spTgt spid="221201"/>
                                        </p:tgtEl>
                                        <p:attrNameLst>
                                          <p:attrName>style.visibility</p:attrName>
                                        </p:attrNameLst>
                                      </p:cBhvr>
                                      <p:to>
                                        <p:strVal val="visible"/>
                                      </p:to>
                                    </p:set>
                                    <p:anim calcmode="lin" valueType="num">
                                      <p:cBhvr>
                                        <p:cTn id="25" dur="2000" fill="hold"/>
                                        <p:tgtEl>
                                          <p:spTgt spid="221201"/>
                                        </p:tgtEl>
                                        <p:attrNameLst>
                                          <p:attrName>ppt_w</p:attrName>
                                        </p:attrNameLst>
                                      </p:cBhvr>
                                      <p:tavLst>
                                        <p:tav tm="0" fmla="#ppt_w*sin(2.5*pi*$)">
                                          <p:val>
                                            <p:fltVal val="0"/>
                                          </p:val>
                                        </p:tav>
                                        <p:tav tm="100000">
                                          <p:val>
                                            <p:fltVal val="1"/>
                                          </p:val>
                                        </p:tav>
                                      </p:tavLst>
                                    </p:anim>
                                    <p:anim calcmode="lin" valueType="num">
                                      <p:cBhvr>
                                        <p:cTn id="26" dur="2000" fill="hold"/>
                                        <p:tgtEl>
                                          <p:spTgt spid="221201"/>
                                        </p:tgtEl>
                                        <p:attrNameLst>
                                          <p:attrName>ppt_h</p:attrName>
                                        </p:attrNameLst>
                                      </p:cBhvr>
                                      <p:tavLst>
                                        <p:tav tm="0">
                                          <p:val>
                                            <p:strVal val="#ppt_h"/>
                                          </p:val>
                                        </p:tav>
                                        <p:tav tm="100000">
                                          <p:val>
                                            <p:strVal val="#ppt_h"/>
                                          </p:val>
                                        </p:tav>
                                      </p:tavLst>
                                    </p:anim>
                                  </p:childTnLst>
                                </p:cTn>
                              </p:par>
                              <p:par>
                                <p:cTn id="27" presetID="37" presetClass="entr" presetSubtype="0" fill="hold" nodeType="withEffect">
                                  <p:stCondLst>
                                    <p:cond delay="0"/>
                                  </p:stCondLst>
                                  <p:childTnLst>
                                    <p:set>
                                      <p:cBhvr>
                                        <p:cTn id="28" dur="1" fill="hold">
                                          <p:stCondLst>
                                            <p:cond delay="0"/>
                                          </p:stCondLst>
                                        </p:cTn>
                                        <p:tgtEl>
                                          <p:spTgt spid="221201"/>
                                        </p:tgtEl>
                                        <p:attrNameLst>
                                          <p:attrName>style.visibility</p:attrName>
                                        </p:attrNameLst>
                                      </p:cBhvr>
                                      <p:to>
                                        <p:strVal val="visible"/>
                                      </p:to>
                                    </p:set>
                                    <p:animEffect transition="in" filter="fade">
                                      <p:cBhvr>
                                        <p:cTn id="29" dur="1000"/>
                                        <p:tgtEl>
                                          <p:spTgt spid="221201"/>
                                        </p:tgtEl>
                                      </p:cBhvr>
                                    </p:animEffect>
                                    <p:anim calcmode="lin" valueType="num">
                                      <p:cBhvr>
                                        <p:cTn id="30" dur="1000" fill="hold"/>
                                        <p:tgtEl>
                                          <p:spTgt spid="221201"/>
                                        </p:tgtEl>
                                        <p:attrNameLst>
                                          <p:attrName>ppt_x</p:attrName>
                                        </p:attrNameLst>
                                      </p:cBhvr>
                                      <p:tavLst>
                                        <p:tav tm="0">
                                          <p:val>
                                            <p:strVal val="#ppt_x"/>
                                          </p:val>
                                        </p:tav>
                                        <p:tav tm="100000">
                                          <p:val>
                                            <p:strVal val="#ppt_x"/>
                                          </p:val>
                                        </p:tav>
                                      </p:tavLst>
                                    </p:anim>
                                    <p:anim calcmode="lin" valueType="num">
                                      <p:cBhvr>
                                        <p:cTn id="31" dur="900" decel="100000" fill="hold"/>
                                        <p:tgtEl>
                                          <p:spTgt spid="221201"/>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2120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1609" name="Picture 121">
            <a:extLst>
              <a:ext uri="{FF2B5EF4-FFF2-40B4-BE49-F238E27FC236}">
                <a16:creationId xmlns:a16="http://schemas.microsoft.com/office/drawing/2014/main" id="{3B64936C-6751-7ADF-F25B-2C5D56D0E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828800"/>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607" name="Picture 119">
            <a:extLst>
              <a:ext uri="{FF2B5EF4-FFF2-40B4-BE49-F238E27FC236}">
                <a16:creationId xmlns:a16="http://schemas.microsoft.com/office/drawing/2014/main" id="{3990DA62-0FF3-0760-DF0A-D4C0A4815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943475"/>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91" name="Picture 103">
            <a:extLst>
              <a:ext uri="{FF2B5EF4-FFF2-40B4-BE49-F238E27FC236}">
                <a16:creationId xmlns:a16="http://schemas.microsoft.com/office/drawing/2014/main" id="{BCC48715-5535-B880-B626-95815685F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14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04" name="Rectangle 16">
            <a:extLst>
              <a:ext uri="{FF2B5EF4-FFF2-40B4-BE49-F238E27FC236}">
                <a16:creationId xmlns:a16="http://schemas.microsoft.com/office/drawing/2014/main" id="{4B087A19-246D-098B-6E95-4CC1ADD46472}"/>
              </a:ext>
            </a:extLst>
          </p:cNvPr>
          <p:cNvSpPr>
            <a:spLocks noChangeArrowheads="1"/>
          </p:cNvSpPr>
          <p:nvPr/>
        </p:nvSpPr>
        <p:spPr bwMode="auto">
          <a:xfrm>
            <a:off x="838200" y="76200"/>
            <a:ext cx="7848600" cy="1616075"/>
          </a:xfrm>
          <a:prstGeom prst="rect">
            <a:avLst/>
          </a:prstGeom>
          <a:noFill/>
          <a:ln w="9525">
            <a:noFill/>
            <a:miter lim="800000"/>
            <a:headEnd/>
            <a:tailEnd/>
          </a:ln>
          <a:effectLst>
            <a:outerShdw dist="35921" dir="2700000" algn="ctr" rotWithShape="0">
              <a:srgbClr val="CC6600">
                <a:alpha val="50000"/>
              </a:srgbClr>
            </a:outerShdw>
          </a:effectLst>
        </p:spPr>
        <p:txBody>
          <a:bodyPr>
            <a:spAutoFit/>
          </a:bodyPr>
          <a:lstStyle/>
          <a:p>
            <a:pPr>
              <a:defRPr/>
            </a:pPr>
            <a:r>
              <a:rPr lang="en-US" sz="5000" b="1" u="sng">
                <a:solidFill>
                  <a:srgbClr val="FFCC66"/>
                </a:solidFill>
              </a:rPr>
              <a:t>Salt Solution</a:t>
            </a:r>
            <a:endParaRPr lang="en-US" sz="5000" u="sng">
              <a:solidFill>
                <a:srgbClr val="FFCC66"/>
              </a:solidFill>
            </a:endParaRPr>
          </a:p>
          <a:p>
            <a:pPr algn="l">
              <a:defRPr/>
            </a:pPr>
            <a:endParaRPr lang="en-US" sz="5000" u="sng">
              <a:solidFill>
                <a:srgbClr val="FFCC66"/>
              </a:solidFill>
            </a:endParaRPr>
          </a:p>
        </p:txBody>
      </p:sp>
      <p:sp>
        <p:nvSpPr>
          <p:cNvPr id="191508" name="Rectangle 20">
            <a:extLst>
              <a:ext uri="{FF2B5EF4-FFF2-40B4-BE49-F238E27FC236}">
                <a16:creationId xmlns:a16="http://schemas.microsoft.com/office/drawing/2014/main" id="{D57C887C-5090-78B7-2D93-3293CF0F3B03}"/>
              </a:ext>
            </a:extLst>
          </p:cNvPr>
          <p:cNvSpPr>
            <a:spLocks noChangeArrowheads="1"/>
          </p:cNvSpPr>
          <p:nvPr/>
        </p:nvSpPr>
        <p:spPr bwMode="auto">
          <a:xfrm>
            <a:off x="152400" y="3505200"/>
            <a:ext cx="2438400" cy="3200400"/>
          </a:xfrm>
          <a:prstGeom prst="rect">
            <a:avLst/>
          </a:prstGeom>
          <a:solidFill>
            <a:srgbClr val="969696"/>
          </a:solidFill>
          <a:ln w="9525" algn="ctr">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u="sng"/>
              <a:t>Legend</a:t>
            </a:r>
          </a:p>
          <a:p>
            <a:pPr algn="l" eaLnBrk="1" hangingPunct="1"/>
            <a:r>
              <a:rPr lang="en-US" altLang="en-US" sz="4000" b="1"/>
              <a:t>Cation</a:t>
            </a:r>
          </a:p>
          <a:p>
            <a:pPr algn="l" eaLnBrk="1" hangingPunct="1"/>
            <a:r>
              <a:rPr lang="en-US" altLang="en-US" sz="4000" b="1"/>
              <a:t>Anion</a:t>
            </a:r>
          </a:p>
          <a:p>
            <a:pPr algn="l" eaLnBrk="1" hangingPunct="1"/>
            <a:r>
              <a:rPr lang="en-US" altLang="en-US" sz="4000" b="1"/>
              <a:t>Salt</a:t>
            </a:r>
          </a:p>
          <a:p>
            <a:pPr algn="l" eaLnBrk="1" hangingPunct="1"/>
            <a:r>
              <a:rPr lang="en-US" altLang="en-US" sz="4000" b="1"/>
              <a:t>Water</a:t>
            </a:r>
          </a:p>
        </p:txBody>
      </p:sp>
      <p:pic>
        <p:nvPicPr>
          <p:cNvPr id="191529" name="Picture 41">
            <a:extLst>
              <a:ext uri="{FF2B5EF4-FFF2-40B4-BE49-F238E27FC236}">
                <a16:creationId xmlns:a16="http://schemas.microsoft.com/office/drawing/2014/main" id="{D431B335-EF8B-C7B4-15A2-434B8ADFB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71051">
            <a:off x="5562600" y="2133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32" name="Picture 44">
            <a:extLst>
              <a:ext uri="{FF2B5EF4-FFF2-40B4-BE49-F238E27FC236}">
                <a16:creationId xmlns:a16="http://schemas.microsoft.com/office/drawing/2014/main" id="{711DB18C-09AD-5303-C82D-10C2C1D05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35" name="Picture 47">
            <a:extLst>
              <a:ext uri="{FF2B5EF4-FFF2-40B4-BE49-F238E27FC236}">
                <a16:creationId xmlns:a16="http://schemas.microsoft.com/office/drawing/2014/main" id="{B792FEA9-72DB-8E8C-0DC9-F71AE8BE1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343400"/>
            <a:ext cx="4572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36" name="Picture 48">
            <a:extLst>
              <a:ext uri="{FF2B5EF4-FFF2-40B4-BE49-F238E27FC236}">
                <a16:creationId xmlns:a16="http://schemas.microsoft.com/office/drawing/2014/main" id="{A9D54EFB-5CCB-2B4C-EE2A-45D3DF5C7D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876800"/>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37" name="Picture 49">
            <a:extLst>
              <a:ext uri="{FF2B5EF4-FFF2-40B4-BE49-F238E27FC236}">
                <a16:creationId xmlns:a16="http://schemas.microsoft.com/office/drawing/2014/main" id="{F301C626-7765-8B4E-BBE7-5FF7FCCDD8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6019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39" name="Picture 51">
            <a:extLst>
              <a:ext uri="{FF2B5EF4-FFF2-40B4-BE49-F238E27FC236}">
                <a16:creationId xmlns:a16="http://schemas.microsoft.com/office/drawing/2014/main" id="{2E0D614A-E062-F474-3A2E-3D8A018691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486400"/>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40" name="Picture 52">
            <a:extLst>
              <a:ext uri="{FF2B5EF4-FFF2-40B4-BE49-F238E27FC236}">
                <a16:creationId xmlns:a16="http://schemas.microsoft.com/office/drawing/2014/main" id="{840C6D48-25C2-7CE8-1832-317079A1A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526088"/>
            <a:ext cx="4572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41" name="Rectangle 53">
            <a:extLst>
              <a:ext uri="{FF2B5EF4-FFF2-40B4-BE49-F238E27FC236}">
                <a16:creationId xmlns:a16="http://schemas.microsoft.com/office/drawing/2014/main" id="{8B8DFAC5-DC3F-B3DF-3A14-2A192404AD5B}"/>
              </a:ext>
            </a:extLst>
          </p:cNvPr>
          <p:cNvSpPr>
            <a:spLocks noChangeArrowheads="1"/>
          </p:cNvSpPr>
          <p:nvPr/>
        </p:nvSpPr>
        <p:spPr bwMode="auto">
          <a:xfrm>
            <a:off x="3505200" y="-76200"/>
            <a:ext cx="2133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u="sng">
                <a:solidFill>
                  <a:srgbClr val="FFFF00"/>
                </a:solidFill>
                <a:latin typeface="Bradley Hand ITC" panose="03070402050302030203" pitchFamily="66" charset="0"/>
              </a:rPr>
              <a:t>Solvent </a:t>
            </a:r>
          </a:p>
          <a:p>
            <a:pPr algn="l" eaLnBrk="1" hangingPunct="1"/>
            <a:endParaRPr lang="en-US" altLang="en-US" sz="4000" b="1" u="sng">
              <a:solidFill>
                <a:srgbClr val="FFFF00"/>
              </a:solidFill>
              <a:latin typeface="Bradley Hand ITC" panose="03070402050302030203" pitchFamily="66" charset="0"/>
            </a:endParaRPr>
          </a:p>
          <a:p>
            <a:pPr algn="l" eaLnBrk="1" hangingPunct="1"/>
            <a:r>
              <a:rPr lang="en-US" altLang="en-US" sz="4000" b="1" u="sng">
                <a:solidFill>
                  <a:srgbClr val="FFFF00"/>
                </a:solidFill>
                <a:latin typeface="Bradley Hand ITC" panose="03070402050302030203" pitchFamily="66" charset="0"/>
              </a:rPr>
              <a:t>Solute</a:t>
            </a:r>
          </a:p>
          <a:p>
            <a:pPr algn="l" eaLnBrk="1" hangingPunct="1"/>
            <a:endParaRPr lang="en-US" altLang="en-US" sz="4000" b="1" u="sng">
              <a:solidFill>
                <a:srgbClr val="FFFF00"/>
              </a:solidFill>
              <a:latin typeface="Bradley Hand ITC" panose="03070402050302030203" pitchFamily="66" charset="0"/>
            </a:endParaRPr>
          </a:p>
          <a:p>
            <a:pPr algn="l" eaLnBrk="1" hangingPunct="1"/>
            <a:r>
              <a:rPr lang="en-US" altLang="en-US" sz="4000" b="1" u="sng">
                <a:solidFill>
                  <a:srgbClr val="FFFF00"/>
                </a:solidFill>
                <a:latin typeface="Bradley Hand ITC" panose="03070402050302030203" pitchFamily="66" charset="0"/>
              </a:rPr>
              <a:t>  Crystal</a:t>
            </a:r>
          </a:p>
        </p:txBody>
      </p:sp>
      <p:sp>
        <p:nvSpPr>
          <p:cNvPr id="191542" name="Line 54">
            <a:extLst>
              <a:ext uri="{FF2B5EF4-FFF2-40B4-BE49-F238E27FC236}">
                <a16:creationId xmlns:a16="http://schemas.microsoft.com/office/drawing/2014/main" id="{0D3EE5B8-E52A-EE89-9F08-7074BB44E908}"/>
              </a:ext>
            </a:extLst>
          </p:cNvPr>
          <p:cNvSpPr>
            <a:spLocks noChangeShapeType="1"/>
          </p:cNvSpPr>
          <p:nvPr/>
        </p:nvSpPr>
        <p:spPr bwMode="auto">
          <a:xfrm>
            <a:off x="4572000" y="2743200"/>
            <a:ext cx="1219200" cy="533400"/>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1543" name="Line 55">
            <a:extLst>
              <a:ext uri="{FF2B5EF4-FFF2-40B4-BE49-F238E27FC236}">
                <a16:creationId xmlns:a16="http://schemas.microsoft.com/office/drawing/2014/main" id="{D4A9F5C5-35A4-E2FF-B3A0-AA5F38F0B7D0}"/>
              </a:ext>
            </a:extLst>
          </p:cNvPr>
          <p:cNvSpPr>
            <a:spLocks noChangeShapeType="1"/>
          </p:cNvSpPr>
          <p:nvPr/>
        </p:nvSpPr>
        <p:spPr bwMode="auto">
          <a:xfrm>
            <a:off x="5105400" y="1371600"/>
            <a:ext cx="2514600" cy="914400"/>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1544" name="Line 56">
            <a:extLst>
              <a:ext uri="{FF2B5EF4-FFF2-40B4-BE49-F238E27FC236}">
                <a16:creationId xmlns:a16="http://schemas.microsoft.com/office/drawing/2014/main" id="{0ABC51F5-D95B-6961-D1B0-BFCC1FB771CA}"/>
              </a:ext>
            </a:extLst>
          </p:cNvPr>
          <p:cNvSpPr>
            <a:spLocks noChangeShapeType="1"/>
          </p:cNvSpPr>
          <p:nvPr/>
        </p:nvSpPr>
        <p:spPr bwMode="auto">
          <a:xfrm>
            <a:off x="5181600" y="1371600"/>
            <a:ext cx="2514600" cy="0"/>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1545" name="Line 57">
            <a:extLst>
              <a:ext uri="{FF2B5EF4-FFF2-40B4-BE49-F238E27FC236}">
                <a16:creationId xmlns:a16="http://schemas.microsoft.com/office/drawing/2014/main" id="{DD94A412-0DEE-DE03-A76E-37B3A9C7DACD}"/>
              </a:ext>
            </a:extLst>
          </p:cNvPr>
          <p:cNvSpPr>
            <a:spLocks noChangeShapeType="1"/>
          </p:cNvSpPr>
          <p:nvPr/>
        </p:nvSpPr>
        <p:spPr bwMode="auto">
          <a:xfrm flipH="1">
            <a:off x="3810000" y="2743200"/>
            <a:ext cx="762000" cy="533400"/>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1546" name="Line 58">
            <a:extLst>
              <a:ext uri="{FF2B5EF4-FFF2-40B4-BE49-F238E27FC236}">
                <a16:creationId xmlns:a16="http://schemas.microsoft.com/office/drawing/2014/main" id="{DFEA9146-2DA3-859F-0918-5EA7EAAE914A}"/>
              </a:ext>
            </a:extLst>
          </p:cNvPr>
          <p:cNvSpPr>
            <a:spLocks noChangeShapeType="1"/>
          </p:cNvSpPr>
          <p:nvPr/>
        </p:nvSpPr>
        <p:spPr bwMode="auto">
          <a:xfrm>
            <a:off x="4800600" y="3886200"/>
            <a:ext cx="457200" cy="990600"/>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91547" name="Picture 59">
            <a:extLst>
              <a:ext uri="{FF2B5EF4-FFF2-40B4-BE49-F238E27FC236}">
                <a16:creationId xmlns:a16="http://schemas.microsoft.com/office/drawing/2014/main" id="{1B709ECD-10FF-80B9-0B06-BF3B64777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981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48" name="Picture 60">
            <a:extLst>
              <a:ext uri="{FF2B5EF4-FFF2-40B4-BE49-F238E27FC236}">
                <a16:creationId xmlns:a16="http://schemas.microsoft.com/office/drawing/2014/main" id="{932CF707-20F9-07E2-D87A-1B3EBF8D6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8971">
            <a:off x="74676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49" name="Picture 61">
            <a:extLst>
              <a:ext uri="{FF2B5EF4-FFF2-40B4-BE49-F238E27FC236}">
                <a16:creationId xmlns:a16="http://schemas.microsoft.com/office/drawing/2014/main" id="{60B0A688-48CD-5CF2-60E9-D9E5DF87E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8971">
            <a:off x="6934200" y="2895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55" name="Picture 67">
            <a:extLst>
              <a:ext uri="{FF2B5EF4-FFF2-40B4-BE49-F238E27FC236}">
                <a16:creationId xmlns:a16="http://schemas.microsoft.com/office/drawing/2014/main" id="{2D5DF6D0-F584-6166-3B14-3B5A45C7F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953125"/>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72" name="Picture 84">
            <a:extLst>
              <a:ext uri="{FF2B5EF4-FFF2-40B4-BE49-F238E27FC236}">
                <a16:creationId xmlns:a16="http://schemas.microsoft.com/office/drawing/2014/main" id="{5003E1DE-9C2E-7C7D-7A10-E5572FE96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439883">
            <a:off x="2209800" y="2438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73" name="Picture 85">
            <a:extLst>
              <a:ext uri="{FF2B5EF4-FFF2-40B4-BE49-F238E27FC236}">
                <a16:creationId xmlns:a16="http://schemas.microsoft.com/office/drawing/2014/main" id="{F97EBB0B-FAEB-D66C-46BF-C564676C1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23160">
            <a:off x="2209800" y="1371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74" name="Picture 86">
            <a:extLst>
              <a:ext uri="{FF2B5EF4-FFF2-40B4-BE49-F238E27FC236}">
                <a16:creationId xmlns:a16="http://schemas.microsoft.com/office/drawing/2014/main" id="{3539C882-364A-9286-5AC6-8EBE44F71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0180">
            <a:off x="2667000" y="4114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75" name="Picture 87">
            <a:extLst>
              <a:ext uri="{FF2B5EF4-FFF2-40B4-BE49-F238E27FC236}">
                <a16:creationId xmlns:a16="http://schemas.microsoft.com/office/drawing/2014/main" id="{295F4FB6-8D77-68C5-956C-6542353037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84" name="Picture 96">
            <a:extLst>
              <a:ext uri="{FF2B5EF4-FFF2-40B4-BE49-F238E27FC236}">
                <a16:creationId xmlns:a16="http://schemas.microsoft.com/office/drawing/2014/main" id="{98D5E3D8-5E59-58CE-F4A0-402F65D11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85" name="Picture 97">
            <a:extLst>
              <a:ext uri="{FF2B5EF4-FFF2-40B4-BE49-F238E27FC236}">
                <a16:creationId xmlns:a16="http://schemas.microsoft.com/office/drawing/2014/main" id="{23FF6845-2626-494C-C4C1-CFAB39098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8971">
            <a:off x="7162800" y="4191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86" name="Picture 98">
            <a:extLst>
              <a:ext uri="{FF2B5EF4-FFF2-40B4-BE49-F238E27FC236}">
                <a16:creationId xmlns:a16="http://schemas.microsoft.com/office/drawing/2014/main" id="{CCB2307C-E10A-11BC-6B9A-1F13BFA5F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62291">
            <a:off x="1143000" y="381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87" name="Line 99">
            <a:extLst>
              <a:ext uri="{FF2B5EF4-FFF2-40B4-BE49-F238E27FC236}">
                <a16:creationId xmlns:a16="http://schemas.microsoft.com/office/drawing/2014/main" id="{05DCE7A8-0714-E525-2334-64F97BEC5C09}"/>
              </a:ext>
            </a:extLst>
          </p:cNvPr>
          <p:cNvSpPr>
            <a:spLocks noChangeShapeType="1"/>
          </p:cNvSpPr>
          <p:nvPr/>
        </p:nvSpPr>
        <p:spPr bwMode="auto">
          <a:xfrm flipH="1">
            <a:off x="2971800" y="1447800"/>
            <a:ext cx="1371600" cy="228600"/>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91588" name="Picture 100">
            <a:extLst>
              <a:ext uri="{FF2B5EF4-FFF2-40B4-BE49-F238E27FC236}">
                <a16:creationId xmlns:a16="http://schemas.microsoft.com/office/drawing/2014/main" id="{9694D86E-2D01-ED68-8E0B-34CC00DCA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89" name="Picture 101">
            <a:extLst>
              <a:ext uri="{FF2B5EF4-FFF2-40B4-BE49-F238E27FC236}">
                <a16:creationId xmlns:a16="http://schemas.microsoft.com/office/drawing/2014/main" id="{54866E8F-F58A-34C1-BE7E-C6E3A375E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86766">
            <a:off x="76200" y="1219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90" name="Picture 102">
            <a:extLst>
              <a:ext uri="{FF2B5EF4-FFF2-40B4-BE49-F238E27FC236}">
                <a16:creationId xmlns:a16="http://schemas.microsoft.com/office/drawing/2014/main" id="{D34502ED-8448-391D-E52E-96A8A8094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024458">
            <a:off x="4419600" y="1524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93" name="Picture 105">
            <a:extLst>
              <a:ext uri="{FF2B5EF4-FFF2-40B4-BE49-F238E27FC236}">
                <a16:creationId xmlns:a16="http://schemas.microsoft.com/office/drawing/2014/main" id="{984B1DF0-64AE-8742-57CE-41134CE05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43600"/>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94" name="Picture 106">
            <a:extLst>
              <a:ext uri="{FF2B5EF4-FFF2-40B4-BE49-F238E27FC236}">
                <a16:creationId xmlns:a16="http://schemas.microsoft.com/office/drawing/2014/main" id="{3CC3E894-E1A3-0498-F99A-2562DC28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953125"/>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95" name="Picture 107">
            <a:extLst>
              <a:ext uri="{FF2B5EF4-FFF2-40B4-BE49-F238E27FC236}">
                <a16:creationId xmlns:a16="http://schemas.microsoft.com/office/drawing/2014/main" id="{32863501-82C7-BD7D-AF58-250B4B319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943600"/>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96" name="Picture 108">
            <a:extLst>
              <a:ext uri="{FF2B5EF4-FFF2-40B4-BE49-F238E27FC236}">
                <a16:creationId xmlns:a16="http://schemas.microsoft.com/office/drawing/2014/main" id="{12F16C25-9C0A-D097-1242-F9613C632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953125"/>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98" name="Picture 110">
            <a:extLst>
              <a:ext uri="{FF2B5EF4-FFF2-40B4-BE49-F238E27FC236}">
                <a16:creationId xmlns:a16="http://schemas.microsoft.com/office/drawing/2014/main" id="{3FFEF5C0-14B1-070C-4D47-CDCAD4C75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867275"/>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99" name="Picture 111">
            <a:extLst>
              <a:ext uri="{FF2B5EF4-FFF2-40B4-BE49-F238E27FC236}">
                <a16:creationId xmlns:a16="http://schemas.microsoft.com/office/drawing/2014/main" id="{E60CC38A-2DEB-E7FB-9572-2529462D8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876800"/>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600" name="Picture 112">
            <a:extLst>
              <a:ext uri="{FF2B5EF4-FFF2-40B4-BE49-F238E27FC236}">
                <a16:creationId xmlns:a16="http://schemas.microsoft.com/office/drawing/2014/main" id="{48FFD81E-B2B5-C13A-B42C-C60E2DE7D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867275"/>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56" name="Picture 68">
            <a:extLst>
              <a:ext uri="{FF2B5EF4-FFF2-40B4-BE49-F238E27FC236}">
                <a16:creationId xmlns:a16="http://schemas.microsoft.com/office/drawing/2014/main" id="{6F44356A-4F30-A36D-E7BB-74F61F6E3C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5181600"/>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602" name="Picture 114">
            <a:extLst>
              <a:ext uri="{FF2B5EF4-FFF2-40B4-BE49-F238E27FC236}">
                <a16:creationId xmlns:a16="http://schemas.microsoft.com/office/drawing/2014/main" id="{1EB5B322-3DA6-D9C8-AE20-DD6FAAE917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181600"/>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603" name="Picture 115">
            <a:extLst>
              <a:ext uri="{FF2B5EF4-FFF2-40B4-BE49-F238E27FC236}">
                <a16:creationId xmlns:a16="http://schemas.microsoft.com/office/drawing/2014/main" id="{C157EBE3-05F1-E3CC-3478-AA393DED5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5181600"/>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604" name="Picture 116">
            <a:extLst>
              <a:ext uri="{FF2B5EF4-FFF2-40B4-BE49-F238E27FC236}">
                <a16:creationId xmlns:a16="http://schemas.microsoft.com/office/drawing/2014/main" id="{86D2D520-B4CA-0D4D-0C96-C46A8D6726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5181600"/>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605" name="Picture 117">
            <a:extLst>
              <a:ext uri="{FF2B5EF4-FFF2-40B4-BE49-F238E27FC236}">
                <a16:creationId xmlns:a16="http://schemas.microsoft.com/office/drawing/2014/main" id="{E613425E-95A7-A6BD-6EBD-2DEE60DDE7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149725"/>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608" name="Picture 120">
            <a:extLst>
              <a:ext uri="{FF2B5EF4-FFF2-40B4-BE49-F238E27FC236}">
                <a16:creationId xmlns:a16="http://schemas.microsoft.com/office/drawing/2014/main" id="{BA35E37B-3821-B096-07E5-6B88711DDC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1219200"/>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91591"/>
                                        </p:tgtEl>
                                        <p:attrNameLst>
                                          <p:attrName>style.visibility</p:attrName>
                                        </p:attrNameLst>
                                      </p:cBhvr>
                                      <p:to>
                                        <p:strVal val="visible"/>
                                      </p:to>
                                    </p:set>
                                    <p:animEffect transition="in" filter="wipe(down)">
                                      <p:cBhvr>
                                        <p:cTn id="7" dur="14">
                                          <p:stCondLst>
                                            <p:cond delay="0"/>
                                          </p:stCondLst>
                                        </p:cTn>
                                        <p:tgtEl>
                                          <p:spTgt spid="191591"/>
                                        </p:tgtEl>
                                      </p:cBhvr>
                                    </p:animEffect>
                                    <p:anim calcmode="lin" valueType="num">
                                      <p:cBhvr>
                                        <p:cTn id="8" dur="46" tmFilter="0,0; 0.14,0.36; 0.43,0.73; 0.71,0.91; 1.0,1.0">
                                          <p:stCondLst>
                                            <p:cond delay="0"/>
                                          </p:stCondLst>
                                        </p:cTn>
                                        <p:tgtEl>
                                          <p:spTgt spid="191591"/>
                                        </p:tgtEl>
                                        <p:attrNameLst>
                                          <p:attrName>ppt_x</p:attrName>
                                        </p:attrNameLst>
                                      </p:cBhvr>
                                      <p:tavLst>
                                        <p:tav tm="0">
                                          <p:val>
                                            <p:strVal val="#ppt_x-0.25"/>
                                          </p:val>
                                        </p:tav>
                                        <p:tav tm="100000">
                                          <p:val>
                                            <p:strVal val="#ppt_x"/>
                                          </p:val>
                                        </p:tav>
                                      </p:tavLst>
                                    </p:anim>
                                    <p:anim calcmode="lin" valueType="num">
                                      <p:cBhvr>
                                        <p:cTn id="9" dur="17" tmFilter="0.0,0.0; 0.25,0.07; 0.50,0.2; 0.75,0.467; 1.0,1.0">
                                          <p:stCondLst>
                                            <p:cond delay="0"/>
                                          </p:stCondLst>
                                        </p:cTn>
                                        <p:tgtEl>
                                          <p:spTgt spid="191591"/>
                                        </p:tgtEl>
                                        <p:attrNameLst>
                                          <p:attrName>ppt_y</p:attrName>
                                        </p:attrNameLst>
                                      </p:cBhvr>
                                      <p:tavLst>
                                        <p:tav tm="0" fmla="#ppt_y-sin(pi*$)/3">
                                          <p:val>
                                            <p:fltVal val="0.5"/>
                                          </p:val>
                                        </p:tav>
                                        <p:tav tm="100000">
                                          <p:val>
                                            <p:fltVal val="1"/>
                                          </p:val>
                                        </p:tav>
                                      </p:tavLst>
                                    </p:anim>
                                    <p:anim calcmode="lin" valueType="num">
                                      <p:cBhvr>
                                        <p:cTn id="10" dur="17" tmFilter="0, 0; 0.125,0.2665; 0.25,0.4; 0.375,0.465; 0.5,0.5;  0.625,0.535; 0.75,0.6; 0.875,0.7335; 1,1">
                                          <p:stCondLst>
                                            <p:cond delay="17"/>
                                          </p:stCondLst>
                                        </p:cTn>
                                        <p:tgtEl>
                                          <p:spTgt spid="191591"/>
                                        </p:tgtEl>
                                        <p:attrNameLst>
                                          <p:attrName>ppt_y</p:attrName>
                                        </p:attrNameLst>
                                      </p:cBhvr>
                                      <p:tavLst>
                                        <p:tav tm="0" fmla="#ppt_y-sin(pi*$)/9">
                                          <p:val>
                                            <p:fltVal val="0"/>
                                          </p:val>
                                        </p:tav>
                                        <p:tav tm="100000">
                                          <p:val>
                                            <p:fltVal val="1"/>
                                          </p:val>
                                        </p:tav>
                                      </p:tavLst>
                                    </p:anim>
                                    <p:anim calcmode="lin" valueType="num">
                                      <p:cBhvr>
                                        <p:cTn id="11" dur="8" tmFilter="0, 0; 0.125,0.2665; 0.25,0.4; 0.375,0.465; 0.5,0.5;  0.625,0.535; 0.75,0.6; 0.875,0.7335; 1,1">
                                          <p:stCondLst>
                                            <p:cond delay="33"/>
                                          </p:stCondLst>
                                        </p:cTn>
                                        <p:tgtEl>
                                          <p:spTgt spid="191591"/>
                                        </p:tgtEl>
                                        <p:attrNameLst>
                                          <p:attrName>ppt_y</p:attrName>
                                        </p:attrNameLst>
                                      </p:cBhvr>
                                      <p:tavLst>
                                        <p:tav tm="0" fmla="#ppt_y-sin(pi*$)/27">
                                          <p:val>
                                            <p:fltVal val="0"/>
                                          </p:val>
                                        </p:tav>
                                        <p:tav tm="100000">
                                          <p:val>
                                            <p:fltVal val="1"/>
                                          </p:val>
                                        </p:tav>
                                      </p:tavLst>
                                    </p:anim>
                                    <p:anim calcmode="lin" valueType="num">
                                      <p:cBhvr>
                                        <p:cTn id="12" dur="4" tmFilter="0, 0; 0.125,0.2665; 0.25,0.4; 0.375,0.465; 0.5,0.5;  0.625,0.535; 0.75,0.6; 0.875,0.7335; 1,1">
                                          <p:stCondLst>
                                            <p:cond delay="41"/>
                                          </p:stCondLst>
                                        </p:cTn>
                                        <p:tgtEl>
                                          <p:spTgt spid="191591"/>
                                        </p:tgtEl>
                                        <p:attrNameLst>
                                          <p:attrName>ppt_y</p:attrName>
                                        </p:attrNameLst>
                                      </p:cBhvr>
                                      <p:tavLst>
                                        <p:tav tm="0" fmla="#ppt_y-sin(pi*$)/81">
                                          <p:val>
                                            <p:fltVal val="0"/>
                                          </p:val>
                                        </p:tav>
                                        <p:tav tm="100000">
                                          <p:val>
                                            <p:fltVal val="1"/>
                                          </p:val>
                                        </p:tav>
                                      </p:tavLst>
                                    </p:anim>
                                    <p:animScale>
                                      <p:cBhvr>
                                        <p:cTn id="13" dur="1">
                                          <p:stCondLst>
                                            <p:cond delay="16"/>
                                          </p:stCondLst>
                                        </p:cTn>
                                        <p:tgtEl>
                                          <p:spTgt spid="191591"/>
                                        </p:tgtEl>
                                      </p:cBhvr>
                                      <p:to x="100000" y="60000"/>
                                    </p:animScale>
                                    <p:animScale>
                                      <p:cBhvr>
                                        <p:cTn id="14" dur="4" decel="50000">
                                          <p:stCondLst>
                                            <p:cond delay="17"/>
                                          </p:stCondLst>
                                        </p:cTn>
                                        <p:tgtEl>
                                          <p:spTgt spid="191591"/>
                                        </p:tgtEl>
                                      </p:cBhvr>
                                      <p:to x="100000" y="100000"/>
                                    </p:animScale>
                                    <p:animScale>
                                      <p:cBhvr>
                                        <p:cTn id="15" dur="1">
                                          <p:stCondLst>
                                            <p:cond delay="33"/>
                                          </p:stCondLst>
                                        </p:cTn>
                                        <p:tgtEl>
                                          <p:spTgt spid="191591"/>
                                        </p:tgtEl>
                                      </p:cBhvr>
                                      <p:to x="100000" y="80000"/>
                                    </p:animScale>
                                    <p:animScale>
                                      <p:cBhvr>
                                        <p:cTn id="16" dur="4" decel="50000">
                                          <p:stCondLst>
                                            <p:cond delay="33"/>
                                          </p:stCondLst>
                                        </p:cTn>
                                        <p:tgtEl>
                                          <p:spTgt spid="191591"/>
                                        </p:tgtEl>
                                      </p:cBhvr>
                                      <p:to x="100000" y="100000"/>
                                    </p:animScale>
                                    <p:animScale>
                                      <p:cBhvr>
                                        <p:cTn id="17" dur="1">
                                          <p:stCondLst>
                                            <p:cond delay="41"/>
                                          </p:stCondLst>
                                        </p:cTn>
                                        <p:tgtEl>
                                          <p:spTgt spid="191591"/>
                                        </p:tgtEl>
                                      </p:cBhvr>
                                      <p:to x="100000" y="90000"/>
                                    </p:animScale>
                                    <p:animScale>
                                      <p:cBhvr>
                                        <p:cTn id="18" dur="4" decel="50000">
                                          <p:stCondLst>
                                            <p:cond delay="42"/>
                                          </p:stCondLst>
                                        </p:cTn>
                                        <p:tgtEl>
                                          <p:spTgt spid="191591"/>
                                        </p:tgtEl>
                                      </p:cBhvr>
                                      <p:to x="100000" y="100000"/>
                                    </p:animScale>
                                    <p:animScale>
                                      <p:cBhvr>
                                        <p:cTn id="19" dur="1">
                                          <p:stCondLst>
                                            <p:cond delay="45"/>
                                          </p:stCondLst>
                                        </p:cTn>
                                        <p:tgtEl>
                                          <p:spTgt spid="191591"/>
                                        </p:tgtEl>
                                      </p:cBhvr>
                                      <p:to x="100000" y="95000"/>
                                    </p:animScale>
                                    <p:animScale>
                                      <p:cBhvr>
                                        <p:cTn id="20" dur="4" decel="50000">
                                          <p:stCondLst>
                                            <p:cond delay="46"/>
                                          </p:stCondLst>
                                        </p:cTn>
                                        <p:tgtEl>
                                          <p:spTgt spid="191591"/>
                                        </p:tgtEl>
                                      </p:cBhvr>
                                      <p:to x="100000" y="100000"/>
                                    </p:animScale>
                                  </p:childTnLst>
                                </p:cTn>
                              </p:par>
                            </p:childTnLst>
                          </p:cTn>
                        </p:par>
                        <p:par>
                          <p:cTn id="21" fill="hold" nodeType="afterGroup">
                            <p:stCondLst>
                              <p:cond delay="50"/>
                            </p:stCondLst>
                            <p:childTnLst>
                              <p:par>
                                <p:cTn id="22" presetID="26" presetClass="entr" presetSubtype="0" fill="hold" nodeType="afterEffect">
                                  <p:stCondLst>
                                    <p:cond delay="0"/>
                                  </p:stCondLst>
                                  <p:childTnLst>
                                    <p:set>
                                      <p:cBhvr>
                                        <p:cTn id="23" dur="1" fill="hold">
                                          <p:stCondLst>
                                            <p:cond delay="0"/>
                                          </p:stCondLst>
                                        </p:cTn>
                                        <p:tgtEl>
                                          <p:spTgt spid="191504">
                                            <p:txEl>
                                              <p:pRg st="0" end="0"/>
                                            </p:txEl>
                                          </p:spTgt>
                                        </p:tgtEl>
                                        <p:attrNameLst>
                                          <p:attrName>style.visibility</p:attrName>
                                        </p:attrNameLst>
                                      </p:cBhvr>
                                      <p:to>
                                        <p:strVal val="visible"/>
                                      </p:to>
                                    </p:set>
                                    <p:animEffect transition="in" filter="wipe(down)">
                                      <p:cBhvr>
                                        <p:cTn id="24" dur="14">
                                          <p:stCondLst>
                                            <p:cond delay="0"/>
                                          </p:stCondLst>
                                        </p:cTn>
                                        <p:tgtEl>
                                          <p:spTgt spid="191504">
                                            <p:txEl>
                                              <p:pRg st="0" end="0"/>
                                            </p:txEl>
                                          </p:spTgt>
                                        </p:tgtEl>
                                      </p:cBhvr>
                                    </p:animEffect>
                                    <p:anim calcmode="lin" valueType="num">
                                      <p:cBhvr>
                                        <p:cTn id="25" dur="46" tmFilter="0,0; 0.14,0.36; 0.43,0.73; 0.71,0.91; 1.0,1.0">
                                          <p:stCondLst>
                                            <p:cond delay="0"/>
                                          </p:stCondLst>
                                        </p:cTn>
                                        <p:tgtEl>
                                          <p:spTgt spid="191504">
                                            <p:txEl>
                                              <p:pRg st="0" end="0"/>
                                            </p:txEl>
                                          </p:spTgt>
                                        </p:tgtEl>
                                        <p:attrNameLst>
                                          <p:attrName>ppt_x</p:attrName>
                                        </p:attrNameLst>
                                      </p:cBhvr>
                                      <p:tavLst>
                                        <p:tav tm="0">
                                          <p:val>
                                            <p:strVal val="#ppt_x-0.25"/>
                                          </p:val>
                                        </p:tav>
                                        <p:tav tm="100000">
                                          <p:val>
                                            <p:strVal val="#ppt_x"/>
                                          </p:val>
                                        </p:tav>
                                      </p:tavLst>
                                    </p:anim>
                                    <p:anim calcmode="lin" valueType="num">
                                      <p:cBhvr>
                                        <p:cTn id="26" dur="17" tmFilter="0.0,0.0; 0.25,0.07; 0.50,0.2; 0.75,0.467; 1.0,1.0">
                                          <p:stCondLst>
                                            <p:cond delay="0"/>
                                          </p:stCondLst>
                                        </p:cTn>
                                        <p:tgtEl>
                                          <p:spTgt spid="191504">
                                            <p:txEl>
                                              <p:pRg st="0" end="0"/>
                                            </p:txEl>
                                          </p:spTgt>
                                        </p:tgtEl>
                                        <p:attrNameLst>
                                          <p:attrName>ppt_y</p:attrName>
                                        </p:attrNameLst>
                                      </p:cBhvr>
                                      <p:tavLst>
                                        <p:tav tm="0" fmla="#ppt_y-sin(pi*$)/3">
                                          <p:val>
                                            <p:fltVal val="0.5"/>
                                          </p:val>
                                        </p:tav>
                                        <p:tav tm="100000">
                                          <p:val>
                                            <p:fltVal val="1"/>
                                          </p:val>
                                        </p:tav>
                                      </p:tavLst>
                                    </p:anim>
                                    <p:anim calcmode="lin" valueType="num">
                                      <p:cBhvr>
                                        <p:cTn id="27" dur="17" tmFilter="0, 0; 0.125,0.2665; 0.25,0.4; 0.375,0.465; 0.5,0.5;  0.625,0.535; 0.75,0.6; 0.875,0.7335; 1,1">
                                          <p:stCondLst>
                                            <p:cond delay="17"/>
                                          </p:stCondLst>
                                        </p:cTn>
                                        <p:tgtEl>
                                          <p:spTgt spid="191504">
                                            <p:txEl>
                                              <p:pRg st="0" end="0"/>
                                            </p:txEl>
                                          </p:spTgt>
                                        </p:tgtEl>
                                        <p:attrNameLst>
                                          <p:attrName>ppt_y</p:attrName>
                                        </p:attrNameLst>
                                      </p:cBhvr>
                                      <p:tavLst>
                                        <p:tav tm="0" fmla="#ppt_y-sin(pi*$)/9">
                                          <p:val>
                                            <p:fltVal val="0"/>
                                          </p:val>
                                        </p:tav>
                                        <p:tav tm="100000">
                                          <p:val>
                                            <p:fltVal val="1"/>
                                          </p:val>
                                        </p:tav>
                                      </p:tavLst>
                                    </p:anim>
                                    <p:anim calcmode="lin" valueType="num">
                                      <p:cBhvr>
                                        <p:cTn id="28" dur="8" tmFilter="0, 0; 0.125,0.2665; 0.25,0.4; 0.375,0.465; 0.5,0.5;  0.625,0.535; 0.75,0.6; 0.875,0.7335; 1,1">
                                          <p:stCondLst>
                                            <p:cond delay="33"/>
                                          </p:stCondLst>
                                        </p:cTn>
                                        <p:tgtEl>
                                          <p:spTgt spid="191504">
                                            <p:txEl>
                                              <p:pRg st="0" end="0"/>
                                            </p:txEl>
                                          </p:spTgt>
                                        </p:tgtEl>
                                        <p:attrNameLst>
                                          <p:attrName>ppt_y</p:attrName>
                                        </p:attrNameLst>
                                      </p:cBhvr>
                                      <p:tavLst>
                                        <p:tav tm="0" fmla="#ppt_y-sin(pi*$)/27">
                                          <p:val>
                                            <p:fltVal val="0"/>
                                          </p:val>
                                        </p:tav>
                                        <p:tav tm="100000">
                                          <p:val>
                                            <p:fltVal val="1"/>
                                          </p:val>
                                        </p:tav>
                                      </p:tavLst>
                                    </p:anim>
                                    <p:anim calcmode="lin" valueType="num">
                                      <p:cBhvr>
                                        <p:cTn id="29" dur="4" tmFilter="0, 0; 0.125,0.2665; 0.25,0.4; 0.375,0.465; 0.5,0.5;  0.625,0.535; 0.75,0.6; 0.875,0.7335; 1,1">
                                          <p:stCondLst>
                                            <p:cond delay="41"/>
                                          </p:stCondLst>
                                        </p:cTn>
                                        <p:tgtEl>
                                          <p:spTgt spid="191504">
                                            <p:txEl>
                                              <p:pRg st="0" end="0"/>
                                            </p:txEl>
                                          </p:spTgt>
                                        </p:tgtEl>
                                        <p:attrNameLst>
                                          <p:attrName>ppt_y</p:attrName>
                                        </p:attrNameLst>
                                      </p:cBhvr>
                                      <p:tavLst>
                                        <p:tav tm="0" fmla="#ppt_y-sin(pi*$)/81">
                                          <p:val>
                                            <p:fltVal val="0"/>
                                          </p:val>
                                        </p:tav>
                                        <p:tav tm="100000">
                                          <p:val>
                                            <p:fltVal val="1"/>
                                          </p:val>
                                        </p:tav>
                                      </p:tavLst>
                                    </p:anim>
                                    <p:animScale>
                                      <p:cBhvr>
                                        <p:cTn id="30" dur="1">
                                          <p:stCondLst>
                                            <p:cond delay="16"/>
                                          </p:stCondLst>
                                        </p:cTn>
                                        <p:tgtEl>
                                          <p:spTgt spid="191504">
                                            <p:txEl>
                                              <p:pRg st="0" end="0"/>
                                            </p:txEl>
                                          </p:spTgt>
                                        </p:tgtEl>
                                      </p:cBhvr>
                                      <p:to x="100000" y="60000"/>
                                    </p:animScale>
                                    <p:animScale>
                                      <p:cBhvr>
                                        <p:cTn id="31" dur="4" decel="50000">
                                          <p:stCondLst>
                                            <p:cond delay="17"/>
                                          </p:stCondLst>
                                        </p:cTn>
                                        <p:tgtEl>
                                          <p:spTgt spid="191504">
                                            <p:txEl>
                                              <p:pRg st="0" end="0"/>
                                            </p:txEl>
                                          </p:spTgt>
                                        </p:tgtEl>
                                      </p:cBhvr>
                                      <p:to x="100000" y="100000"/>
                                    </p:animScale>
                                    <p:animScale>
                                      <p:cBhvr>
                                        <p:cTn id="32" dur="1">
                                          <p:stCondLst>
                                            <p:cond delay="33"/>
                                          </p:stCondLst>
                                        </p:cTn>
                                        <p:tgtEl>
                                          <p:spTgt spid="191504">
                                            <p:txEl>
                                              <p:pRg st="0" end="0"/>
                                            </p:txEl>
                                          </p:spTgt>
                                        </p:tgtEl>
                                      </p:cBhvr>
                                      <p:to x="100000" y="80000"/>
                                    </p:animScale>
                                    <p:animScale>
                                      <p:cBhvr>
                                        <p:cTn id="33" dur="4" decel="50000">
                                          <p:stCondLst>
                                            <p:cond delay="33"/>
                                          </p:stCondLst>
                                        </p:cTn>
                                        <p:tgtEl>
                                          <p:spTgt spid="191504">
                                            <p:txEl>
                                              <p:pRg st="0" end="0"/>
                                            </p:txEl>
                                          </p:spTgt>
                                        </p:tgtEl>
                                      </p:cBhvr>
                                      <p:to x="100000" y="100000"/>
                                    </p:animScale>
                                    <p:animScale>
                                      <p:cBhvr>
                                        <p:cTn id="34" dur="1">
                                          <p:stCondLst>
                                            <p:cond delay="41"/>
                                          </p:stCondLst>
                                        </p:cTn>
                                        <p:tgtEl>
                                          <p:spTgt spid="191504">
                                            <p:txEl>
                                              <p:pRg st="0" end="0"/>
                                            </p:txEl>
                                          </p:spTgt>
                                        </p:tgtEl>
                                      </p:cBhvr>
                                      <p:to x="100000" y="90000"/>
                                    </p:animScale>
                                    <p:animScale>
                                      <p:cBhvr>
                                        <p:cTn id="35" dur="4" decel="50000">
                                          <p:stCondLst>
                                            <p:cond delay="42"/>
                                          </p:stCondLst>
                                        </p:cTn>
                                        <p:tgtEl>
                                          <p:spTgt spid="191504">
                                            <p:txEl>
                                              <p:pRg st="0" end="0"/>
                                            </p:txEl>
                                          </p:spTgt>
                                        </p:tgtEl>
                                      </p:cBhvr>
                                      <p:to x="100000" y="100000"/>
                                    </p:animScale>
                                    <p:animScale>
                                      <p:cBhvr>
                                        <p:cTn id="36" dur="1">
                                          <p:stCondLst>
                                            <p:cond delay="45"/>
                                          </p:stCondLst>
                                        </p:cTn>
                                        <p:tgtEl>
                                          <p:spTgt spid="191504">
                                            <p:txEl>
                                              <p:pRg st="0" end="0"/>
                                            </p:txEl>
                                          </p:spTgt>
                                        </p:tgtEl>
                                      </p:cBhvr>
                                      <p:to x="100000" y="95000"/>
                                    </p:animScale>
                                    <p:animScale>
                                      <p:cBhvr>
                                        <p:cTn id="37" dur="4" decel="50000">
                                          <p:stCondLst>
                                            <p:cond delay="46"/>
                                          </p:stCondLst>
                                        </p:cTn>
                                        <p:tgtEl>
                                          <p:spTgt spid="191504">
                                            <p:txEl>
                                              <p:pRg st="0" end="0"/>
                                            </p:txEl>
                                          </p:spTgt>
                                        </p:tgtEl>
                                      </p:cBhvr>
                                      <p:to x="100000" y="100000"/>
                                    </p:animScale>
                                  </p:childTnLst>
                                </p:cTn>
                              </p:par>
                            </p:childTnLst>
                          </p:cTn>
                        </p:par>
                        <p:par>
                          <p:cTn id="38" fill="hold" nodeType="afterGroup">
                            <p:stCondLst>
                              <p:cond delay="100"/>
                            </p:stCondLst>
                            <p:childTnLst>
                              <p:par>
                                <p:cTn id="39" presetID="26" presetClass="entr" presetSubtype="0" fill="hold" nodeType="afterEffect">
                                  <p:stCondLst>
                                    <p:cond delay="0"/>
                                  </p:stCondLst>
                                  <p:childTnLst>
                                    <p:set>
                                      <p:cBhvr>
                                        <p:cTn id="40" dur="1" fill="hold">
                                          <p:stCondLst>
                                            <p:cond delay="0"/>
                                          </p:stCondLst>
                                        </p:cTn>
                                        <p:tgtEl>
                                          <p:spTgt spid="191508"/>
                                        </p:tgtEl>
                                        <p:attrNameLst>
                                          <p:attrName>style.visibility</p:attrName>
                                        </p:attrNameLst>
                                      </p:cBhvr>
                                      <p:to>
                                        <p:strVal val="visible"/>
                                      </p:to>
                                    </p:set>
                                    <p:animEffect transition="in" filter="wipe(down)">
                                      <p:cBhvr>
                                        <p:cTn id="41" dur="14">
                                          <p:stCondLst>
                                            <p:cond delay="0"/>
                                          </p:stCondLst>
                                        </p:cTn>
                                        <p:tgtEl>
                                          <p:spTgt spid="191508"/>
                                        </p:tgtEl>
                                      </p:cBhvr>
                                    </p:animEffect>
                                    <p:anim calcmode="lin" valueType="num">
                                      <p:cBhvr>
                                        <p:cTn id="42" dur="46" tmFilter="0,0; 0.14,0.36; 0.43,0.73; 0.71,0.91; 1.0,1.0">
                                          <p:stCondLst>
                                            <p:cond delay="0"/>
                                          </p:stCondLst>
                                        </p:cTn>
                                        <p:tgtEl>
                                          <p:spTgt spid="191508"/>
                                        </p:tgtEl>
                                        <p:attrNameLst>
                                          <p:attrName>ppt_x</p:attrName>
                                        </p:attrNameLst>
                                      </p:cBhvr>
                                      <p:tavLst>
                                        <p:tav tm="0">
                                          <p:val>
                                            <p:strVal val="#ppt_x-0.25"/>
                                          </p:val>
                                        </p:tav>
                                        <p:tav tm="100000">
                                          <p:val>
                                            <p:strVal val="#ppt_x"/>
                                          </p:val>
                                        </p:tav>
                                      </p:tavLst>
                                    </p:anim>
                                    <p:anim calcmode="lin" valueType="num">
                                      <p:cBhvr>
                                        <p:cTn id="43" dur="17" tmFilter="0.0,0.0; 0.25,0.07; 0.50,0.2; 0.75,0.467; 1.0,1.0">
                                          <p:stCondLst>
                                            <p:cond delay="0"/>
                                          </p:stCondLst>
                                        </p:cTn>
                                        <p:tgtEl>
                                          <p:spTgt spid="191508"/>
                                        </p:tgtEl>
                                        <p:attrNameLst>
                                          <p:attrName>ppt_y</p:attrName>
                                        </p:attrNameLst>
                                      </p:cBhvr>
                                      <p:tavLst>
                                        <p:tav tm="0" fmla="#ppt_y-sin(pi*$)/3">
                                          <p:val>
                                            <p:fltVal val="0.5"/>
                                          </p:val>
                                        </p:tav>
                                        <p:tav tm="100000">
                                          <p:val>
                                            <p:fltVal val="1"/>
                                          </p:val>
                                        </p:tav>
                                      </p:tavLst>
                                    </p:anim>
                                    <p:anim calcmode="lin" valueType="num">
                                      <p:cBhvr>
                                        <p:cTn id="44" dur="17" tmFilter="0, 0; 0.125,0.2665; 0.25,0.4; 0.375,0.465; 0.5,0.5;  0.625,0.535; 0.75,0.6; 0.875,0.7335; 1,1">
                                          <p:stCondLst>
                                            <p:cond delay="17"/>
                                          </p:stCondLst>
                                        </p:cTn>
                                        <p:tgtEl>
                                          <p:spTgt spid="191508"/>
                                        </p:tgtEl>
                                        <p:attrNameLst>
                                          <p:attrName>ppt_y</p:attrName>
                                        </p:attrNameLst>
                                      </p:cBhvr>
                                      <p:tavLst>
                                        <p:tav tm="0" fmla="#ppt_y-sin(pi*$)/9">
                                          <p:val>
                                            <p:fltVal val="0"/>
                                          </p:val>
                                        </p:tav>
                                        <p:tav tm="100000">
                                          <p:val>
                                            <p:fltVal val="1"/>
                                          </p:val>
                                        </p:tav>
                                      </p:tavLst>
                                    </p:anim>
                                    <p:anim calcmode="lin" valueType="num">
                                      <p:cBhvr>
                                        <p:cTn id="45" dur="8" tmFilter="0, 0; 0.125,0.2665; 0.25,0.4; 0.375,0.465; 0.5,0.5;  0.625,0.535; 0.75,0.6; 0.875,0.7335; 1,1">
                                          <p:stCondLst>
                                            <p:cond delay="33"/>
                                          </p:stCondLst>
                                        </p:cTn>
                                        <p:tgtEl>
                                          <p:spTgt spid="191508"/>
                                        </p:tgtEl>
                                        <p:attrNameLst>
                                          <p:attrName>ppt_y</p:attrName>
                                        </p:attrNameLst>
                                      </p:cBhvr>
                                      <p:tavLst>
                                        <p:tav tm="0" fmla="#ppt_y-sin(pi*$)/27">
                                          <p:val>
                                            <p:fltVal val="0"/>
                                          </p:val>
                                        </p:tav>
                                        <p:tav tm="100000">
                                          <p:val>
                                            <p:fltVal val="1"/>
                                          </p:val>
                                        </p:tav>
                                      </p:tavLst>
                                    </p:anim>
                                    <p:anim calcmode="lin" valueType="num">
                                      <p:cBhvr>
                                        <p:cTn id="46" dur="4" tmFilter="0, 0; 0.125,0.2665; 0.25,0.4; 0.375,0.465; 0.5,0.5;  0.625,0.535; 0.75,0.6; 0.875,0.7335; 1,1">
                                          <p:stCondLst>
                                            <p:cond delay="41"/>
                                          </p:stCondLst>
                                        </p:cTn>
                                        <p:tgtEl>
                                          <p:spTgt spid="191508"/>
                                        </p:tgtEl>
                                        <p:attrNameLst>
                                          <p:attrName>ppt_y</p:attrName>
                                        </p:attrNameLst>
                                      </p:cBhvr>
                                      <p:tavLst>
                                        <p:tav tm="0" fmla="#ppt_y-sin(pi*$)/81">
                                          <p:val>
                                            <p:fltVal val="0"/>
                                          </p:val>
                                        </p:tav>
                                        <p:tav tm="100000">
                                          <p:val>
                                            <p:fltVal val="1"/>
                                          </p:val>
                                        </p:tav>
                                      </p:tavLst>
                                    </p:anim>
                                    <p:animScale>
                                      <p:cBhvr>
                                        <p:cTn id="47" dur="1">
                                          <p:stCondLst>
                                            <p:cond delay="16"/>
                                          </p:stCondLst>
                                        </p:cTn>
                                        <p:tgtEl>
                                          <p:spTgt spid="191508"/>
                                        </p:tgtEl>
                                      </p:cBhvr>
                                      <p:to x="100000" y="60000"/>
                                    </p:animScale>
                                    <p:animScale>
                                      <p:cBhvr>
                                        <p:cTn id="48" dur="4" decel="50000">
                                          <p:stCondLst>
                                            <p:cond delay="17"/>
                                          </p:stCondLst>
                                        </p:cTn>
                                        <p:tgtEl>
                                          <p:spTgt spid="191508"/>
                                        </p:tgtEl>
                                      </p:cBhvr>
                                      <p:to x="100000" y="100000"/>
                                    </p:animScale>
                                    <p:animScale>
                                      <p:cBhvr>
                                        <p:cTn id="49" dur="1">
                                          <p:stCondLst>
                                            <p:cond delay="33"/>
                                          </p:stCondLst>
                                        </p:cTn>
                                        <p:tgtEl>
                                          <p:spTgt spid="191508"/>
                                        </p:tgtEl>
                                      </p:cBhvr>
                                      <p:to x="100000" y="80000"/>
                                    </p:animScale>
                                    <p:animScale>
                                      <p:cBhvr>
                                        <p:cTn id="50" dur="4" decel="50000">
                                          <p:stCondLst>
                                            <p:cond delay="33"/>
                                          </p:stCondLst>
                                        </p:cTn>
                                        <p:tgtEl>
                                          <p:spTgt spid="191508"/>
                                        </p:tgtEl>
                                      </p:cBhvr>
                                      <p:to x="100000" y="100000"/>
                                    </p:animScale>
                                    <p:animScale>
                                      <p:cBhvr>
                                        <p:cTn id="51" dur="1">
                                          <p:stCondLst>
                                            <p:cond delay="41"/>
                                          </p:stCondLst>
                                        </p:cTn>
                                        <p:tgtEl>
                                          <p:spTgt spid="191508"/>
                                        </p:tgtEl>
                                      </p:cBhvr>
                                      <p:to x="100000" y="90000"/>
                                    </p:animScale>
                                    <p:animScale>
                                      <p:cBhvr>
                                        <p:cTn id="52" dur="4" decel="50000">
                                          <p:stCondLst>
                                            <p:cond delay="42"/>
                                          </p:stCondLst>
                                        </p:cTn>
                                        <p:tgtEl>
                                          <p:spTgt spid="191508"/>
                                        </p:tgtEl>
                                      </p:cBhvr>
                                      <p:to x="100000" y="100000"/>
                                    </p:animScale>
                                    <p:animScale>
                                      <p:cBhvr>
                                        <p:cTn id="53" dur="1">
                                          <p:stCondLst>
                                            <p:cond delay="45"/>
                                          </p:stCondLst>
                                        </p:cTn>
                                        <p:tgtEl>
                                          <p:spTgt spid="191508"/>
                                        </p:tgtEl>
                                      </p:cBhvr>
                                      <p:to x="100000" y="95000"/>
                                    </p:animScale>
                                    <p:animScale>
                                      <p:cBhvr>
                                        <p:cTn id="54" dur="4" decel="50000">
                                          <p:stCondLst>
                                            <p:cond delay="46"/>
                                          </p:stCondLst>
                                        </p:cTn>
                                        <p:tgtEl>
                                          <p:spTgt spid="191508"/>
                                        </p:tgtEl>
                                      </p:cBhvr>
                                      <p:to x="100000" y="100000"/>
                                    </p:animScale>
                                  </p:childTnLst>
                                </p:cTn>
                              </p:par>
                            </p:childTnLst>
                          </p:cTn>
                        </p:par>
                        <p:par>
                          <p:cTn id="55" fill="hold" nodeType="afterGroup">
                            <p:stCondLst>
                              <p:cond delay="150"/>
                            </p:stCondLst>
                            <p:childTnLst>
                              <p:par>
                                <p:cTn id="56" presetID="26" presetClass="entr" presetSubtype="0" fill="hold" nodeType="afterEffect">
                                  <p:stCondLst>
                                    <p:cond delay="0"/>
                                  </p:stCondLst>
                                  <p:childTnLst>
                                    <p:set>
                                      <p:cBhvr>
                                        <p:cTn id="57" dur="1" fill="hold">
                                          <p:stCondLst>
                                            <p:cond delay="0"/>
                                          </p:stCondLst>
                                        </p:cTn>
                                        <p:tgtEl>
                                          <p:spTgt spid="191529"/>
                                        </p:tgtEl>
                                        <p:attrNameLst>
                                          <p:attrName>style.visibility</p:attrName>
                                        </p:attrNameLst>
                                      </p:cBhvr>
                                      <p:to>
                                        <p:strVal val="visible"/>
                                      </p:to>
                                    </p:set>
                                    <p:animEffect transition="in" filter="wipe(down)">
                                      <p:cBhvr>
                                        <p:cTn id="58" dur="14">
                                          <p:stCondLst>
                                            <p:cond delay="0"/>
                                          </p:stCondLst>
                                        </p:cTn>
                                        <p:tgtEl>
                                          <p:spTgt spid="191529"/>
                                        </p:tgtEl>
                                      </p:cBhvr>
                                    </p:animEffect>
                                    <p:anim calcmode="lin" valueType="num">
                                      <p:cBhvr>
                                        <p:cTn id="59" dur="46" tmFilter="0,0; 0.14,0.36; 0.43,0.73; 0.71,0.91; 1.0,1.0">
                                          <p:stCondLst>
                                            <p:cond delay="0"/>
                                          </p:stCondLst>
                                        </p:cTn>
                                        <p:tgtEl>
                                          <p:spTgt spid="191529"/>
                                        </p:tgtEl>
                                        <p:attrNameLst>
                                          <p:attrName>ppt_x</p:attrName>
                                        </p:attrNameLst>
                                      </p:cBhvr>
                                      <p:tavLst>
                                        <p:tav tm="0">
                                          <p:val>
                                            <p:strVal val="#ppt_x-0.25"/>
                                          </p:val>
                                        </p:tav>
                                        <p:tav tm="100000">
                                          <p:val>
                                            <p:strVal val="#ppt_x"/>
                                          </p:val>
                                        </p:tav>
                                      </p:tavLst>
                                    </p:anim>
                                    <p:anim calcmode="lin" valueType="num">
                                      <p:cBhvr>
                                        <p:cTn id="60" dur="17" tmFilter="0.0,0.0; 0.25,0.07; 0.50,0.2; 0.75,0.467; 1.0,1.0">
                                          <p:stCondLst>
                                            <p:cond delay="0"/>
                                          </p:stCondLst>
                                        </p:cTn>
                                        <p:tgtEl>
                                          <p:spTgt spid="191529"/>
                                        </p:tgtEl>
                                        <p:attrNameLst>
                                          <p:attrName>ppt_y</p:attrName>
                                        </p:attrNameLst>
                                      </p:cBhvr>
                                      <p:tavLst>
                                        <p:tav tm="0" fmla="#ppt_y-sin(pi*$)/3">
                                          <p:val>
                                            <p:fltVal val="0.5"/>
                                          </p:val>
                                        </p:tav>
                                        <p:tav tm="100000">
                                          <p:val>
                                            <p:fltVal val="1"/>
                                          </p:val>
                                        </p:tav>
                                      </p:tavLst>
                                    </p:anim>
                                    <p:anim calcmode="lin" valueType="num">
                                      <p:cBhvr>
                                        <p:cTn id="61" dur="17" tmFilter="0, 0; 0.125,0.2665; 0.25,0.4; 0.375,0.465; 0.5,0.5;  0.625,0.535; 0.75,0.6; 0.875,0.7335; 1,1">
                                          <p:stCondLst>
                                            <p:cond delay="17"/>
                                          </p:stCondLst>
                                        </p:cTn>
                                        <p:tgtEl>
                                          <p:spTgt spid="191529"/>
                                        </p:tgtEl>
                                        <p:attrNameLst>
                                          <p:attrName>ppt_y</p:attrName>
                                        </p:attrNameLst>
                                      </p:cBhvr>
                                      <p:tavLst>
                                        <p:tav tm="0" fmla="#ppt_y-sin(pi*$)/9">
                                          <p:val>
                                            <p:fltVal val="0"/>
                                          </p:val>
                                        </p:tav>
                                        <p:tav tm="100000">
                                          <p:val>
                                            <p:fltVal val="1"/>
                                          </p:val>
                                        </p:tav>
                                      </p:tavLst>
                                    </p:anim>
                                    <p:anim calcmode="lin" valueType="num">
                                      <p:cBhvr>
                                        <p:cTn id="62" dur="8" tmFilter="0, 0; 0.125,0.2665; 0.25,0.4; 0.375,0.465; 0.5,0.5;  0.625,0.535; 0.75,0.6; 0.875,0.7335; 1,1">
                                          <p:stCondLst>
                                            <p:cond delay="33"/>
                                          </p:stCondLst>
                                        </p:cTn>
                                        <p:tgtEl>
                                          <p:spTgt spid="191529"/>
                                        </p:tgtEl>
                                        <p:attrNameLst>
                                          <p:attrName>ppt_y</p:attrName>
                                        </p:attrNameLst>
                                      </p:cBhvr>
                                      <p:tavLst>
                                        <p:tav tm="0" fmla="#ppt_y-sin(pi*$)/27">
                                          <p:val>
                                            <p:fltVal val="0"/>
                                          </p:val>
                                        </p:tav>
                                        <p:tav tm="100000">
                                          <p:val>
                                            <p:fltVal val="1"/>
                                          </p:val>
                                        </p:tav>
                                      </p:tavLst>
                                    </p:anim>
                                    <p:anim calcmode="lin" valueType="num">
                                      <p:cBhvr>
                                        <p:cTn id="63" dur="4" tmFilter="0, 0; 0.125,0.2665; 0.25,0.4; 0.375,0.465; 0.5,0.5;  0.625,0.535; 0.75,0.6; 0.875,0.7335; 1,1">
                                          <p:stCondLst>
                                            <p:cond delay="41"/>
                                          </p:stCondLst>
                                        </p:cTn>
                                        <p:tgtEl>
                                          <p:spTgt spid="191529"/>
                                        </p:tgtEl>
                                        <p:attrNameLst>
                                          <p:attrName>ppt_y</p:attrName>
                                        </p:attrNameLst>
                                      </p:cBhvr>
                                      <p:tavLst>
                                        <p:tav tm="0" fmla="#ppt_y-sin(pi*$)/81">
                                          <p:val>
                                            <p:fltVal val="0"/>
                                          </p:val>
                                        </p:tav>
                                        <p:tav tm="100000">
                                          <p:val>
                                            <p:fltVal val="1"/>
                                          </p:val>
                                        </p:tav>
                                      </p:tavLst>
                                    </p:anim>
                                    <p:animScale>
                                      <p:cBhvr>
                                        <p:cTn id="64" dur="1">
                                          <p:stCondLst>
                                            <p:cond delay="16"/>
                                          </p:stCondLst>
                                        </p:cTn>
                                        <p:tgtEl>
                                          <p:spTgt spid="191529"/>
                                        </p:tgtEl>
                                      </p:cBhvr>
                                      <p:to x="100000" y="60000"/>
                                    </p:animScale>
                                    <p:animScale>
                                      <p:cBhvr>
                                        <p:cTn id="65" dur="4" decel="50000">
                                          <p:stCondLst>
                                            <p:cond delay="17"/>
                                          </p:stCondLst>
                                        </p:cTn>
                                        <p:tgtEl>
                                          <p:spTgt spid="191529"/>
                                        </p:tgtEl>
                                      </p:cBhvr>
                                      <p:to x="100000" y="100000"/>
                                    </p:animScale>
                                    <p:animScale>
                                      <p:cBhvr>
                                        <p:cTn id="66" dur="1">
                                          <p:stCondLst>
                                            <p:cond delay="33"/>
                                          </p:stCondLst>
                                        </p:cTn>
                                        <p:tgtEl>
                                          <p:spTgt spid="191529"/>
                                        </p:tgtEl>
                                      </p:cBhvr>
                                      <p:to x="100000" y="80000"/>
                                    </p:animScale>
                                    <p:animScale>
                                      <p:cBhvr>
                                        <p:cTn id="67" dur="4" decel="50000">
                                          <p:stCondLst>
                                            <p:cond delay="33"/>
                                          </p:stCondLst>
                                        </p:cTn>
                                        <p:tgtEl>
                                          <p:spTgt spid="191529"/>
                                        </p:tgtEl>
                                      </p:cBhvr>
                                      <p:to x="100000" y="100000"/>
                                    </p:animScale>
                                    <p:animScale>
                                      <p:cBhvr>
                                        <p:cTn id="68" dur="1">
                                          <p:stCondLst>
                                            <p:cond delay="41"/>
                                          </p:stCondLst>
                                        </p:cTn>
                                        <p:tgtEl>
                                          <p:spTgt spid="191529"/>
                                        </p:tgtEl>
                                      </p:cBhvr>
                                      <p:to x="100000" y="90000"/>
                                    </p:animScale>
                                    <p:animScale>
                                      <p:cBhvr>
                                        <p:cTn id="69" dur="4" decel="50000">
                                          <p:stCondLst>
                                            <p:cond delay="42"/>
                                          </p:stCondLst>
                                        </p:cTn>
                                        <p:tgtEl>
                                          <p:spTgt spid="191529"/>
                                        </p:tgtEl>
                                      </p:cBhvr>
                                      <p:to x="100000" y="100000"/>
                                    </p:animScale>
                                    <p:animScale>
                                      <p:cBhvr>
                                        <p:cTn id="70" dur="1">
                                          <p:stCondLst>
                                            <p:cond delay="45"/>
                                          </p:stCondLst>
                                        </p:cTn>
                                        <p:tgtEl>
                                          <p:spTgt spid="191529"/>
                                        </p:tgtEl>
                                      </p:cBhvr>
                                      <p:to x="100000" y="95000"/>
                                    </p:animScale>
                                    <p:animScale>
                                      <p:cBhvr>
                                        <p:cTn id="71" dur="4" decel="50000">
                                          <p:stCondLst>
                                            <p:cond delay="46"/>
                                          </p:stCondLst>
                                        </p:cTn>
                                        <p:tgtEl>
                                          <p:spTgt spid="191529"/>
                                        </p:tgtEl>
                                      </p:cBhvr>
                                      <p:to x="100000" y="100000"/>
                                    </p:animScale>
                                  </p:childTnLst>
                                </p:cTn>
                              </p:par>
                            </p:childTnLst>
                          </p:cTn>
                        </p:par>
                        <p:par>
                          <p:cTn id="72" fill="hold" nodeType="afterGroup">
                            <p:stCondLst>
                              <p:cond delay="200"/>
                            </p:stCondLst>
                            <p:childTnLst>
                              <p:par>
                                <p:cTn id="73" presetID="26" presetClass="entr" presetSubtype="0" fill="hold" nodeType="afterEffect">
                                  <p:stCondLst>
                                    <p:cond delay="0"/>
                                  </p:stCondLst>
                                  <p:childTnLst>
                                    <p:set>
                                      <p:cBhvr>
                                        <p:cTn id="74" dur="1" fill="hold">
                                          <p:stCondLst>
                                            <p:cond delay="0"/>
                                          </p:stCondLst>
                                        </p:cTn>
                                        <p:tgtEl>
                                          <p:spTgt spid="191532"/>
                                        </p:tgtEl>
                                        <p:attrNameLst>
                                          <p:attrName>style.visibility</p:attrName>
                                        </p:attrNameLst>
                                      </p:cBhvr>
                                      <p:to>
                                        <p:strVal val="visible"/>
                                      </p:to>
                                    </p:set>
                                    <p:animEffect transition="in" filter="wipe(down)">
                                      <p:cBhvr>
                                        <p:cTn id="75" dur="14">
                                          <p:stCondLst>
                                            <p:cond delay="0"/>
                                          </p:stCondLst>
                                        </p:cTn>
                                        <p:tgtEl>
                                          <p:spTgt spid="191532"/>
                                        </p:tgtEl>
                                      </p:cBhvr>
                                    </p:animEffect>
                                    <p:anim calcmode="lin" valueType="num">
                                      <p:cBhvr>
                                        <p:cTn id="76" dur="46" tmFilter="0,0; 0.14,0.36; 0.43,0.73; 0.71,0.91; 1.0,1.0">
                                          <p:stCondLst>
                                            <p:cond delay="0"/>
                                          </p:stCondLst>
                                        </p:cTn>
                                        <p:tgtEl>
                                          <p:spTgt spid="191532"/>
                                        </p:tgtEl>
                                        <p:attrNameLst>
                                          <p:attrName>ppt_x</p:attrName>
                                        </p:attrNameLst>
                                      </p:cBhvr>
                                      <p:tavLst>
                                        <p:tav tm="0">
                                          <p:val>
                                            <p:strVal val="#ppt_x-0.25"/>
                                          </p:val>
                                        </p:tav>
                                        <p:tav tm="100000">
                                          <p:val>
                                            <p:strVal val="#ppt_x"/>
                                          </p:val>
                                        </p:tav>
                                      </p:tavLst>
                                    </p:anim>
                                    <p:anim calcmode="lin" valueType="num">
                                      <p:cBhvr>
                                        <p:cTn id="77" dur="17" tmFilter="0.0,0.0; 0.25,0.07; 0.50,0.2; 0.75,0.467; 1.0,1.0">
                                          <p:stCondLst>
                                            <p:cond delay="0"/>
                                          </p:stCondLst>
                                        </p:cTn>
                                        <p:tgtEl>
                                          <p:spTgt spid="191532"/>
                                        </p:tgtEl>
                                        <p:attrNameLst>
                                          <p:attrName>ppt_y</p:attrName>
                                        </p:attrNameLst>
                                      </p:cBhvr>
                                      <p:tavLst>
                                        <p:tav tm="0" fmla="#ppt_y-sin(pi*$)/3">
                                          <p:val>
                                            <p:fltVal val="0.5"/>
                                          </p:val>
                                        </p:tav>
                                        <p:tav tm="100000">
                                          <p:val>
                                            <p:fltVal val="1"/>
                                          </p:val>
                                        </p:tav>
                                      </p:tavLst>
                                    </p:anim>
                                    <p:anim calcmode="lin" valueType="num">
                                      <p:cBhvr>
                                        <p:cTn id="78" dur="17" tmFilter="0, 0; 0.125,0.2665; 0.25,0.4; 0.375,0.465; 0.5,0.5;  0.625,0.535; 0.75,0.6; 0.875,0.7335; 1,1">
                                          <p:stCondLst>
                                            <p:cond delay="17"/>
                                          </p:stCondLst>
                                        </p:cTn>
                                        <p:tgtEl>
                                          <p:spTgt spid="191532"/>
                                        </p:tgtEl>
                                        <p:attrNameLst>
                                          <p:attrName>ppt_y</p:attrName>
                                        </p:attrNameLst>
                                      </p:cBhvr>
                                      <p:tavLst>
                                        <p:tav tm="0" fmla="#ppt_y-sin(pi*$)/9">
                                          <p:val>
                                            <p:fltVal val="0"/>
                                          </p:val>
                                        </p:tav>
                                        <p:tav tm="100000">
                                          <p:val>
                                            <p:fltVal val="1"/>
                                          </p:val>
                                        </p:tav>
                                      </p:tavLst>
                                    </p:anim>
                                    <p:anim calcmode="lin" valueType="num">
                                      <p:cBhvr>
                                        <p:cTn id="79" dur="8" tmFilter="0, 0; 0.125,0.2665; 0.25,0.4; 0.375,0.465; 0.5,0.5;  0.625,0.535; 0.75,0.6; 0.875,0.7335; 1,1">
                                          <p:stCondLst>
                                            <p:cond delay="33"/>
                                          </p:stCondLst>
                                        </p:cTn>
                                        <p:tgtEl>
                                          <p:spTgt spid="191532"/>
                                        </p:tgtEl>
                                        <p:attrNameLst>
                                          <p:attrName>ppt_y</p:attrName>
                                        </p:attrNameLst>
                                      </p:cBhvr>
                                      <p:tavLst>
                                        <p:tav tm="0" fmla="#ppt_y-sin(pi*$)/27">
                                          <p:val>
                                            <p:fltVal val="0"/>
                                          </p:val>
                                        </p:tav>
                                        <p:tav tm="100000">
                                          <p:val>
                                            <p:fltVal val="1"/>
                                          </p:val>
                                        </p:tav>
                                      </p:tavLst>
                                    </p:anim>
                                    <p:anim calcmode="lin" valueType="num">
                                      <p:cBhvr>
                                        <p:cTn id="80" dur="4" tmFilter="0, 0; 0.125,0.2665; 0.25,0.4; 0.375,0.465; 0.5,0.5;  0.625,0.535; 0.75,0.6; 0.875,0.7335; 1,1">
                                          <p:stCondLst>
                                            <p:cond delay="41"/>
                                          </p:stCondLst>
                                        </p:cTn>
                                        <p:tgtEl>
                                          <p:spTgt spid="191532"/>
                                        </p:tgtEl>
                                        <p:attrNameLst>
                                          <p:attrName>ppt_y</p:attrName>
                                        </p:attrNameLst>
                                      </p:cBhvr>
                                      <p:tavLst>
                                        <p:tav tm="0" fmla="#ppt_y-sin(pi*$)/81">
                                          <p:val>
                                            <p:fltVal val="0"/>
                                          </p:val>
                                        </p:tav>
                                        <p:tav tm="100000">
                                          <p:val>
                                            <p:fltVal val="1"/>
                                          </p:val>
                                        </p:tav>
                                      </p:tavLst>
                                    </p:anim>
                                    <p:animScale>
                                      <p:cBhvr>
                                        <p:cTn id="81" dur="1">
                                          <p:stCondLst>
                                            <p:cond delay="16"/>
                                          </p:stCondLst>
                                        </p:cTn>
                                        <p:tgtEl>
                                          <p:spTgt spid="191532"/>
                                        </p:tgtEl>
                                      </p:cBhvr>
                                      <p:to x="100000" y="60000"/>
                                    </p:animScale>
                                    <p:animScale>
                                      <p:cBhvr>
                                        <p:cTn id="82" dur="4" decel="50000">
                                          <p:stCondLst>
                                            <p:cond delay="17"/>
                                          </p:stCondLst>
                                        </p:cTn>
                                        <p:tgtEl>
                                          <p:spTgt spid="191532"/>
                                        </p:tgtEl>
                                      </p:cBhvr>
                                      <p:to x="100000" y="100000"/>
                                    </p:animScale>
                                    <p:animScale>
                                      <p:cBhvr>
                                        <p:cTn id="83" dur="1">
                                          <p:stCondLst>
                                            <p:cond delay="33"/>
                                          </p:stCondLst>
                                        </p:cTn>
                                        <p:tgtEl>
                                          <p:spTgt spid="191532"/>
                                        </p:tgtEl>
                                      </p:cBhvr>
                                      <p:to x="100000" y="80000"/>
                                    </p:animScale>
                                    <p:animScale>
                                      <p:cBhvr>
                                        <p:cTn id="84" dur="4" decel="50000">
                                          <p:stCondLst>
                                            <p:cond delay="33"/>
                                          </p:stCondLst>
                                        </p:cTn>
                                        <p:tgtEl>
                                          <p:spTgt spid="191532"/>
                                        </p:tgtEl>
                                      </p:cBhvr>
                                      <p:to x="100000" y="100000"/>
                                    </p:animScale>
                                    <p:animScale>
                                      <p:cBhvr>
                                        <p:cTn id="85" dur="1">
                                          <p:stCondLst>
                                            <p:cond delay="41"/>
                                          </p:stCondLst>
                                        </p:cTn>
                                        <p:tgtEl>
                                          <p:spTgt spid="191532"/>
                                        </p:tgtEl>
                                      </p:cBhvr>
                                      <p:to x="100000" y="90000"/>
                                    </p:animScale>
                                    <p:animScale>
                                      <p:cBhvr>
                                        <p:cTn id="86" dur="4" decel="50000">
                                          <p:stCondLst>
                                            <p:cond delay="42"/>
                                          </p:stCondLst>
                                        </p:cTn>
                                        <p:tgtEl>
                                          <p:spTgt spid="191532"/>
                                        </p:tgtEl>
                                      </p:cBhvr>
                                      <p:to x="100000" y="100000"/>
                                    </p:animScale>
                                    <p:animScale>
                                      <p:cBhvr>
                                        <p:cTn id="87" dur="1">
                                          <p:stCondLst>
                                            <p:cond delay="45"/>
                                          </p:stCondLst>
                                        </p:cTn>
                                        <p:tgtEl>
                                          <p:spTgt spid="191532"/>
                                        </p:tgtEl>
                                      </p:cBhvr>
                                      <p:to x="100000" y="95000"/>
                                    </p:animScale>
                                    <p:animScale>
                                      <p:cBhvr>
                                        <p:cTn id="88" dur="4" decel="50000">
                                          <p:stCondLst>
                                            <p:cond delay="46"/>
                                          </p:stCondLst>
                                        </p:cTn>
                                        <p:tgtEl>
                                          <p:spTgt spid="191532"/>
                                        </p:tgtEl>
                                      </p:cBhvr>
                                      <p:to x="100000" y="100000"/>
                                    </p:animScale>
                                  </p:childTnLst>
                                </p:cTn>
                              </p:par>
                            </p:childTnLst>
                          </p:cTn>
                        </p:par>
                        <p:par>
                          <p:cTn id="89" fill="hold" nodeType="afterGroup">
                            <p:stCondLst>
                              <p:cond delay="250"/>
                            </p:stCondLst>
                            <p:childTnLst>
                              <p:par>
                                <p:cTn id="90" presetID="26" presetClass="entr" presetSubtype="0" fill="hold" nodeType="afterEffect">
                                  <p:stCondLst>
                                    <p:cond delay="0"/>
                                  </p:stCondLst>
                                  <p:childTnLst>
                                    <p:set>
                                      <p:cBhvr>
                                        <p:cTn id="91" dur="1" fill="hold">
                                          <p:stCondLst>
                                            <p:cond delay="0"/>
                                          </p:stCondLst>
                                        </p:cTn>
                                        <p:tgtEl>
                                          <p:spTgt spid="191535"/>
                                        </p:tgtEl>
                                        <p:attrNameLst>
                                          <p:attrName>style.visibility</p:attrName>
                                        </p:attrNameLst>
                                      </p:cBhvr>
                                      <p:to>
                                        <p:strVal val="visible"/>
                                      </p:to>
                                    </p:set>
                                    <p:animEffect transition="in" filter="wipe(down)">
                                      <p:cBhvr>
                                        <p:cTn id="92" dur="14">
                                          <p:stCondLst>
                                            <p:cond delay="0"/>
                                          </p:stCondLst>
                                        </p:cTn>
                                        <p:tgtEl>
                                          <p:spTgt spid="191535"/>
                                        </p:tgtEl>
                                      </p:cBhvr>
                                    </p:animEffect>
                                    <p:anim calcmode="lin" valueType="num">
                                      <p:cBhvr>
                                        <p:cTn id="93" dur="46" tmFilter="0,0; 0.14,0.36; 0.43,0.73; 0.71,0.91; 1.0,1.0">
                                          <p:stCondLst>
                                            <p:cond delay="0"/>
                                          </p:stCondLst>
                                        </p:cTn>
                                        <p:tgtEl>
                                          <p:spTgt spid="191535"/>
                                        </p:tgtEl>
                                        <p:attrNameLst>
                                          <p:attrName>ppt_x</p:attrName>
                                        </p:attrNameLst>
                                      </p:cBhvr>
                                      <p:tavLst>
                                        <p:tav tm="0">
                                          <p:val>
                                            <p:strVal val="#ppt_x-0.25"/>
                                          </p:val>
                                        </p:tav>
                                        <p:tav tm="100000">
                                          <p:val>
                                            <p:strVal val="#ppt_x"/>
                                          </p:val>
                                        </p:tav>
                                      </p:tavLst>
                                    </p:anim>
                                    <p:anim calcmode="lin" valueType="num">
                                      <p:cBhvr>
                                        <p:cTn id="94" dur="17" tmFilter="0.0,0.0; 0.25,0.07; 0.50,0.2; 0.75,0.467; 1.0,1.0">
                                          <p:stCondLst>
                                            <p:cond delay="0"/>
                                          </p:stCondLst>
                                        </p:cTn>
                                        <p:tgtEl>
                                          <p:spTgt spid="191535"/>
                                        </p:tgtEl>
                                        <p:attrNameLst>
                                          <p:attrName>ppt_y</p:attrName>
                                        </p:attrNameLst>
                                      </p:cBhvr>
                                      <p:tavLst>
                                        <p:tav tm="0" fmla="#ppt_y-sin(pi*$)/3">
                                          <p:val>
                                            <p:fltVal val="0.5"/>
                                          </p:val>
                                        </p:tav>
                                        <p:tav tm="100000">
                                          <p:val>
                                            <p:fltVal val="1"/>
                                          </p:val>
                                        </p:tav>
                                      </p:tavLst>
                                    </p:anim>
                                    <p:anim calcmode="lin" valueType="num">
                                      <p:cBhvr>
                                        <p:cTn id="95" dur="17" tmFilter="0, 0; 0.125,0.2665; 0.25,0.4; 0.375,0.465; 0.5,0.5;  0.625,0.535; 0.75,0.6; 0.875,0.7335; 1,1">
                                          <p:stCondLst>
                                            <p:cond delay="17"/>
                                          </p:stCondLst>
                                        </p:cTn>
                                        <p:tgtEl>
                                          <p:spTgt spid="191535"/>
                                        </p:tgtEl>
                                        <p:attrNameLst>
                                          <p:attrName>ppt_y</p:attrName>
                                        </p:attrNameLst>
                                      </p:cBhvr>
                                      <p:tavLst>
                                        <p:tav tm="0" fmla="#ppt_y-sin(pi*$)/9">
                                          <p:val>
                                            <p:fltVal val="0"/>
                                          </p:val>
                                        </p:tav>
                                        <p:tav tm="100000">
                                          <p:val>
                                            <p:fltVal val="1"/>
                                          </p:val>
                                        </p:tav>
                                      </p:tavLst>
                                    </p:anim>
                                    <p:anim calcmode="lin" valueType="num">
                                      <p:cBhvr>
                                        <p:cTn id="96" dur="8" tmFilter="0, 0; 0.125,0.2665; 0.25,0.4; 0.375,0.465; 0.5,0.5;  0.625,0.535; 0.75,0.6; 0.875,0.7335; 1,1">
                                          <p:stCondLst>
                                            <p:cond delay="33"/>
                                          </p:stCondLst>
                                        </p:cTn>
                                        <p:tgtEl>
                                          <p:spTgt spid="191535"/>
                                        </p:tgtEl>
                                        <p:attrNameLst>
                                          <p:attrName>ppt_y</p:attrName>
                                        </p:attrNameLst>
                                      </p:cBhvr>
                                      <p:tavLst>
                                        <p:tav tm="0" fmla="#ppt_y-sin(pi*$)/27">
                                          <p:val>
                                            <p:fltVal val="0"/>
                                          </p:val>
                                        </p:tav>
                                        <p:tav tm="100000">
                                          <p:val>
                                            <p:fltVal val="1"/>
                                          </p:val>
                                        </p:tav>
                                      </p:tavLst>
                                    </p:anim>
                                    <p:anim calcmode="lin" valueType="num">
                                      <p:cBhvr>
                                        <p:cTn id="97" dur="4" tmFilter="0, 0; 0.125,0.2665; 0.25,0.4; 0.375,0.465; 0.5,0.5;  0.625,0.535; 0.75,0.6; 0.875,0.7335; 1,1">
                                          <p:stCondLst>
                                            <p:cond delay="41"/>
                                          </p:stCondLst>
                                        </p:cTn>
                                        <p:tgtEl>
                                          <p:spTgt spid="191535"/>
                                        </p:tgtEl>
                                        <p:attrNameLst>
                                          <p:attrName>ppt_y</p:attrName>
                                        </p:attrNameLst>
                                      </p:cBhvr>
                                      <p:tavLst>
                                        <p:tav tm="0" fmla="#ppt_y-sin(pi*$)/81">
                                          <p:val>
                                            <p:fltVal val="0"/>
                                          </p:val>
                                        </p:tav>
                                        <p:tav tm="100000">
                                          <p:val>
                                            <p:fltVal val="1"/>
                                          </p:val>
                                        </p:tav>
                                      </p:tavLst>
                                    </p:anim>
                                    <p:animScale>
                                      <p:cBhvr>
                                        <p:cTn id="98" dur="1">
                                          <p:stCondLst>
                                            <p:cond delay="16"/>
                                          </p:stCondLst>
                                        </p:cTn>
                                        <p:tgtEl>
                                          <p:spTgt spid="191535"/>
                                        </p:tgtEl>
                                      </p:cBhvr>
                                      <p:to x="100000" y="60000"/>
                                    </p:animScale>
                                    <p:animScale>
                                      <p:cBhvr>
                                        <p:cTn id="99" dur="4" decel="50000">
                                          <p:stCondLst>
                                            <p:cond delay="17"/>
                                          </p:stCondLst>
                                        </p:cTn>
                                        <p:tgtEl>
                                          <p:spTgt spid="191535"/>
                                        </p:tgtEl>
                                      </p:cBhvr>
                                      <p:to x="100000" y="100000"/>
                                    </p:animScale>
                                    <p:animScale>
                                      <p:cBhvr>
                                        <p:cTn id="100" dur="1">
                                          <p:stCondLst>
                                            <p:cond delay="33"/>
                                          </p:stCondLst>
                                        </p:cTn>
                                        <p:tgtEl>
                                          <p:spTgt spid="191535"/>
                                        </p:tgtEl>
                                      </p:cBhvr>
                                      <p:to x="100000" y="80000"/>
                                    </p:animScale>
                                    <p:animScale>
                                      <p:cBhvr>
                                        <p:cTn id="101" dur="4" decel="50000">
                                          <p:stCondLst>
                                            <p:cond delay="33"/>
                                          </p:stCondLst>
                                        </p:cTn>
                                        <p:tgtEl>
                                          <p:spTgt spid="191535"/>
                                        </p:tgtEl>
                                      </p:cBhvr>
                                      <p:to x="100000" y="100000"/>
                                    </p:animScale>
                                    <p:animScale>
                                      <p:cBhvr>
                                        <p:cTn id="102" dur="1">
                                          <p:stCondLst>
                                            <p:cond delay="41"/>
                                          </p:stCondLst>
                                        </p:cTn>
                                        <p:tgtEl>
                                          <p:spTgt spid="191535"/>
                                        </p:tgtEl>
                                      </p:cBhvr>
                                      <p:to x="100000" y="90000"/>
                                    </p:animScale>
                                    <p:animScale>
                                      <p:cBhvr>
                                        <p:cTn id="103" dur="4" decel="50000">
                                          <p:stCondLst>
                                            <p:cond delay="42"/>
                                          </p:stCondLst>
                                        </p:cTn>
                                        <p:tgtEl>
                                          <p:spTgt spid="191535"/>
                                        </p:tgtEl>
                                      </p:cBhvr>
                                      <p:to x="100000" y="100000"/>
                                    </p:animScale>
                                    <p:animScale>
                                      <p:cBhvr>
                                        <p:cTn id="104" dur="1">
                                          <p:stCondLst>
                                            <p:cond delay="45"/>
                                          </p:stCondLst>
                                        </p:cTn>
                                        <p:tgtEl>
                                          <p:spTgt spid="191535"/>
                                        </p:tgtEl>
                                      </p:cBhvr>
                                      <p:to x="100000" y="95000"/>
                                    </p:animScale>
                                    <p:animScale>
                                      <p:cBhvr>
                                        <p:cTn id="105" dur="4" decel="50000">
                                          <p:stCondLst>
                                            <p:cond delay="46"/>
                                          </p:stCondLst>
                                        </p:cTn>
                                        <p:tgtEl>
                                          <p:spTgt spid="191535"/>
                                        </p:tgtEl>
                                      </p:cBhvr>
                                      <p:to x="100000" y="100000"/>
                                    </p:animScale>
                                  </p:childTnLst>
                                </p:cTn>
                              </p:par>
                            </p:childTnLst>
                          </p:cTn>
                        </p:par>
                        <p:par>
                          <p:cTn id="106" fill="hold" nodeType="afterGroup">
                            <p:stCondLst>
                              <p:cond delay="300"/>
                            </p:stCondLst>
                            <p:childTnLst>
                              <p:par>
                                <p:cTn id="107" presetID="26" presetClass="entr" presetSubtype="0" fill="hold" nodeType="afterEffect">
                                  <p:stCondLst>
                                    <p:cond delay="0"/>
                                  </p:stCondLst>
                                  <p:childTnLst>
                                    <p:set>
                                      <p:cBhvr>
                                        <p:cTn id="108" dur="1" fill="hold">
                                          <p:stCondLst>
                                            <p:cond delay="0"/>
                                          </p:stCondLst>
                                        </p:cTn>
                                        <p:tgtEl>
                                          <p:spTgt spid="191536"/>
                                        </p:tgtEl>
                                        <p:attrNameLst>
                                          <p:attrName>style.visibility</p:attrName>
                                        </p:attrNameLst>
                                      </p:cBhvr>
                                      <p:to>
                                        <p:strVal val="visible"/>
                                      </p:to>
                                    </p:set>
                                    <p:animEffect transition="in" filter="wipe(down)">
                                      <p:cBhvr>
                                        <p:cTn id="109" dur="14">
                                          <p:stCondLst>
                                            <p:cond delay="0"/>
                                          </p:stCondLst>
                                        </p:cTn>
                                        <p:tgtEl>
                                          <p:spTgt spid="191536"/>
                                        </p:tgtEl>
                                      </p:cBhvr>
                                    </p:animEffect>
                                    <p:anim calcmode="lin" valueType="num">
                                      <p:cBhvr>
                                        <p:cTn id="110" dur="46" tmFilter="0,0; 0.14,0.36; 0.43,0.73; 0.71,0.91; 1.0,1.0">
                                          <p:stCondLst>
                                            <p:cond delay="0"/>
                                          </p:stCondLst>
                                        </p:cTn>
                                        <p:tgtEl>
                                          <p:spTgt spid="191536"/>
                                        </p:tgtEl>
                                        <p:attrNameLst>
                                          <p:attrName>ppt_x</p:attrName>
                                        </p:attrNameLst>
                                      </p:cBhvr>
                                      <p:tavLst>
                                        <p:tav tm="0">
                                          <p:val>
                                            <p:strVal val="#ppt_x-0.25"/>
                                          </p:val>
                                        </p:tav>
                                        <p:tav tm="100000">
                                          <p:val>
                                            <p:strVal val="#ppt_x"/>
                                          </p:val>
                                        </p:tav>
                                      </p:tavLst>
                                    </p:anim>
                                    <p:anim calcmode="lin" valueType="num">
                                      <p:cBhvr>
                                        <p:cTn id="111" dur="17" tmFilter="0.0,0.0; 0.25,0.07; 0.50,0.2; 0.75,0.467; 1.0,1.0">
                                          <p:stCondLst>
                                            <p:cond delay="0"/>
                                          </p:stCondLst>
                                        </p:cTn>
                                        <p:tgtEl>
                                          <p:spTgt spid="191536"/>
                                        </p:tgtEl>
                                        <p:attrNameLst>
                                          <p:attrName>ppt_y</p:attrName>
                                        </p:attrNameLst>
                                      </p:cBhvr>
                                      <p:tavLst>
                                        <p:tav tm="0" fmla="#ppt_y-sin(pi*$)/3">
                                          <p:val>
                                            <p:fltVal val="0.5"/>
                                          </p:val>
                                        </p:tav>
                                        <p:tav tm="100000">
                                          <p:val>
                                            <p:fltVal val="1"/>
                                          </p:val>
                                        </p:tav>
                                      </p:tavLst>
                                    </p:anim>
                                    <p:anim calcmode="lin" valueType="num">
                                      <p:cBhvr>
                                        <p:cTn id="112" dur="17" tmFilter="0, 0; 0.125,0.2665; 0.25,0.4; 0.375,0.465; 0.5,0.5;  0.625,0.535; 0.75,0.6; 0.875,0.7335; 1,1">
                                          <p:stCondLst>
                                            <p:cond delay="17"/>
                                          </p:stCondLst>
                                        </p:cTn>
                                        <p:tgtEl>
                                          <p:spTgt spid="191536"/>
                                        </p:tgtEl>
                                        <p:attrNameLst>
                                          <p:attrName>ppt_y</p:attrName>
                                        </p:attrNameLst>
                                      </p:cBhvr>
                                      <p:tavLst>
                                        <p:tav tm="0" fmla="#ppt_y-sin(pi*$)/9">
                                          <p:val>
                                            <p:fltVal val="0"/>
                                          </p:val>
                                        </p:tav>
                                        <p:tav tm="100000">
                                          <p:val>
                                            <p:fltVal val="1"/>
                                          </p:val>
                                        </p:tav>
                                      </p:tavLst>
                                    </p:anim>
                                    <p:anim calcmode="lin" valueType="num">
                                      <p:cBhvr>
                                        <p:cTn id="113" dur="8" tmFilter="0, 0; 0.125,0.2665; 0.25,0.4; 0.375,0.465; 0.5,0.5;  0.625,0.535; 0.75,0.6; 0.875,0.7335; 1,1">
                                          <p:stCondLst>
                                            <p:cond delay="33"/>
                                          </p:stCondLst>
                                        </p:cTn>
                                        <p:tgtEl>
                                          <p:spTgt spid="191536"/>
                                        </p:tgtEl>
                                        <p:attrNameLst>
                                          <p:attrName>ppt_y</p:attrName>
                                        </p:attrNameLst>
                                      </p:cBhvr>
                                      <p:tavLst>
                                        <p:tav tm="0" fmla="#ppt_y-sin(pi*$)/27">
                                          <p:val>
                                            <p:fltVal val="0"/>
                                          </p:val>
                                        </p:tav>
                                        <p:tav tm="100000">
                                          <p:val>
                                            <p:fltVal val="1"/>
                                          </p:val>
                                        </p:tav>
                                      </p:tavLst>
                                    </p:anim>
                                    <p:anim calcmode="lin" valueType="num">
                                      <p:cBhvr>
                                        <p:cTn id="114" dur="4" tmFilter="0, 0; 0.125,0.2665; 0.25,0.4; 0.375,0.465; 0.5,0.5;  0.625,0.535; 0.75,0.6; 0.875,0.7335; 1,1">
                                          <p:stCondLst>
                                            <p:cond delay="41"/>
                                          </p:stCondLst>
                                        </p:cTn>
                                        <p:tgtEl>
                                          <p:spTgt spid="191536"/>
                                        </p:tgtEl>
                                        <p:attrNameLst>
                                          <p:attrName>ppt_y</p:attrName>
                                        </p:attrNameLst>
                                      </p:cBhvr>
                                      <p:tavLst>
                                        <p:tav tm="0" fmla="#ppt_y-sin(pi*$)/81">
                                          <p:val>
                                            <p:fltVal val="0"/>
                                          </p:val>
                                        </p:tav>
                                        <p:tav tm="100000">
                                          <p:val>
                                            <p:fltVal val="1"/>
                                          </p:val>
                                        </p:tav>
                                      </p:tavLst>
                                    </p:anim>
                                    <p:animScale>
                                      <p:cBhvr>
                                        <p:cTn id="115" dur="1">
                                          <p:stCondLst>
                                            <p:cond delay="16"/>
                                          </p:stCondLst>
                                        </p:cTn>
                                        <p:tgtEl>
                                          <p:spTgt spid="191536"/>
                                        </p:tgtEl>
                                      </p:cBhvr>
                                      <p:to x="100000" y="60000"/>
                                    </p:animScale>
                                    <p:animScale>
                                      <p:cBhvr>
                                        <p:cTn id="116" dur="4" decel="50000">
                                          <p:stCondLst>
                                            <p:cond delay="17"/>
                                          </p:stCondLst>
                                        </p:cTn>
                                        <p:tgtEl>
                                          <p:spTgt spid="191536"/>
                                        </p:tgtEl>
                                      </p:cBhvr>
                                      <p:to x="100000" y="100000"/>
                                    </p:animScale>
                                    <p:animScale>
                                      <p:cBhvr>
                                        <p:cTn id="117" dur="1">
                                          <p:stCondLst>
                                            <p:cond delay="33"/>
                                          </p:stCondLst>
                                        </p:cTn>
                                        <p:tgtEl>
                                          <p:spTgt spid="191536"/>
                                        </p:tgtEl>
                                      </p:cBhvr>
                                      <p:to x="100000" y="80000"/>
                                    </p:animScale>
                                    <p:animScale>
                                      <p:cBhvr>
                                        <p:cTn id="118" dur="4" decel="50000">
                                          <p:stCondLst>
                                            <p:cond delay="33"/>
                                          </p:stCondLst>
                                        </p:cTn>
                                        <p:tgtEl>
                                          <p:spTgt spid="191536"/>
                                        </p:tgtEl>
                                      </p:cBhvr>
                                      <p:to x="100000" y="100000"/>
                                    </p:animScale>
                                    <p:animScale>
                                      <p:cBhvr>
                                        <p:cTn id="119" dur="1">
                                          <p:stCondLst>
                                            <p:cond delay="41"/>
                                          </p:stCondLst>
                                        </p:cTn>
                                        <p:tgtEl>
                                          <p:spTgt spid="191536"/>
                                        </p:tgtEl>
                                      </p:cBhvr>
                                      <p:to x="100000" y="90000"/>
                                    </p:animScale>
                                    <p:animScale>
                                      <p:cBhvr>
                                        <p:cTn id="120" dur="4" decel="50000">
                                          <p:stCondLst>
                                            <p:cond delay="42"/>
                                          </p:stCondLst>
                                        </p:cTn>
                                        <p:tgtEl>
                                          <p:spTgt spid="191536"/>
                                        </p:tgtEl>
                                      </p:cBhvr>
                                      <p:to x="100000" y="100000"/>
                                    </p:animScale>
                                    <p:animScale>
                                      <p:cBhvr>
                                        <p:cTn id="121" dur="1">
                                          <p:stCondLst>
                                            <p:cond delay="45"/>
                                          </p:stCondLst>
                                        </p:cTn>
                                        <p:tgtEl>
                                          <p:spTgt spid="191536"/>
                                        </p:tgtEl>
                                      </p:cBhvr>
                                      <p:to x="100000" y="95000"/>
                                    </p:animScale>
                                    <p:animScale>
                                      <p:cBhvr>
                                        <p:cTn id="122" dur="4" decel="50000">
                                          <p:stCondLst>
                                            <p:cond delay="46"/>
                                          </p:stCondLst>
                                        </p:cTn>
                                        <p:tgtEl>
                                          <p:spTgt spid="191536"/>
                                        </p:tgtEl>
                                      </p:cBhvr>
                                      <p:to x="100000" y="100000"/>
                                    </p:animScale>
                                  </p:childTnLst>
                                </p:cTn>
                              </p:par>
                            </p:childTnLst>
                          </p:cTn>
                        </p:par>
                        <p:par>
                          <p:cTn id="123" fill="hold" nodeType="afterGroup">
                            <p:stCondLst>
                              <p:cond delay="350"/>
                            </p:stCondLst>
                            <p:childTnLst>
                              <p:par>
                                <p:cTn id="124" presetID="26" presetClass="entr" presetSubtype="0" fill="hold" nodeType="afterEffect">
                                  <p:stCondLst>
                                    <p:cond delay="0"/>
                                  </p:stCondLst>
                                  <p:childTnLst>
                                    <p:set>
                                      <p:cBhvr>
                                        <p:cTn id="125" dur="1" fill="hold">
                                          <p:stCondLst>
                                            <p:cond delay="0"/>
                                          </p:stCondLst>
                                        </p:cTn>
                                        <p:tgtEl>
                                          <p:spTgt spid="191537"/>
                                        </p:tgtEl>
                                        <p:attrNameLst>
                                          <p:attrName>style.visibility</p:attrName>
                                        </p:attrNameLst>
                                      </p:cBhvr>
                                      <p:to>
                                        <p:strVal val="visible"/>
                                      </p:to>
                                    </p:set>
                                    <p:animEffect transition="in" filter="wipe(down)">
                                      <p:cBhvr>
                                        <p:cTn id="126" dur="14">
                                          <p:stCondLst>
                                            <p:cond delay="0"/>
                                          </p:stCondLst>
                                        </p:cTn>
                                        <p:tgtEl>
                                          <p:spTgt spid="191537"/>
                                        </p:tgtEl>
                                      </p:cBhvr>
                                    </p:animEffect>
                                    <p:anim calcmode="lin" valueType="num">
                                      <p:cBhvr>
                                        <p:cTn id="127" dur="46" tmFilter="0,0; 0.14,0.36; 0.43,0.73; 0.71,0.91; 1.0,1.0">
                                          <p:stCondLst>
                                            <p:cond delay="0"/>
                                          </p:stCondLst>
                                        </p:cTn>
                                        <p:tgtEl>
                                          <p:spTgt spid="191537"/>
                                        </p:tgtEl>
                                        <p:attrNameLst>
                                          <p:attrName>ppt_x</p:attrName>
                                        </p:attrNameLst>
                                      </p:cBhvr>
                                      <p:tavLst>
                                        <p:tav tm="0">
                                          <p:val>
                                            <p:strVal val="#ppt_x-0.25"/>
                                          </p:val>
                                        </p:tav>
                                        <p:tav tm="100000">
                                          <p:val>
                                            <p:strVal val="#ppt_x"/>
                                          </p:val>
                                        </p:tav>
                                      </p:tavLst>
                                    </p:anim>
                                    <p:anim calcmode="lin" valueType="num">
                                      <p:cBhvr>
                                        <p:cTn id="128" dur="17" tmFilter="0.0,0.0; 0.25,0.07; 0.50,0.2; 0.75,0.467; 1.0,1.0">
                                          <p:stCondLst>
                                            <p:cond delay="0"/>
                                          </p:stCondLst>
                                        </p:cTn>
                                        <p:tgtEl>
                                          <p:spTgt spid="191537"/>
                                        </p:tgtEl>
                                        <p:attrNameLst>
                                          <p:attrName>ppt_y</p:attrName>
                                        </p:attrNameLst>
                                      </p:cBhvr>
                                      <p:tavLst>
                                        <p:tav tm="0" fmla="#ppt_y-sin(pi*$)/3">
                                          <p:val>
                                            <p:fltVal val="0.5"/>
                                          </p:val>
                                        </p:tav>
                                        <p:tav tm="100000">
                                          <p:val>
                                            <p:fltVal val="1"/>
                                          </p:val>
                                        </p:tav>
                                      </p:tavLst>
                                    </p:anim>
                                    <p:anim calcmode="lin" valueType="num">
                                      <p:cBhvr>
                                        <p:cTn id="129" dur="17" tmFilter="0, 0; 0.125,0.2665; 0.25,0.4; 0.375,0.465; 0.5,0.5;  0.625,0.535; 0.75,0.6; 0.875,0.7335; 1,1">
                                          <p:stCondLst>
                                            <p:cond delay="17"/>
                                          </p:stCondLst>
                                        </p:cTn>
                                        <p:tgtEl>
                                          <p:spTgt spid="191537"/>
                                        </p:tgtEl>
                                        <p:attrNameLst>
                                          <p:attrName>ppt_y</p:attrName>
                                        </p:attrNameLst>
                                      </p:cBhvr>
                                      <p:tavLst>
                                        <p:tav tm="0" fmla="#ppt_y-sin(pi*$)/9">
                                          <p:val>
                                            <p:fltVal val="0"/>
                                          </p:val>
                                        </p:tav>
                                        <p:tav tm="100000">
                                          <p:val>
                                            <p:fltVal val="1"/>
                                          </p:val>
                                        </p:tav>
                                      </p:tavLst>
                                    </p:anim>
                                    <p:anim calcmode="lin" valueType="num">
                                      <p:cBhvr>
                                        <p:cTn id="130" dur="8" tmFilter="0, 0; 0.125,0.2665; 0.25,0.4; 0.375,0.465; 0.5,0.5;  0.625,0.535; 0.75,0.6; 0.875,0.7335; 1,1">
                                          <p:stCondLst>
                                            <p:cond delay="33"/>
                                          </p:stCondLst>
                                        </p:cTn>
                                        <p:tgtEl>
                                          <p:spTgt spid="191537"/>
                                        </p:tgtEl>
                                        <p:attrNameLst>
                                          <p:attrName>ppt_y</p:attrName>
                                        </p:attrNameLst>
                                      </p:cBhvr>
                                      <p:tavLst>
                                        <p:tav tm="0" fmla="#ppt_y-sin(pi*$)/27">
                                          <p:val>
                                            <p:fltVal val="0"/>
                                          </p:val>
                                        </p:tav>
                                        <p:tav tm="100000">
                                          <p:val>
                                            <p:fltVal val="1"/>
                                          </p:val>
                                        </p:tav>
                                      </p:tavLst>
                                    </p:anim>
                                    <p:anim calcmode="lin" valueType="num">
                                      <p:cBhvr>
                                        <p:cTn id="131" dur="4" tmFilter="0, 0; 0.125,0.2665; 0.25,0.4; 0.375,0.465; 0.5,0.5;  0.625,0.535; 0.75,0.6; 0.875,0.7335; 1,1">
                                          <p:stCondLst>
                                            <p:cond delay="41"/>
                                          </p:stCondLst>
                                        </p:cTn>
                                        <p:tgtEl>
                                          <p:spTgt spid="191537"/>
                                        </p:tgtEl>
                                        <p:attrNameLst>
                                          <p:attrName>ppt_y</p:attrName>
                                        </p:attrNameLst>
                                      </p:cBhvr>
                                      <p:tavLst>
                                        <p:tav tm="0" fmla="#ppt_y-sin(pi*$)/81">
                                          <p:val>
                                            <p:fltVal val="0"/>
                                          </p:val>
                                        </p:tav>
                                        <p:tav tm="100000">
                                          <p:val>
                                            <p:fltVal val="1"/>
                                          </p:val>
                                        </p:tav>
                                      </p:tavLst>
                                    </p:anim>
                                    <p:animScale>
                                      <p:cBhvr>
                                        <p:cTn id="132" dur="1">
                                          <p:stCondLst>
                                            <p:cond delay="16"/>
                                          </p:stCondLst>
                                        </p:cTn>
                                        <p:tgtEl>
                                          <p:spTgt spid="191537"/>
                                        </p:tgtEl>
                                      </p:cBhvr>
                                      <p:to x="100000" y="60000"/>
                                    </p:animScale>
                                    <p:animScale>
                                      <p:cBhvr>
                                        <p:cTn id="133" dur="4" decel="50000">
                                          <p:stCondLst>
                                            <p:cond delay="17"/>
                                          </p:stCondLst>
                                        </p:cTn>
                                        <p:tgtEl>
                                          <p:spTgt spid="191537"/>
                                        </p:tgtEl>
                                      </p:cBhvr>
                                      <p:to x="100000" y="100000"/>
                                    </p:animScale>
                                    <p:animScale>
                                      <p:cBhvr>
                                        <p:cTn id="134" dur="1">
                                          <p:stCondLst>
                                            <p:cond delay="33"/>
                                          </p:stCondLst>
                                        </p:cTn>
                                        <p:tgtEl>
                                          <p:spTgt spid="191537"/>
                                        </p:tgtEl>
                                      </p:cBhvr>
                                      <p:to x="100000" y="80000"/>
                                    </p:animScale>
                                    <p:animScale>
                                      <p:cBhvr>
                                        <p:cTn id="135" dur="4" decel="50000">
                                          <p:stCondLst>
                                            <p:cond delay="33"/>
                                          </p:stCondLst>
                                        </p:cTn>
                                        <p:tgtEl>
                                          <p:spTgt spid="191537"/>
                                        </p:tgtEl>
                                      </p:cBhvr>
                                      <p:to x="100000" y="100000"/>
                                    </p:animScale>
                                    <p:animScale>
                                      <p:cBhvr>
                                        <p:cTn id="136" dur="1">
                                          <p:stCondLst>
                                            <p:cond delay="41"/>
                                          </p:stCondLst>
                                        </p:cTn>
                                        <p:tgtEl>
                                          <p:spTgt spid="191537"/>
                                        </p:tgtEl>
                                      </p:cBhvr>
                                      <p:to x="100000" y="90000"/>
                                    </p:animScale>
                                    <p:animScale>
                                      <p:cBhvr>
                                        <p:cTn id="137" dur="4" decel="50000">
                                          <p:stCondLst>
                                            <p:cond delay="42"/>
                                          </p:stCondLst>
                                        </p:cTn>
                                        <p:tgtEl>
                                          <p:spTgt spid="191537"/>
                                        </p:tgtEl>
                                      </p:cBhvr>
                                      <p:to x="100000" y="100000"/>
                                    </p:animScale>
                                    <p:animScale>
                                      <p:cBhvr>
                                        <p:cTn id="138" dur="1">
                                          <p:stCondLst>
                                            <p:cond delay="45"/>
                                          </p:stCondLst>
                                        </p:cTn>
                                        <p:tgtEl>
                                          <p:spTgt spid="191537"/>
                                        </p:tgtEl>
                                      </p:cBhvr>
                                      <p:to x="100000" y="95000"/>
                                    </p:animScale>
                                    <p:animScale>
                                      <p:cBhvr>
                                        <p:cTn id="139" dur="4" decel="50000">
                                          <p:stCondLst>
                                            <p:cond delay="46"/>
                                          </p:stCondLst>
                                        </p:cTn>
                                        <p:tgtEl>
                                          <p:spTgt spid="191537"/>
                                        </p:tgtEl>
                                      </p:cBhvr>
                                      <p:to x="100000" y="100000"/>
                                    </p:animScale>
                                  </p:childTnLst>
                                </p:cTn>
                              </p:par>
                            </p:childTnLst>
                          </p:cTn>
                        </p:par>
                        <p:par>
                          <p:cTn id="140" fill="hold" nodeType="afterGroup">
                            <p:stCondLst>
                              <p:cond delay="400"/>
                            </p:stCondLst>
                            <p:childTnLst>
                              <p:par>
                                <p:cTn id="141" presetID="26" presetClass="entr" presetSubtype="0" fill="hold" nodeType="afterEffect">
                                  <p:stCondLst>
                                    <p:cond delay="0"/>
                                  </p:stCondLst>
                                  <p:childTnLst>
                                    <p:set>
                                      <p:cBhvr>
                                        <p:cTn id="142" dur="1" fill="hold">
                                          <p:stCondLst>
                                            <p:cond delay="0"/>
                                          </p:stCondLst>
                                        </p:cTn>
                                        <p:tgtEl>
                                          <p:spTgt spid="191539"/>
                                        </p:tgtEl>
                                        <p:attrNameLst>
                                          <p:attrName>style.visibility</p:attrName>
                                        </p:attrNameLst>
                                      </p:cBhvr>
                                      <p:to>
                                        <p:strVal val="visible"/>
                                      </p:to>
                                    </p:set>
                                    <p:animEffect transition="in" filter="wipe(down)">
                                      <p:cBhvr>
                                        <p:cTn id="143" dur="14">
                                          <p:stCondLst>
                                            <p:cond delay="0"/>
                                          </p:stCondLst>
                                        </p:cTn>
                                        <p:tgtEl>
                                          <p:spTgt spid="191539"/>
                                        </p:tgtEl>
                                      </p:cBhvr>
                                    </p:animEffect>
                                    <p:anim calcmode="lin" valueType="num">
                                      <p:cBhvr>
                                        <p:cTn id="144" dur="46" tmFilter="0,0; 0.14,0.36; 0.43,0.73; 0.71,0.91; 1.0,1.0">
                                          <p:stCondLst>
                                            <p:cond delay="0"/>
                                          </p:stCondLst>
                                        </p:cTn>
                                        <p:tgtEl>
                                          <p:spTgt spid="191539"/>
                                        </p:tgtEl>
                                        <p:attrNameLst>
                                          <p:attrName>ppt_x</p:attrName>
                                        </p:attrNameLst>
                                      </p:cBhvr>
                                      <p:tavLst>
                                        <p:tav tm="0">
                                          <p:val>
                                            <p:strVal val="#ppt_x-0.25"/>
                                          </p:val>
                                        </p:tav>
                                        <p:tav tm="100000">
                                          <p:val>
                                            <p:strVal val="#ppt_x"/>
                                          </p:val>
                                        </p:tav>
                                      </p:tavLst>
                                    </p:anim>
                                    <p:anim calcmode="lin" valueType="num">
                                      <p:cBhvr>
                                        <p:cTn id="145" dur="17" tmFilter="0.0,0.0; 0.25,0.07; 0.50,0.2; 0.75,0.467; 1.0,1.0">
                                          <p:stCondLst>
                                            <p:cond delay="0"/>
                                          </p:stCondLst>
                                        </p:cTn>
                                        <p:tgtEl>
                                          <p:spTgt spid="191539"/>
                                        </p:tgtEl>
                                        <p:attrNameLst>
                                          <p:attrName>ppt_y</p:attrName>
                                        </p:attrNameLst>
                                      </p:cBhvr>
                                      <p:tavLst>
                                        <p:tav tm="0" fmla="#ppt_y-sin(pi*$)/3">
                                          <p:val>
                                            <p:fltVal val="0.5"/>
                                          </p:val>
                                        </p:tav>
                                        <p:tav tm="100000">
                                          <p:val>
                                            <p:fltVal val="1"/>
                                          </p:val>
                                        </p:tav>
                                      </p:tavLst>
                                    </p:anim>
                                    <p:anim calcmode="lin" valueType="num">
                                      <p:cBhvr>
                                        <p:cTn id="146" dur="17" tmFilter="0, 0; 0.125,0.2665; 0.25,0.4; 0.375,0.465; 0.5,0.5;  0.625,0.535; 0.75,0.6; 0.875,0.7335; 1,1">
                                          <p:stCondLst>
                                            <p:cond delay="17"/>
                                          </p:stCondLst>
                                        </p:cTn>
                                        <p:tgtEl>
                                          <p:spTgt spid="191539"/>
                                        </p:tgtEl>
                                        <p:attrNameLst>
                                          <p:attrName>ppt_y</p:attrName>
                                        </p:attrNameLst>
                                      </p:cBhvr>
                                      <p:tavLst>
                                        <p:tav tm="0" fmla="#ppt_y-sin(pi*$)/9">
                                          <p:val>
                                            <p:fltVal val="0"/>
                                          </p:val>
                                        </p:tav>
                                        <p:tav tm="100000">
                                          <p:val>
                                            <p:fltVal val="1"/>
                                          </p:val>
                                        </p:tav>
                                      </p:tavLst>
                                    </p:anim>
                                    <p:anim calcmode="lin" valueType="num">
                                      <p:cBhvr>
                                        <p:cTn id="147" dur="8" tmFilter="0, 0; 0.125,0.2665; 0.25,0.4; 0.375,0.465; 0.5,0.5;  0.625,0.535; 0.75,0.6; 0.875,0.7335; 1,1">
                                          <p:stCondLst>
                                            <p:cond delay="33"/>
                                          </p:stCondLst>
                                        </p:cTn>
                                        <p:tgtEl>
                                          <p:spTgt spid="191539"/>
                                        </p:tgtEl>
                                        <p:attrNameLst>
                                          <p:attrName>ppt_y</p:attrName>
                                        </p:attrNameLst>
                                      </p:cBhvr>
                                      <p:tavLst>
                                        <p:tav tm="0" fmla="#ppt_y-sin(pi*$)/27">
                                          <p:val>
                                            <p:fltVal val="0"/>
                                          </p:val>
                                        </p:tav>
                                        <p:tav tm="100000">
                                          <p:val>
                                            <p:fltVal val="1"/>
                                          </p:val>
                                        </p:tav>
                                      </p:tavLst>
                                    </p:anim>
                                    <p:anim calcmode="lin" valueType="num">
                                      <p:cBhvr>
                                        <p:cTn id="148" dur="4" tmFilter="0, 0; 0.125,0.2665; 0.25,0.4; 0.375,0.465; 0.5,0.5;  0.625,0.535; 0.75,0.6; 0.875,0.7335; 1,1">
                                          <p:stCondLst>
                                            <p:cond delay="41"/>
                                          </p:stCondLst>
                                        </p:cTn>
                                        <p:tgtEl>
                                          <p:spTgt spid="191539"/>
                                        </p:tgtEl>
                                        <p:attrNameLst>
                                          <p:attrName>ppt_y</p:attrName>
                                        </p:attrNameLst>
                                      </p:cBhvr>
                                      <p:tavLst>
                                        <p:tav tm="0" fmla="#ppt_y-sin(pi*$)/81">
                                          <p:val>
                                            <p:fltVal val="0"/>
                                          </p:val>
                                        </p:tav>
                                        <p:tav tm="100000">
                                          <p:val>
                                            <p:fltVal val="1"/>
                                          </p:val>
                                        </p:tav>
                                      </p:tavLst>
                                    </p:anim>
                                    <p:animScale>
                                      <p:cBhvr>
                                        <p:cTn id="149" dur="1">
                                          <p:stCondLst>
                                            <p:cond delay="16"/>
                                          </p:stCondLst>
                                        </p:cTn>
                                        <p:tgtEl>
                                          <p:spTgt spid="191539"/>
                                        </p:tgtEl>
                                      </p:cBhvr>
                                      <p:to x="100000" y="60000"/>
                                    </p:animScale>
                                    <p:animScale>
                                      <p:cBhvr>
                                        <p:cTn id="150" dur="4" decel="50000">
                                          <p:stCondLst>
                                            <p:cond delay="17"/>
                                          </p:stCondLst>
                                        </p:cTn>
                                        <p:tgtEl>
                                          <p:spTgt spid="191539"/>
                                        </p:tgtEl>
                                      </p:cBhvr>
                                      <p:to x="100000" y="100000"/>
                                    </p:animScale>
                                    <p:animScale>
                                      <p:cBhvr>
                                        <p:cTn id="151" dur="1">
                                          <p:stCondLst>
                                            <p:cond delay="33"/>
                                          </p:stCondLst>
                                        </p:cTn>
                                        <p:tgtEl>
                                          <p:spTgt spid="191539"/>
                                        </p:tgtEl>
                                      </p:cBhvr>
                                      <p:to x="100000" y="80000"/>
                                    </p:animScale>
                                    <p:animScale>
                                      <p:cBhvr>
                                        <p:cTn id="152" dur="4" decel="50000">
                                          <p:stCondLst>
                                            <p:cond delay="33"/>
                                          </p:stCondLst>
                                        </p:cTn>
                                        <p:tgtEl>
                                          <p:spTgt spid="191539"/>
                                        </p:tgtEl>
                                      </p:cBhvr>
                                      <p:to x="100000" y="100000"/>
                                    </p:animScale>
                                    <p:animScale>
                                      <p:cBhvr>
                                        <p:cTn id="153" dur="1">
                                          <p:stCondLst>
                                            <p:cond delay="41"/>
                                          </p:stCondLst>
                                        </p:cTn>
                                        <p:tgtEl>
                                          <p:spTgt spid="191539"/>
                                        </p:tgtEl>
                                      </p:cBhvr>
                                      <p:to x="100000" y="90000"/>
                                    </p:animScale>
                                    <p:animScale>
                                      <p:cBhvr>
                                        <p:cTn id="154" dur="4" decel="50000">
                                          <p:stCondLst>
                                            <p:cond delay="42"/>
                                          </p:stCondLst>
                                        </p:cTn>
                                        <p:tgtEl>
                                          <p:spTgt spid="191539"/>
                                        </p:tgtEl>
                                      </p:cBhvr>
                                      <p:to x="100000" y="100000"/>
                                    </p:animScale>
                                    <p:animScale>
                                      <p:cBhvr>
                                        <p:cTn id="155" dur="1">
                                          <p:stCondLst>
                                            <p:cond delay="45"/>
                                          </p:stCondLst>
                                        </p:cTn>
                                        <p:tgtEl>
                                          <p:spTgt spid="191539"/>
                                        </p:tgtEl>
                                      </p:cBhvr>
                                      <p:to x="100000" y="95000"/>
                                    </p:animScale>
                                    <p:animScale>
                                      <p:cBhvr>
                                        <p:cTn id="156" dur="4" decel="50000">
                                          <p:stCondLst>
                                            <p:cond delay="46"/>
                                          </p:stCondLst>
                                        </p:cTn>
                                        <p:tgtEl>
                                          <p:spTgt spid="191539"/>
                                        </p:tgtEl>
                                      </p:cBhvr>
                                      <p:to x="100000" y="100000"/>
                                    </p:animScale>
                                  </p:childTnLst>
                                </p:cTn>
                              </p:par>
                            </p:childTnLst>
                          </p:cTn>
                        </p:par>
                        <p:par>
                          <p:cTn id="157" fill="hold" nodeType="afterGroup">
                            <p:stCondLst>
                              <p:cond delay="450"/>
                            </p:stCondLst>
                            <p:childTnLst>
                              <p:par>
                                <p:cTn id="158" presetID="26" presetClass="entr" presetSubtype="0" fill="hold" nodeType="afterEffect">
                                  <p:stCondLst>
                                    <p:cond delay="0"/>
                                  </p:stCondLst>
                                  <p:childTnLst>
                                    <p:set>
                                      <p:cBhvr>
                                        <p:cTn id="159" dur="1" fill="hold">
                                          <p:stCondLst>
                                            <p:cond delay="0"/>
                                          </p:stCondLst>
                                        </p:cTn>
                                        <p:tgtEl>
                                          <p:spTgt spid="191540"/>
                                        </p:tgtEl>
                                        <p:attrNameLst>
                                          <p:attrName>style.visibility</p:attrName>
                                        </p:attrNameLst>
                                      </p:cBhvr>
                                      <p:to>
                                        <p:strVal val="visible"/>
                                      </p:to>
                                    </p:set>
                                    <p:animEffect transition="in" filter="wipe(down)">
                                      <p:cBhvr>
                                        <p:cTn id="160" dur="14">
                                          <p:stCondLst>
                                            <p:cond delay="0"/>
                                          </p:stCondLst>
                                        </p:cTn>
                                        <p:tgtEl>
                                          <p:spTgt spid="191540"/>
                                        </p:tgtEl>
                                      </p:cBhvr>
                                    </p:animEffect>
                                    <p:anim calcmode="lin" valueType="num">
                                      <p:cBhvr>
                                        <p:cTn id="161" dur="46" tmFilter="0,0; 0.14,0.36; 0.43,0.73; 0.71,0.91; 1.0,1.0">
                                          <p:stCondLst>
                                            <p:cond delay="0"/>
                                          </p:stCondLst>
                                        </p:cTn>
                                        <p:tgtEl>
                                          <p:spTgt spid="191540"/>
                                        </p:tgtEl>
                                        <p:attrNameLst>
                                          <p:attrName>ppt_x</p:attrName>
                                        </p:attrNameLst>
                                      </p:cBhvr>
                                      <p:tavLst>
                                        <p:tav tm="0">
                                          <p:val>
                                            <p:strVal val="#ppt_x-0.25"/>
                                          </p:val>
                                        </p:tav>
                                        <p:tav tm="100000">
                                          <p:val>
                                            <p:strVal val="#ppt_x"/>
                                          </p:val>
                                        </p:tav>
                                      </p:tavLst>
                                    </p:anim>
                                    <p:anim calcmode="lin" valueType="num">
                                      <p:cBhvr>
                                        <p:cTn id="162" dur="17" tmFilter="0.0,0.0; 0.25,0.07; 0.50,0.2; 0.75,0.467; 1.0,1.0">
                                          <p:stCondLst>
                                            <p:cond delay="0"/>
                                          </p:stCondLst>
                                        </p:cTn>
                                        <p:tgtEl>
                                          <p:spTgt spid="191540"/>
                                        </p:tgtEl>
                                        <p:attrNameLst>
                                          <p:attrName>ppt_y</p:attrName>
                                        </p:attrNameLst>
                                      </p:cBhvr>
                                      <p:tavLst>
                                        <p:tav tm="0" fmla="#ppt_y-sin(pi*$)/3">
                                          <p:val>
                                            <p:fltVal val="0.5"/>
                                          </p:val>
                                        </p:tav>
                                        <p:tav tm="100000">
                                          <p:val>
                                            <p:fltVal val="1"/>
                                          </p:val>
                                        </p:tav>
                                      </p:tavLst>
                                    </p:anim>
                                    <p:anim calcmode="lin" valueType="num">
                                      <p:cBhvr>
                                        <p:cTn id="163" dur="17" tmFilter="0, 0; 0.125,0.2665; 0.25,0.4; 0.375,0.465; 0.5,0.5;  0.625,0.535; 0.75,0.6; 0.875,0.7335; 1,1">
                                          <p:stCondLst>
                                            <p:cond delay="17"/>
                                          </p:stCondLst>
                                        </p:cTn>
                                        <p:tgtEl>
                                          <p:spTgt spid="191540"/>
                                        </p:tgtEl>
                                        <p:attrNameLst>
                                          <p:attrName>ppt_y</p:attrName>
                                        </p:attrNameLst>
                                      </p:cBhvr>
                                      <p:tavLst>
                                        <p:tav tm="0" fmla="#ppt_y-sin(pi*$)/9">
                                          <p:val>
                                            <p:fltVal val="0"/>
                                          </p:val>
                                        </p:tav>
                                        <p:tav tm="100000">
                                          <p:val>
                                            <p:fltVal val="1"/>
                                          </p:val>
                                        </p:tav>
                                      </p:tavLst>
                                    </p:anim>
                                    <p:anim calcmode="lin" valueType="num">
                                      <p:cBhvr>
                                        <p:cTn id="164" dur="8" tmFilter="0, 0; 0.125,0.2665; 0.25,0.4; 0.375,0.465; 0.5,0.5;  0.625,0.535; 0.75,0.6; 0.875,0.7335; 1,1">
                                          <p:stCondLst>
                                            <p:cond delay="33"/>
                                          </p:stCondLst>
                                        </p:cTn>
                                        <p:tgtEl>
                                          <p:spTgt spid="191540"/>
                                        </p:tgtEl>
                                        <p:attrNameLst>
                                          <p:attrName>ppt_y</p:attrName>
                                        </p:attrNameLst>
                                      </p:cBhvr>
                                      <p:tavLst>
                                        <p:tav tm="0" fmla="#ppt_y-sin(pi*$)/27">
                                          <p:val>
                                            <p:fltVal val="0"/>
                                          </p:val>
                                        </p:tav>
                                        <p:tav tm="100000">
                                          <p:val>
                                            <p:fltVal val="1"/>
                                          </p:val>
                                        </p:tav>
                                      </p:tavLst>
                                    </p:anim>
                                    <p:anim calcmode="lin" valueType="num">
                                      <p:cBhvr>
                                        <p:cTn id="165" dur="4" tmFilter="0, 0; 0.125,0.2665; 0.25,0.4; 0.375,0.465; 0.5,0.5;  0.625,0.535; 0.75,0.6; 0.875,0.7335; 1,1">
                                          <p:stCondLst>
                                            <p:cond delay="41"/>
                                          </p:stCondLst>
                                        </p:cTn>
                                        <p:tgtEl>
                                          <p:spTgt spid="191540"/>
                                        </p:tgtEl>
                                        <p:attrNameLst>
                                          <p:attrName>ppt_y</p:attrName>
                                        </p:attrNameLst>
                                      </p:cBhvr>
                                      <p:tavLst>
                                        <p:tav tm="0" fmla="#ppt_y-sin(pi*$)/81">
                                          <p:val>
                                            <p:fltVal val="0"/>
                                          </p:val>
                                        </p:tav>
                                        <p:tav tm="100000">
                                          <p:val>
                                            <p:fltVal val="1"/>
                                          </p:val>
                                        </p:tav>
                                      </p:tavLst>
                                    </p:anim>
                                    <p:animScale>
                                      <p:cBhvr>
                                        <p:cTn id="166" dur="1">
                                          <p:stCondLst>
                                            <p:cond delay="16"/>
                                          </p:stCondLst>
                                        </p:cTn>
                                        <p:tgtEl>
                                          <p:spTgt spid="191540"/>
                                        </p:tgtEl>
                                      </p:cBhvr>
                                      <p:to x="100000" y="60000"/>
                                    </p:animScale>
                                    <p:animScale>
                                      <p:cBhvr>
                                        <p:cTn id="167" dur="4" decel="50000">
                                          <p:stCondLst>
                                            <p:cond delay="17"/>
                                          </p:stCondLst>
                                        </p:cTn>
                                        <p:tgtEl>
                                          <p:spTgt spid="191540"/>
                                        </p:tgtEl>
                                      </p:cBhvr>
                                      <p:to x="100000" y="100000"/>
                                    </p:animScale>
                                    <p:animScale>
                                      <p:cBhvr>
                                        <p:cTn id="168" dur="1">
                                          <p:stCondLst>
                                            <p:cond delay="33"/>
                                          </p:stCondLst>
                                        </p:cTn>
                                        <p:tgtEl>
                                          <p:spTgt spid="191540"/>
                                        </p:tgtEl>
                                      </p:cBhvr>
                                      <p:to x="100000" y="80000"/>
                                    </p:animScale>
                                    <p:animScale>
                                      <p:cBhvr>
                                        <p:cTn id="169" dur="4" decel="50000">
                                          <p:stCondLst>
                                            <p:cond delay="33"/>
                                          </p:stCondLst>
                                        </p:cTn>
                                        <p:tgtEl>
                                          <p:spTgt spid="191540"/>
                                        </p:tgtEl>
                                      </p:cBhvr>
                                      <p:to x="100000" y="100000"/>
                                    </p:animScale>
                                    <p:animScale>
                                      <p:cBhvr>
                                        <p:cTn id="170" dur="1">
                                          <p:stCondLst>
                                            <p:cond delay="41"/>
                                          </p:stCondLst>
                                        </p:cTn>
                                        <p:tgtEl>
                                          <p:spTgt spid="191540"/>
                                        </p:tgtEl>
                                      </p:cBhvr>
                                      <p:to x="100000" y="90000"/>
                                    </p:animScale>
                                    <p:animScale>
                                      <p:cBhvr>
                                        <p:cTn id="171" dur="4" decel="50000">
                                          <p:stCondLst>
                                            <p:cond delay="42"/>
                                          </p:stCondLst>
                                        </p:cTn>
                                        <p:tgtEl>
                                          <p:spTgt spid="191540"/>
                                        </p:tgtEl>
                                      </p:cBhvr>
                                      <p:to x="100000" y="100000"/>
                                    </p:animScale>
                                    <p:animScale>
                                      <p:cBhvr>
                                        <p:cTn id="172" dur="1">
                                          <p:stCondLst>
                                            <p:cond delay="45"/>
                                          </p:stCondLst>
                                        </p:cTn>
                                        <p:tgtEl>
                                          <p:spTgt spid="191540"/>
                                        </p:tgtEl>
                                      </p:cBhvr>
                                      <p:to x="100000" y="95000"/>
                                    </p:animScale>
                                    <p:animScale>
                                      <p:cBhvr>
                                        <p:cTn id="173" dur="4" decel="50000">
                                          <p:stCondLst>
                                            <p:cond delay="46"/>
                                          </p:stCondLst>
                                        </p:cTn>
                                        <p:tgtEl>
                                          <p:spTgt spid="191540"/>
                                        </p:tgtEl>
                                      </p:cBhvr>
                                      <p:to x="100000" y="100000"/>
                                    </p:animScale>
                                  </p:childTnLst>
                                </p:cTn>
                              </p:par>
                            </p:childTnLst>
                          </p:cTn>
                        </p:par>
                        <p:par>
                          <p:cTn id="174" fill="hold" nodeType="afterGroup">
                            <p:stCondLst>
                              <p:cond delay="500"/>
                            </p:stCondLst>
                            <p:childTnLst>
                              <p:par>
                                <p:cTn id="175" presetID="26" presetClass="entr" presetSubtype="0" fill="hold" nodeType="afterEffect">
                                  <p:stCondLst>
                                    <p:cond delay="0"/>
                                  </p:stCondLst>
                                  <p:childTnLst>
                                    <p:set>
                                      <p:cBhvr>
                                        <p:cTn id="176" dur="1" fill="hold">
                                          <p:stCondLst>
                                            <p:cond delay="0"/>
                                          </p:stCondLst>
                                        </p:cTn>
                                        <p:tgtEl>
                                          <p:spTgt spid="191541"/>
                                        </p:tgtEl>
                                        <p:attrNameLst>
                                          <p:attrName>style.visibility</p:attrName>
                                        </p:attrNameLst>
                                      </p:cBhvr>
                                      <p:to>
                                        <p:strVal val="visible"/>
                                      </p:to>
                                    </p:set>
                                    <p:animEffect transition="in" filter="wipe(down)">
                                      <p:cBhvr>
                                        <p:cTn id="177" dur="14">
                                          <p:stCondLst>
                                            <p:cond delay="0"/>
                                          </p:stCondLst>
                                        </p:cTn>
                                        <p:tgtEl>
                                          <p:spTgt spid="191541"/>
                                        </p:tgtEl>
                                      </p:cBhvr>
                                    </p:animEffect>
                                    <p:anim calcmode="lin" valueType="num">
                                      <p:cBhvr>
                                        <p:cTn id="178" dur="46" tmFilter="0,0; 0.14,0.36; 0.43,0.73; 0.71,0.91; 1.0,1.0">
                                          <p:stCondLst>
                                            <p:cond delay="0"/>
                                          </p:stCondLst>
                                        </p:cTn>
                                        <p:tgtEl>
                                          <p:spTgt spid="191541"/>
                                        </p:tgtEl>
                                        <p:attrNameLst>
                                          <p:attrName>ppt_x</p:attrName>
                                        </p:attrNameLst>
                                      </p:cBhvr>
                                      <p:tavLst>
                                        <p:tav tm="0">
                                          <p:val>
                                            <p:strVal val="#ppt_x-0.25"/>
                                          </p:val>
                                        </p:tav>
                                        <p:tav tm="100000">
                                          <p:val>
                                            <p:strVal val="#ppt_x"/>
                                          </p:val>
                                        </p:tav>
                                      </p:tavLst>
                                    </p:anim>
                                    <p:anim calcmode="lin" valueType="num">
                                      <p:cBhvr>
                                        <p:cTn id="179" dur="17" tmFilter="0.0,0.0; 0.25,0.07; 0.50,0.2; 0.75,0.467; 1.0,1.0">
                                          <p:stCondLst>
                                            <p:cond delay="0"/>
                                          </p:stCondLst>
                                        </p:cTn>
                                        <p:tgtEl>
                                          <p:spTgt spid="191541"/>
                                        </p:tgtEl>
                                        <p:attrNameLst>
                                          <p:attrName>ppt_y</p:attrName>
                                        </p:attrNameLst>
                                      </p:cBhvr>
                                      <p:tavLst>
                                        <p:tav tm="0" fmla="#ppt_y-sin(pi*$)/3">
                                          <p:val>
                                            <p:fltVal val="0.5"/>
                                          </p:val>
                                        </p:tav>
                                        <p:tav tm="100000">
                                          <p:val>
                                            <p:fltVal val="1"/>
                                          </p:val>
                                        </p:tav>
                                      </p:tavLst>
                                    </p:anim>
                                    <p:anim calcmode="lin" valueType="num">
                                      <p:cBhvr>
                                        <p:cTn id="180" dur="17" tmFilter="0, 0; 0.125,0.2665; 0.25,0.4; 0.375,0.465; 0.5,0.5;  0.625,0.535; 0.75,0.6; 0.875,0.7335; 1,1">
                                          <p:stCondLst>
                                            <p:cond delay="17"/>
                                          </p:stCondLst>
                                        </p:cTn>
                                        <p:tgtEl>
                                          <p:spTgt spid="191541"/>
                                        </p:tgtEl>
                                        <p:attrNameLst>
                                          <p:attrName>ppt_y</p:attrName>
                                        </p:attrNameLst>
                                      </p:cBhvr>
                                      <p:tavLst>
                                        <p:tav tm="0" fmla="#ppt_y-sin(pi*$)/9">
                                          <p:val>
                                            <p:fltVal val="0"/>
                                          </p:val>
                                        </p:tav>
                                        <p:tav tm="100000">
                                          <p:val>
                                            <p:fltVal val="1"/>
                                          </p:val>
                                        </p:tav>
                                      </p:tavLst>
                                    </p:anim>
                                    <p:anim calcmode="lin" valueType="num">
                                      <p:cBhvr>
                                        <p:cTn id="181" dur="8" tmFilter="0, 0; 0.125,0.2665; 0.25,0.4; 0.375,0.465; 0.5,0.5;  0.625,0.535; 0.75,0.6; 0.875,0.7335; 1,1">
                                          <p:stCondLst>
                                            <p:cond delay="33"/>
                                          </p:stCondLst>
                                        </p:cTn>
                                        <p:tgtEl>
                                          <p:spTgt spid="191541"/>
                                        </p:tgtEl>
                                        <p:attrNameLst>
                                          <p:attrName>ppt_y</p:attrName>
                                        </p:attrNameLst>
                                      </p:cBhvr>
                                      <p:tavLst>
                                        <p:tav tm="0" fmla="#ppt_y-sin(pi*$)/27">
                                          <p:val>
                                            <p:fltVal val="0"/>
                                          </p:val>
                                        </p:tav>
                                        <p:tav tm="100000">
                                          <p:val>
                                            <p:fltVal val="1"/>
                                          </p:val>
                                        </p:tav>
                                      </p:tavLst>
                                    </p:anim>
                                    <p:anim calcmode="lin" valueType="num">
                                      <p:cBhvr>
                                        <p:cTn id="182" dur="4" tmFilter="0, 0; 0.125,0.2665; 0.25,0.4; 0.375,0.465; 0.5,0.5;  0.625,0.535; 0.75,0.6; 0.875,0.7335; 1,1">
                                          <p:stCondLst>
                                            <p:cond delay="41"/>
                                          </p:stCondLst>
                                        </p:cTn>
                                        <p:tgtEl>
                                          <p:spTgt spid="191541"/>
                                        </p:tgtEl>
                                        <p:attrNameLst>
                                          <p:attrName>ppt_y</p:attrName>
                                        </p:attrNameLst>
                                      </p:cBhvr>
                                      <p:tavLst>
                                        <p:tav tm="0" fmla="#ppt_y-sin(pi*$)/81">
                                          <p:val>
                                            <p:fltVal val="0"/>
                                          </p:val>
                                        </p:tav>
                                        <p:tav tm="100000">
                                          <p:val>
                                            <p:fltVal val="1"/>
                                          </p:val>
                                        </p:tav>
                                      </p:tavLst>
                                    </p:anim>
                                    <p:animScale>
                                      <p:cBhvr>
                                        <p:cTn id="183" dur="1">
                                          <p:stCondLst>
                                            <p:cond delay="16"/>
                                          </p:stCondLst>
                                        </p:cTn>
                                        <p:tgtEl>
                                          <p:spTgt spid="191541"/>
                                        </p:tgtEl>
                                      </p:cBhvr>
                                      <p:to x="100000" y="60000"/>
                                    </p:animScale>
                                    <p:animScale>
                                      <p:cBhvr>
                                        <p:cTn id="184" dur="4" decel="50000">
                                          <p:stCondLst>
                                            <p:cond delay="17"/>
                                          </p:stCondLst>
                                        </p:cTn>
                                        <p:tgtEl>
                                          <p:spTgt spid="191541"/>
                                        </p:tgtEl>
                                      </p:cBhvr>
                                      <p:to x="100000" y="100000"/>
                                    </p:animScale>
                                    <p:animScale>
                                      <p:cBhvr>
                                        <p:cTn id="185" dur="1">
                                          <p:stCondLst>
                                            <p:cond delay="33"/>
                                          </p:stCondLst>
                                        </p:cTn>
                                        <p:tgtEl>
                                          <p:spTgt spid="191541"/>
                                        </p:tgtEl>
                                      </p:cBhvr>
                                      <p:to x="100000" y="80000"/>
                                    </p:animScale>
                                    <p:animScale>
                                      <p:cBhvr>
                                        <p:cTn id="186" dur="4" decel="50000">
                                          <p:stCondLst>
                                            <p:cond delay="33"/>
                                          </p:stCondLst>
                                        </p:cTn>
                                        <p:tgtEl>
                                          <p:spTgt spid="191541"/>
                                        </p:tgtEl>
                                      </p:cBhvr>
                                      <p:to x="100000" y="100000"/>
                                    </p:animScale>
                                    <p:animScale>
                                      <p:cBhvr>
                                        <p:cTn id="187" dur="1">
                                          <p:stCondLst>
                                            <p:cond delay="41"/>
                                          </p:stCondLst>
                                        </p:cTn>
                                        <p:tgtEl>
                                          <p:spTgt spid="191541"/>
                                        </p:tgtEl>
                                      </p:cBhvr>
                                      <p:to x="100000" y="90000"/>
                                    </p:animScale>
                                    <p:animScale>
                                      <p:cBhvr>
                                        <p:cTn id="188" dur="4" decel="50000">
                                          <p:stCondLst>
                                            <p:cond delay="42"/>
                                          </p:stCondLst>
                                        </p:cTn>
                                        <p:tgtEl>
                                          <p:spTgt spid="191541"/>
                                        </p:tgtEl>
                                      </p:cBhvr>
                                      <p:to x="100000" y="100000"/>
                                    </p:animScale>
                                    <p:animScale>
                                      <p:cBhvr>
                                        <p:cTn id="189" dur="1">
                                          <p:stCondLst>
                                            <p:cond delay="45"/>
                                          </p:stCondLst>
                                        </p:cTn>
                                        <p:tgtEl>
                                          <p:spTgt spid="191541"/>
                                        </p:tgtEl>
                                      </p:cBhvr>
                                      <p:to x="100000" y="95000"/>
                                    </p:animScale>
                                    <p:animScale>
                                      <p:cBhvr>
                                        <p:cTn id="190" dur="4" decel="50000">
                                          <p:stCondLst>
                                            <p:cond delay="46"/>
                                          </p:stCondLst>
                                        </p:cTn>
                                        <p:tgtEl>
                                          <p:spTgt spid="191541"/>
                                        </p:tgtEl>
                                      </p:cBhvr>
                                      <p:to x="100000" y="100000"/>
                                    </p:animScale>
                                  </p:childTnLst>
                                </p:cTn>
                              </p:par>
                            </p:childTnLst>
                          </p:cTn>
                        </p:par>
                        <p:par>
                          <p:cTn id="191" fill="hold" nodeType="afterGroup">
                            <p:stCondLst>
                              <p:cond delay="550"/>
                            </p:stCondLst>
                            <p:childTnLst>
                              <p:par>
                                <p:cTn id="192" presetID="26" presetClass="entr" presetSubtype="0" fill="hold" nodeType="afterEffect">
                                  <p:stCondLst>
                                    <p:cond delay="0"/>
                                  </p:stCondLst>
                                  <p:childTnLst>
                                    <p:set>
                                      <p:cBhvr>
                                        <p:cTn id="193" dur="1" fill="hold">
                                          <p:stCondLst>
                                            <p:cond delay="0"/>
                                          </p:stCondLst>
                                        </p:cTn>
                                        <p:tgtEl>
                                          <p:spTgt spid="191542"/>
                                        </p:tgtEl>
                                        <p:attrNameLst>
                                          <p:attrName>style.visibility</p:attrName>
                                        </p:attrNameLst>
                                      </p:cBhvr>
                                      <p:to>
                                        <p:strVal val="visible"/>
                                      </p:to>
                                    </p:set>
                                    <p:animEffect transition="in" filter="wipe(down)">
                                      <p:cBhvr>
                                        <p:cTn id="194" dur="14">
                                          <p:stCondLst>
                                            <p:cond delay="0"/>
                                          </p:stCondLst>
                                        </p:cTn>
                                        <p:tgtEl>
                                          <p:spTgt spid="191542"/>
                                        </p:tgtEl>
                                      </p:cBhvr>
                                    </p:animEffect>
                                    <p:anim calcmode="lin" valueType="num">
                                      <p:cBhvr>
                                        <p:cTn id="195" dur="46" tmFilter="0,0; 0.14,0.36; 0.43,0.73; 0.71,0.91; 1.0,1.0">
                                          <p:stCondLst>
                                            <p:cond delay="0"/>
                                          </p:stCondLst>
                                        </p:cTn>
                                        <p:tgtEl>
                                          <p:spTgt spid="191542"/>
                                        </p:tgtEl>
                                        <p:attrNameLst>
                                          <p:attrName>ppt_x</p:attrName>
                                        </p:attrNameLst>
                                      </p:cBhvr>
                                      <p:tavLst>
                                        <p:tav tm="0">
                                          <p:val>
                                            <p:strVal val="#ppt_x-0.25"/>
                                          </p:val>
                                        </p:tav>
                                        <p:tav tm="100000">
                                          <p:val>
                                            <p:strVal val="#ppt_x"/>
                                          </p:val>
                                        </p:tav>
                                      </p:tavLst>
                                    </p:anim>
                                    <p:anim calcmode="lin" valueType="num">
                                      <p:cBhvr>
                                        <p:cTn id="196" dur="17" tmFilter="0.0,0.0; 0.25,0.07; 0.50,0.2; 0.75,0.467; 1.0,1.0">
                                          <p:stCondLst>
                                            <p:cond delay="0"/>
                                          </p:stCondLst>
                                        </p:cTn>
                                        <p:tgtEl>
                                          <p:spTgt spid="191542"/>
                                        </p:tgtEl>
                                        <p:attrNameLst>
                                          <p:attrName>ppt_y</p:attrName>
                                        </p:attrNameLst>
                                      </p:cBhvr>
                                      <p:tavLst>
                                        <p:tav tm="0" fmla="#ppt_y-sin(pi*$)/3">
                                          <p:val>
                                            <p:fltVal val="0.5"/>
                                          </p:val>
                                        </p:tav>
                                        <p:tav tm="100000">
                                          <p:val>
                                            <p:fltVal val="1"/>
                                          </p:val>
                                        </p:tav>
                                      </p:tavLst>
                                    </p:anim>
                                    <p:anim calcmode="lin" valueType="num">
                                      <p:cBhvr>
                                        <p:cTn id="197" dur="17" tmFilter="0, 0; 0.125,0.2665; 0.25,0.4; 0.375,0.465; 0.5,0.5;  0.625,0.535; 0.75,0.6; 0.875,0.7335; 1,1">
                                          <p:stCondLst>
                                            <p:cond delay="17"/>
                                          </p:stCondLst>
                                        </p:cTn>
                                        <p:tgtEl>
                                          <p:spTgt spid="191542"/>
                                        </p:tgtEl>
                                        <p:attrNameLst>
                                          <p:attrName>ppt_y</p:attrName>
                                        </p:attrNameLst>
                                      </p:cBhvr>
                                      <p:tavLst>
                                        <p:tav tm="0" fmla="#ppt_y-sin(pi*$)/9">
                                          <p:val>
                                            <p:fltVal val="0"/>
                                          </p:val>
                                        </p:tav>
                                        <p:tav tm="100000">
                                          <p:val>
                                            <p:fltVal val="1"/>
                                          </p:val>
                                        </p:tav>
                                      </p:tavLst>
                                    </p:anim>
                                    <p:anim calcmode="lin" valueType="num">
                                      <p:cBhvr>
                                        <p:cTn id="198" dur="8" tmFilter="0, 0; 0.125,0.2665; 0.25,0.4; 0.375,0.465; 0.5,0.5;  0.625,0.535; 0.75,0.6; 0.875,0.7335; 1,1">
                                          <p:stCondLst>
                                            <p:cond delay="33"/>
                                          </p:stCondLst>
                                        </p:cTn>
                                        <p:tgtEl>
                                          <p:spTgt spid="191542"/>
                                        </p:tgtEl>
                                        <p:attrNameLst>
                                          <p:attrName>ppt_y</p:attrName>
                                        </p:attrNameLst>
                                      </p:cBhvr>
                                      <p:tavLst>
                                        <p:tav tm="0" fmla="#ppt_y-sin(pi*$)/27">
                                          <p:val>
                                            <p:fltVal val="0"/>
                                          </p:val>
                                        </p:tav>
                                        <p:tav tm="100000">
                                          <p:val>
                                            <p:fltVal val="1"/>
                                          </p:val>
                                        </p:tav>
                                      </p:tavLst>
                                    </p:anim>
                                    <p:anim calcmode="lin" valueType="num">
                                      <p:cBhvr>
                                        <p:cTn id="199" dur="4" tmFilter="0, 0; 0.125,0.2665; 0.25,0.4; 0.375,0.465; 0.5,0.5;  0.625,0.535; 0.75,0.6; 0.875,0.7335; 1,1">
                                          <p:stCondLst>
                                            <p:cond delay="41"/>
                                          </p:stCondLst>
                                        </p:cTn>
                                        <p:tgtEl>
                                          <p:spTgt spid="191542"/>
                                        </p:tgtEl>
                                        <p:attrNameLst>
                                          <p:attrName>ppt_y</p:attrName>
                                        </p:attrNameLst>
                                      </p:cBhvr>
                                      <p:tavLst>
                                        <p:tav tm="0" fmla="#ppt_y-sin(pi*$)/81">
                                          <p:val>
                                            <p:fltVal val="0"/>
                                          </p:val>
                                        </p:tav>
                                        <p:tav tm="100000">
                                          <p:val>
                                            <p:fltVal val="1"/>
                                          </p:val>
                                        </p:tav>
                                      </p:tavLst>
                                    </p:anim>
                                    <p:animScale>
                                      <p:cBhvr>
                                        <p:cTn id="200" dur="1">
                                          <p:stCondLst>
                                            <p:cond delay="16"/>
                                          </p:stCondLst>
                                        </p:cTn>
                                        <p:tgtEl>
                                          <p:spTgt spid="191542"/>
                                        </p:tgtEl>
                                      </p:cBhvr>
                                      <p:to x="100000" y="60000"/>
                                    </p:animScale>
                                    <p:animScale>
                                      <p:cBhvr>
                                        <p:cTn id="201" dur="4" decel="50000">
                                          <p:stCondLst>
                                            <p:cond delay="17"/>
                                          </p:stCondLst>
                                        </p:cTn>
                                        <p:tgtEl>
                                          <p:spTgt spid="191542"/>
                                        </p:tgtEl>
                                      </p:cBhvr>
                                      <p:to x="100000" y="100000"/>
                                    </p:animScale>
                                    <p:animScale>
                                      <p:cBhvr>
                                        <p:cTn id="202" dur="1">
                                          <p:stCondLst>
                                            <p:cond delay="33"/>
                                          </p:stCondLst>
                                        </p:cTn>
                                        <p:tgtEl>
                                          <p:spTgt spid="191542"/>
                                        </p:tgtEl>
                                      </p:cBhvr>
                                      <p:to x="100000" y="80000"/>
                                    </p:animScale>
                                    <p:animScale>
                                      <p:cBhvr>
                                        <p:cTn id="203" dur="4" decel="50000">
                                          <p:stCondLst>
                                            <p:cond delay="33"/>
                                          </p:stCondLst>
                                        </p:cTn>
                                        <p:tgtEl>
                                          <p:spTgt spid="191542"/>
                                        </p:tgtEl>
                                      </p:cBhvr>
                                      <p:to x="100000" y="100000"/>
                                    </p:animScale>
                                    <p:animScale>
                                      <p:cBhvr>
                                        <p:cTn id="204" dur="1">
                                          <p:stCondLst>
                                            <p:cond delay="41"/>
                                          </p:stCondLst>
                                        </p:cTn>
                                        <p:tgtEl>
                                          <p:spTgt spid="191542"/>
                                        </p:tgtEl>
                                      </p:cBhvr>
                                      <p:to x="100000" y="90000"/>
                                    </p:animScale>
                                    <p:animScale>
                                      <p:cBhvr>
                                        <p:cTn id="205" dur="4" decel="50000">
                                          <p:stCondLst>
                                            <p:cond delay="42"/>
                                          </p:stCondLst>
                                        </p:cTn>
                                        <p:tgtEl>
                                          <p:spTgt spid="191542"/>
                                        </p:tgtEl>
                                      </p:cBhvr>
                                      <p:to x="100000" y="100000"/>
                                    </p:animScale>
                                    <p:animScale>
                                      <p:cBhvr>
                                        <p:cTn id="206" dur="1">
                                          <p:stCondLst>
                                            <p:cond delay="45"/>
                                          </p:stCondLst>
                                        </p:cTn>
                                        <p:tgtEl>
                                          <p:spTgt spid="191542"/>
                                        </p:tgtEl>
                                      </p:cBhvr>
                                      <p:to x="100000" y="95000"/>
                                    </p:animScale>
                                    <p:animScale>
                                      <p:cBhvr>
                                        <p:cTn id="207" dur="4" decel="50000">
                                          <p:stCondLst>
                                            <p:cond delay="46"/>
                                          </p:stCondLst>
                                        </p:cTn>
                                        <p:tgtEl>
                                          <p:spTgt spid="191542"/>
                                        </p:tgtEl>
                                      </p:cBhvr>
                                      <p:to x="100000" y="100000"/>
                                    </p:animScale>
                                  </p:childTnLst>
                                </p:cTn>
                              </p:par>
                            </p:childTnLst>
                          </p:cTn>
                        </p:par>
                        <p:par>
                          <p:cTn id="208" fill="hold" nodeType="afterGroup">
                            <p:stCondLst>
                              <p:cond delay="600"/>
                            </p:stCondLst>
                            <p:childTnLst>
                              <p:par>
                                <p:cTn id="209" presetID="26" presetClass="entr" presetSubtype="0" fill="hold" nodeType="afterEffect">
                                  <p:stCondLst>
                                    <p:cond delay="0"/>
                                  </p:stCondLst>
                                  <p:childTnLst>
                                    <p:set>
                                      <p:cBhvr>
                                        <p:cTn id="210" dur="1" fill="hold">
                                          <p:stCondLst>
                                            <p:cond delay="0"/>
                                          </p:stCondLst>
                                        </p:cTn>
                                        <p:tgtEl>
                                          <p:spTgt spid="191543"/>
                                        </p:tgtEl>
                                        <p:attrNameLst>
                                          <p:attrName>style.visibility</p:attrName>
                                        </p:attrNameLst>
                                      </p:cBhvr>
                                      <p:to>
                                        <p:strVal val="visible"/>
                                      </p:to>
                                    </p:set>
                                    <p:animEffect transition="in" filter="wipe(down)">
                                      <p:cBhvr>
                                        <p:cTn id="211" dur="14">
                                          <p:stCondLst>
                                            <p:cond delay="0"/>
                                          </p:stCondLst>
                                        </p:cTn>
                                        <p:tgtEl>
                                          <p:spTgt spid="191543"/>
                                        </p:tgtEl>
                                      </p:cBhvr>
                                    </p:animEffect>
                                    <p:anim calcmode="lin" valueType="num">
                                      <p:cBhvr>
                                        <p:cTn id="212" dur="46" tmFilter="0,0; 0.14,0.36; 0.43,0.73; 0.71,0.91; 1.0,1.0">
                                          <p:stCondLst>
                                            <p:cond delay="0"/>
                                          </p:stCondLst>
                                        </p:cTn>
                                        <p:tgtEl>
                                          <p:spTgt spid="191543"/>
                                        </p:tgtEl>
                                        <p:attrNameLst>
                                          <p:attrName>ppt_x</p:attrName>
                                        </p:attrNameLst>
                                      </p:cBhvr>
                                      <p:tavLst>
                                        <p:tav tm="0">
                                          <p:val>
                                            <p:strVal val="#ppt_x-0.25"/>
                                          </p:val>
                                        </p:tav>
                                        <p:tav tm="100000">
                                          <p:val>
                                            <p:strVal val="#ppt_x"/>
                                          </p:val>
                                        </p:tav>
                                      </p:tavLst>
                                    </p:anim>
                                    <p:anim calcmode="lin" valueType="num">
                                      <p:cBhvr>
                                        <p:cTn id="213" dur="17" tmFilter="0.0,0.0; 0.25,0.07; 0.50,0.2; 0.75,0.467; 1.0,1.0">
                                          <p:stCondLst>
                                            <p:cond delay="0"/>
                                          </p:stCondLst>
                                        </p:cTn>
                                        <p:tgtEl>
                                          <p:spTgt spid="191543"/>
                                        </p:tgtEl>
                                        <p:attrNameLst>
                                          <p:attrName>ppt_y</p:attrName>
                                        </p:attrNameLst>
                                      </p:cBhvr>
                                      <p:tavLst>
                                        <p:tav tm="0" fmla="#ppt_y-sin(pi*$)/3">
                                          <p:val>
                                            <p:fltVal val="0.5"/>
                                          </p:val>
                                        </p:tav>
                                        <p:tav tm="100000">
                                          <p:val>
                                            <p:fltVal val="1"/>
                                          </p:val>
                                        </p:tav>
                                      </p:tavLst>
                                    </p:anim>
                                    <p:anim calcmode="lin" valueType="num">
                                      <p:cBhvr>
                                        <p:cTn id="214" dur="17" tmFilter="0, 0; 0.125,0.2665; 0.25,0.4; 0.375,0.465; 0.5,0.5;  0.625,0.535; 0.75,0.6; 0.875,0.7335; 1,1">
                                          <p:stCondLst>
                                            <p:cond delay="17"/>
                                          </p:stCondLst>
                                        </p:cTn>
                                        <p:tgtEl>
                                          <p:spTgt spid="191543"/>
                                        </p:tgtEl>
                                        <p:attrNameLst>
                                          <p:attrName>ppt_y</p:attrName>
                                        </p:attrNameLst>
                                      </p:cBhvr>
                                      <p:tavLst>
                                        <p:tav tm="0" fmla="#ppt_y-sin(pi*$)/9">
                                          <p:val>
                                            <p:fltVal val="0"/>
                                          </p:val>
                                        </p:tav>
                                        <p:tav tm="100000">
                                          <p:val>
                                            <p:fltVal val="1"/>
                                          </p:val>
                                        </p:tav>
                                      </p:tavLst>
                                    </p:anim>
                                    <p:anim calcmode="lin" valueType="num">
                                      <p:cBhvr>
                                        <p:cTn id="215" dur="8" tmFilter="0, 0; 0.125,0.2665; 0.25,0.4; 0.375,0.465; 0.5,0.5;  0.625,0.535; 0.75,0.6; 0.875,0.7335; 1,1">
                                          <p:stCondLst>
                                            <p:cond delay="33"/>
                                          </p:stCondLst>
                                        </p:cTn>
                                        <p:tgtEl>
                                          <p:spTgt spid="191543"/>
                                        </p:tgtEl>
                                        <p:attrNameLst>
                                          <p:attrName>ppt_y</p:attrName>
                                        </p:attrNameLst>
                                      </p:cBhvr>
                                      <p:tavLst>
                                        <p:tav tm="0" fmla="#ppt_y-sin(pi*$)/27">
                                          <p:val>
                                            <p:fltVal val="0"/>
                                          </p:val>
                                        </p:tav>
                                        <p:tav tm="100000">
                                          <p:val>
                                            <p:fltVal val="1"/>
                                          </p:val>
                                        </p:tav>
                                      </p:tavLst>
                                    </p:anim>
                                    <p:anim calcmode="lin" valueType="num">
                                      <p:cBhvr>
                                        <p:cTn id="216" dur="4" tmFilter="0, 0; 0.125,0.2665; 0.25,0.4; 0.375,0.465; 0.5,0.5;  0.625,0.535; 0.75,0.6; 0.875,0.7335; 1,1">
                                          <p:stCondLst>
                                            <p:cond delay="41"/>
                                          </p:stCondLst>
                                        </p:cTn>
                                        <p:tgtEl>
                                          <p:spTgt spid="191543"/>
                                        </p:tgtEl>
                                        <p:attrNameLst>
                                          <p:attrName>ppt_y</p:attrName>
                                        </p:attrNameLst>
                                      </p:cBhvr>
                                      <p:tavLst>
                                        <p:tav tm="0" fmla="#ppt_y-sin(pi*$)/81">
                                          <p:val>
                                            <p:fltVal val="0"/>
                                          </p:val>
                                        </p:tav>
                                        <p:tav tm="100000">
                                          <p:val>
                                            <p:fltVal val="1"/>
                                          </p:val>
                                        </p:tav>
                                      </p:tavLst>
                                    </p:anim>
                                    <p:animScale>
                                      <p:cBhvr>
                                        <p:cTn id="217" dur="1">
                                          <p:stCondLst>
                                            <p:cond delay="16"/>
                                          </p:stCondLst>
                                        </p:cTn>
                                        <p:tgtEl>
                                          <p:spTgt spid="191543"/>
                                        </p:tgtEl>
                                      </p:cBhvr>
                                      <p:to x="100000" y="60000"/>
                                    </p:animScale>
                                    <p:animScale>
                                      <p:cBhvr>
                                        <p:cTn id="218" dur="4" decel="50000">
                                          <p:stCondLst>
                                            <p:cond delay="17"/>
                                          </p:stCondLst>
                                        </p:cTn>
                                        <p:tgtEl>
                                          <p:spTgt spid="191543"/>
                                        </p:tgtEl>
                                      </p:cBhvr>
                                      <p:to x="100000" y="100000"/>
                                    </p:animScale>
                                    <p:animScale>
                                      <p:cBhvr>
                                        <p:cTn id="219" dur="1">
                                          <p:stCondLst>
                                            <p:cond delay="33"/>
                                          </p:stCondLst>
                                        </p:cTn>
                                        <p:tgtEl>
                                          <p:spTgt spid="191543"/>
                                        </p:tgtEl>
                                      </p:cBhvr>
                                      <p:to x="100000" y="80000"/>
                                    </p:animScale>
                                    <p:animScale>
                                      <p:cBhvr>
                                        <p:cTn id="220" dur="4" decel="50000">
                                          <p:stCondLst>
                                            <p:cond delay="33"/>
                                          </p:stCondLst>
                                        </p:cTn>
                                        <p:tgtEl>
                                          <p:spTgt spid="191543"/>
                                        </p:tgtEl>
                                      </p:cBhvr>
                                      <p:to x="100000" y="100000"/>
                                    </p:animScale>
                                    <p:animScale>
                                      <p:cBhvr>
                                        <p:cTn id="221" dur="1">
                                          <p:stCondLst>
                                            <p:cond delay="41"/>
                                          </p:stCondLst>
                                        </p:cTn>
                                        <p:tgtEl>
                                          <p:spTgt spid="191543"/>
                                        </p:tgtEl>
                                      </p:cBhvr>
                                      <p:to x="100000" y="90000"/>
                                    </p:animScale>
                                    <p:animScale>
                                      <p:cBhvr>
                                        <p:cTn id="222" dur="4" decel="50000">
                                          <p:stCondLst>
                                            <p:cond delay="42"/>
                                          </p:stCondLst>
                                        </p:cTn>
                                        <p:tgtEl>
                                          <p:spTgt spid="191543"/>
                                        </p:tgtEl>
                                      </p:cBhvr>
                                      <p:to x="100000" y="100000"/>
                                    </p:animScale>
                                    <p:animScale>
                                      <p:cBhvr>
                                        <p:cTn id="223" dur="1">
                                          <p:stCondLst>
                                            <p:cond delay="45"/>
                                          </p:stCondLst>
                                        </p:cTn>
                                        <p:tgtEl>
                                          <p:spTgt spid="191543"/>
                                        </p:tgtEl>
                                      </p:cBhvr>
                                      <p:to x="100000" y="95000"/>
                                    </p:animScale>
                                    <p:animScale>
                                      <p:cBhvr>
                                        <p:cTn id="224" dur="4" decel="50000">
                                          <p:stCondLst>
                                            <p:cond delay="46"/>
                                          </p:stCondLst>
                                        </p:cTn>
                                        <p:tgtEl>
                                          <p:spTgt spid="191543"/>
                                        </p:tgtEl>
                                      </p:cBhvr>
                                      <p:to x="100000" y="100000"/>
                                    </p:animScale>
                                  </p:childTnLst>
                                </p:cTn>
                              </p:par>
                            </p:childTnLst>
                          </p:cTn>
                        </p:par>
                        <p:par>
                          <p:cTn id="225" fill="hold" nodeType="afterGroup">
                            <p:stCondLst>
                              <p:cond delay="650"/>
                            </p:stCondLst>
                            <p:childTnLst>
                              <p:par>
                                <p:cTn id="226" presetID="26" presetClass="entr" presetSubtype="0" fill="hold" nodeType="afterEffect">
                                  <p:stCondLst>
                                    <p:cond delay="0"/>
                                  </p:stCondLst>
                                  <p:childTnLst>
                                    <p:set>
                                      <p:cBhvr>
                                        <p:cTn id="227" dur="1" fill="hold">
                                          <p:stCondLst>
                                            <p:cond delay="0"/>
                                          </p:stCondLst>
                                        </p:cTn>
                                        <p:tgtEl>
                                          <p:spTgt spid="191544"/>
                                        </p:tgtEl>
                                        <p:attrNameLst>
                                          <p:attrName>style.visibility</p:attrName>
                                        </p:attrNameLst>
                                      </p:cBhvr>
                                      <p:to>
                                        <p:strVal val="visible"/>
                                      </p:to>
                                    </p:set>
                                    <p:animEffect transition="in" filter="wipe(down)">
                                      <p:cBhvr>
                                        <p:cTn id="228" dur="14">
                                          <p:stCondLst>
                                            <p:cond delay="0"/>
                                          </p:stCondLst>
                                        </p:cTn>
                                        <p:tgtEl>
                                          <p:spTgt spid="191544"/>
                                        </p:tgtEl>
                                      </p:cBhvr>
                                    </p:animEffect>
                                    <p:anim calcmode="lin" valueType="num">
                                      <p:cBhvr>
                                        <p:cTn id="229" dur="46" tmFilter="0,0; 0.14,0.36; 0.43,0.73; 0.71,0.91; 1.0,1.0">
                                          <p:stCondLst>
                                            <p:cond delay="0"/>
                                          </p:stCondLst>
                                        </p:cTn>
                                        <p:tgtEl>
                                          <p:spTgt spid="191544"/>
                                        </p:tgtEl>
                                        <p:attrNameLst>
                                          <p:attrName>ppt_x</p:attrName>
                                        </p:attrNameLst>
                                      </p:cBhvr>
                                      <p:tavLst>
                                        <p:tav tm="0">
                                          <p:val>
                                            <p:strVal val="#ppt_x-0.25"/>
                                          </p:val>
                                        </p:tav>
                                        <p:tav tm="100000">
                                          <p:val>
                                            <p:strVal val="#ppt_x"/>
                                          </p:val>
                                        </p:tav>
                                      </p:tavLst>
                                    </p:anim>
                                    <p:anim calcmode="lin" valueType="num">
                                      <p:cBhvr>
                                        <p:cTn id="230" dur="17" tmFilter="0.0,0.0; 0.25,0.07; 0.50,0.2; 0.75,0.467; 1.0,1.0">
                                          <p:stCondLst>
                                            <p:cond delay="0"/>
                                          </p:stCondLst>
                                        </p:cTn>
                                        <p:tgtEl>
                                          <p:spTgt spid="191544"/>
                                        </p:tgtEl>
                                        <p:attrNameLst>
                                          <p:attrName>ppt_y</p:attrName>
                                        </p:attrNameLst>
                                      </p:cBhvr>
                                      <p:tavLst>
                                        <p:tav tm="0" fmla="#ppt_y-sin(pi*$)/3">
                                          <p:val>
                                            <p:fltVal val="0.5"/>
                                          </p:val>
                                        </p:tav>
                                        <p:tav tm="100000">
                                          <p:val>
                                            <p:fltVal val="1"/>
                                          </p:val>
                                        </p:tav>
                                      </p:tavLst>
                                    </p:anim>
                                    <p:anim calcmode="lin" valueType="num">
                                      <p:cBhvr>
                                        <p:cTn id="231" dur="17" tmFilter="0, 0; 0.125,0.2665; 0.25,0.4; 0.375,0.465; 0.5,0.5;  0.625,0.535; 0.75,0.6; 0.875,0.7335; 1,1">
                                          <p:stCondLst>
                                            <p:cond delay="17"/>
                                          </p:stCondLst>
                                        </p:cTn>
                                        <p:tgtEl>
                                          <p:spTgt spid="191544"/>
                                        </p:tgtEl>
                                        <p:attrNameLst>
                                          <p:attrName>ppt_y</p:attrName>
                                        </p:attrNameLst>
                                      </p:cBhvr>
                                      <p:tavLst>
                                        <p:tav tm="0" fmla="#ppt_y-sin(pi*$)/9">
                                          <p:val>
                                            <p:fltVal val="0"/>
                                          </p:val>
                                        </p:tav>
                                        <p:tav tm="100000">
                                          <p:val>
                                            <p:fltVal val="1"/>
                                          </p:val>
                                        </p:tav>
                                      </p:tavLst>
                                    </p:anim>
                                    <p:anim calcmode="lin" valueType="num">
                                      <p:cBhvr>
                                        <p:cTn id="232" dur="8" tmFilter="0, 0; 0.125,0.2665; 0.25,0.4; 0.375,0.465; 0.5,0.5;  0.625,0.535; 0.75,0.6; 0.875,0.7335; 1,1">
                                          <p:stCondLst>
                                            <p:cond delay="33"/>
                                          </p:stCondLst>
                                        </p:cTn>
                                        <p:tgtEl>
                                          <p:spTgt spid="191544"/>
                                        </p:tgtEl>
                                        <p:attrNameLst>
                                          <p:attrName>ppt_y</p:attrName>
                                        </p:attrNameLst>
                                      </p:cBhvr>
                                      <p:tavLst>
                                        <p:tav tm="0" fmla="#ppt_y-sin(pi*$)/27">
                                          <p:val>
                                            <p:fltVal val="0"/>
                                          </p:val>
                                        </p:tav>
                                        <p:tav tm="100000">
                                          <p:val>
                                            <p:fltVal val="1"/>
                                          </p:val>
                                        </p:tav>
                                      </p:tavLst>
                                    </p:anim>
                                    <p:anim calcmode="lin" valueType="num">
                                      <p:cBhvr>
                                        <p:cTn id="233" dur="4" tmFilter="0, 0; 0.125,0.2665; 0.25,0.4; 0.375,0.465; 0.5,0.5;  0.625,0.535; 0.75,0.6; 0.875,0.7335; 1,1">
                                          <p:stCondLst>
                                            <p:cond delay="41"/>
                                          </p:stCondLst>
                                        </p:cTn>
                                        <p:tgtEl>
                                          <p:spTgt spid="191544"/>
                                        </p:tgtEl>
                                        <p:attrNameLst>
                                          <p:attrName>ppt_y</p:attrName>
                                        </p:attrNameLst>
                                      </p:cBhvr>
                                      <p:tavLst>
                                        <p:tav tm="0" fmla="#ppt_y-sin(pi*$)/81">
                                          <p:val>
                                            <p:fltVal val="0"/>
                                          </p:val>
                                        </p:tav>
                                        <p:tav tm="100000">
                                          <p:val>
                                            <p:fltVal val="1"/>
                                          </p:val>
                                        </p:tav>
                                      </p:tavLst>
                                    </p:anim>
                                    <p:animScale>
                                      <p:cBhvr>
                                        <p:cTn id="234" dur="1">
                                          <p:stCondLst>
                                            <p:cond delay="16"/>
                                          </p:stCondLst>
                                        </p:cTn>
                                        <p:tgtEl>
                                          <p:spTgt spid="191544"/>
                                        </p:tgtEl>
                                      </p:cBhvr>
                                      <p:to x="100000" y="60000"/>
                                    </p:animScale>
                                    <p:animScale>
                                      <p:cBhvr>
                                        <p:cTn id="235" dur="4" decel="50000">
                                          <p:stCondLst>
                                            <p:cond delay="17"/>
                                          </p:stCondLst>
                                        </p:cTn>
                                        <p:tgtEl>
                                          <p:spTgt spid="191544"/>
                                        </p:tgtEl>
                                      </p:cBhvr>
                                      <p:to x="100000" y="100000"/>
                                    </p:animScale>
                                    <p:animScale>
                                      <p:cBhvr>
                                        <p:cTn id="236" dur="1">
                                          <p:stCondLst>
                                            <p:cond delay="33"/>
                                          </p:stCondLst>
                                        </p:cTn>
                                        <p:tgtEl>
                                          <p:spTgt spid="191544"/>
                                        </p:tgtEl>
                                      </p:cBhvr>
                                      <p:to x="100000" y="80000"/>
                                    </p:animScale>
                                    <p:animScale>
                                      <p:cBhvr>
                                        <p:cTn id="237" dur="4" decel="50000">
                                          <p:stCondLst>
                                            <p:cond delay="33"/>
                                          </p:stCondLst>
                                        </p:cTn>
                                        <p:tgtEl>
                                          <p:spTgt spid="191544"/>
                                        </p:tgtEl>
                                      </p:cBhvr>
                                      <p:to x="100000" y="100000"/>
                                    </p:animScale>
                                    <p:animScale>
                                      <p:cBhvr>
                                        <p:cTn id="238" dur="1">
                                          <p:stCondLst>
                                            <p:cond delay="41"/>
                                          </p:stCondLst>
                                        </p:cTn>
                                        <p:tgtEl>
                                          <p:spTgt spid="191544"/>
                                        </p:tgtEl>
                                      </p:cBhvr>
                                      <p:to x="100000" y="90000"/>
                                    </p:animScale>
                                    <p:animScale>
                                      <p:cBhvr>
                                        <p:cTn id="239" dur="4" decel="50000">
                                          <p:stCondLst>
                                            <p:cond delay="42"/>
                                          </p:stCondLst>
                                        </p:cTn>
                                        <p:tgtEl>
                                          <p:spTgt spid="191544"/>
                                        </p:tgtEl>
                                      </p:cBhvr>
                                      <p:to x="100000" y="100000"/>
                                    </p:animScale>
                                    <p:animScale>
                                      <p:cBhvr>
                                        <p:cTn id="240" dur="1">
                                          <p:stCondLst>
                                            <p:cond delay="45"/>
                                          </p:stCondLst>
                                        </p:cTn>
                                        <p:tgtEl>
                                          <p:spTgt spid="191544"/>
                                        </p:tgtEl>
                                      </p:cBhvr>
                                      <p:to x="100000" y="95000"/>
                                    </p:animScale>
                                    <p:animScale>
                                      <p:cBhvr>
                                        <p:cTn id="241" dur="4" decel="50000">
                                          <p:stCondLst>
                                            <p:cond delay="46"/>
                                          </p:stCondLst>
                                        </p:cTn>
                                        <p:tgtEl>
                                          <p:spTgt spid="191544"/>
                                        </p:tgtEl>
                                      </p:cBhvr>
                                      <p:to x="100000" y="100000"/>
                                    </p:animScale>
                                  </p:childTnLst>
                                </p:cTn>
                              </p:par>
                            </p:childTnLst>
                          </p:cTn>
                        </p:par>
                        <p:par>
                          <p:cTn id="242" fill="hold" nodeType="afterGroup">
                            <p:stCondLst>
                              <p:cond delay="700"/>
                            </p:stCondLst>
                            <p:childTnLst>
                              <p:par>
                                <p:cTn id="243" presetID="26" presetClass="entr" presetSubtype="0" fill="hold" nodeType="afterEffect">
                                  <p:stCondLst>
                                    <p:cond delay="0"/>
                                  </p:stCondLst>
                                  <p:childTnLst>
                                    <p:set>
                                      <p:cBhvr>
                                        <p:cTn id="244" dur="1" fill="hold">
                                          <p:stCondLst>
                                            <p:cond delay="0"/>
                                          </p:stCondLst>
                                        </p:cTn>
                                        <p:tgtEl>
                                          <p:spTgt spid="191545"/>
                                        </p:tgtEl>
                                        <p:attrNameLst>
                                          <p:attrName>style.visibility</p:attrName>
                                        </p:attrNameLst>
                                      </p:cBhvr>
                                      <p:to>
                                        <p:strVal val="visible"/>
                                      </p:to>
                                    </p:set>
                                    <p:animEffect transition="in" filter="wipe(down)">
                                      <p:cBhvr>
                                        <p:cTn id="245" dur="14">
                                          <p:stCondLst>
                                            <p:cond delay="0"/>
                                          </p:stCondLst>
                                        </p:cTn>
                                        <p:tgtEl>
                                          <p:spTgt spid="191545"/>
                                        </p:tgtEl>
                                      </p:cBhvr>
                                    </p:animEffect>
                                    <p:anim calcmode="lin" valueType="num">
                                      <p:cBhvr>
                                        <p:cTn id="246" dur="46" tmFilter="0,0; 0.14,0.36; 0.43,0.73; 0.71,0.91; 1.0,1.0">
                                          <p:stCondLst>
                                            <p:cond delay="0"/>
                                          </p:stCondLst>
                                        </p:cTn>
                                        <p:tgtEl>
                                          <p:spTgt spid="191545"/>
                                        </p:tgtEl>
                                        <p:attrNameLst>
                                          <p:attrName>ppt_x</p:attrName>
                                        </p:attrNameLst>
                                      </p:cBhvr>
                                      <p:tavLst>
                                        <p:tav tm="0">
                                          <p:val>
                                            <p:strVal val="#ppt_x-0.25"/>
                                          </p:val>
                                        </p:tav>
                                        <p:tav tm="100000">
                                          <p:val>
                                            <p:strVal val="#ppt_x"/>
                                          </p:val>
                                        </p:tav>
                                      </p:tavLst>
                                    </p:anim>
                                    <p:anim calcmode="lin" valueType="num">
                                      <p:cBhvr>
                                        <p:cTn id="247" dur="17" tmFilter="0.0,0.0; 0.25,0.07; 0.50,0.2; 0.75,0.467; 1.0,1.0">
                                          <p:stCondLst>
                                            <p:cond delay="0"/>
                                          </p:stCondLst>
                                        </p:cTn>
                                        <p:tgtEl>
                                          <p:spTgt spid="191545"/>
                                        </p:tgtEl>
                                        <p:attrNameLst>
                                          <p:attrName>ppt_y</p:attrName>
                                        </p:attrNameLst>
                                      </p:cBhvr>
                                      <p:tavLst>
                                        <p:tav tm="0" fmla="#ppt_y-sin(pi*$)/3">
                                          <p:val>
                                            <p:fltVal val="0.5"/>
                                          </p:val>
                                        </p:tav>
                                        <p:tav tm="100000">
                                          <p:val>
                                            <p:fltVal val="1"/>
                                          </p:val>
                                        </p:tav>
                                      </p:tavLst>
                                    </p:anim>
                                    <p:anim calcmode="lin" valueType="num">
                                      <p:cBhvr>
                                        <p:cTn id="248" dur="17" tmFilter="0, 0; 0.125,0.2665; 0.25,0.4; 0.375,0.465; 0.5,0.5;  0.625,0.535; 0.75,0.6; 0.875,0.7335; 1,1">
                                          <p:stCondLst>
                                            <p:cond delay="17"/>
                                          </p:stCondLst>
                                        </p:cTn>
                                        <p:tgtEl>
                                          <p:spTgt spid="191545"/>
                                        </p:tgtEl>
                                        <p:attrNameLst>
                                          <p:attrName>ppt_y</p:attrName>
                                        </p:attrNameLst>
                                      </p:cBhvr>
                                      <p:tavLst>
                                        <p:tav tm="0" fmla="#ppt_y-sin(pi*$)/9">
                                          <p:val>
                                            <p:fltVal val="0"/>
                                          </p:val>
                                        </p:tav>
                                        <p:tav tm="100000">
                                          <p:val>
                                            <p:fltVal val="1"/>
                                          </p:val>
                                        </p:tav>
                                      </p:tavLst>
                                    </p:anim>
                                    <p:anim calcmode="lin" valueType="num">
                                      <p:cBhvr>
                                        <p:cTn id="249" dur="8" tmFilter="0, 0; 0.125,0.2665; 0.25,0.4; 0.375,0.465; 0.5,0.5;  0.625,0.535; 0.75,0.6; 0.875,0.7335; 1,1">
                                          <p:stCondLst>
                                            <p:cond delay="33"/>
                                          </p:stCondLst>
                                        </p:cTn>
                                        <p:tgtEl>
                                          <p:spTgt spid="191545"/>
                                        </p:tgtEl>
                                        <p:attrNameLst>
                                          <p:attrName>ppt_y</p:attrName>
                                        </p:attrNameLst>
                                      </p:cBhvr>
                                      <p:tavLst>
                                        <p:tav tm="0" fmla="#ppt_y-sin(pi*$)/27">
                                          <p:val>
                                            <p:fltVal val="0"/>
                                          </p:val>
                                        </p:tav>
                                        <p:tav tm="100000">
                                          <p:val>
                                            <p:fltVal val="1"/>
                                          </p:val>
                                        </p:tav>
                                      </p:tavLst>
                                    </p:anim>
                                    <p:anim calcmode="lin" valueType="num">
                                      <p:cBhvr>
                                        <p:cTn id="250" dur="4" tmFilter="0, 0; 0.125,0.2665; 0.25,0.4; 0.375,0.465; 0.5,0.5;  0.625,0.535; 0.75,0.6; 0.875,0.7335; 1,1">
                                          <p:stCondLst>
                                            <p:cond delay="41"/>
                                          </p:stCondLst>
                                        </p:cTn>
                                        <p:tgtEl>
                                          <p:spTgt spid="191545"/>
                                        </p:tgtEl>
                                        <p:attrNameLst>
                                          <p:attrName>ppt_y</p:attrName>
                                        </p:attrNameLst>
                                      </p:cBhvr>
                                      <p:tavLst>
                                        <p:tav tm="0" fmla="#ppt_y-sin(pi*$)/81">
                                          <p:val>
                                            <p:fltVal val="0"/>
                                          </p:val>
                                        </p:tav>
                                        <p:tav tm="100000">
                                          <p:val>
                                            <p:fltVal val="1"/>
                                          </p:val>
                                        </p:tav>
                                      </p:tavLst>
                                    </p:anim>
                                    <p:animScale>
                                      <p:cBhvr>
                                        <p:cTn id="251" dur="1">
                                          <p:stCondLst>
                                            <p:cond delay="16"/>
                                          </p:stCondLst>
                                        </p:cTn>
                                        <p:tgtEl>
                                          <p:spTgt spid="191545"/>
                                        </p:tgtEl>
                                      </p:cBhvr>
                                      <p:to x="100000" y="60000"/>
                                    </p:animScale>
                                    <p:animScale>
                                      <p:cBhvr>
                                        <p:cTn id="252" dur="4" decel="50000">
                                          <p:stCondLst>
                                            <p:cond delay="17"/>
                                          </p:stCondLst>
                                        </p:cTn>
                                        <p:tgtEl>
                                          <p:spTgt spid="191545"/>
                                        </p:tgtEl>
                                      </p:cBhvr>
                                      <p:to x="100000" y="100000"/>
                                    </p:animScale>
                                    <p:animScale>
                                      <p:cBhvr>
                                        <p:cTn id="253" dur="1">
                                          <p:stCondLst>
                                            <p:cond delay="33"/>
                                          </p:stCondLst>
                                        </p:cTn>
                                        <p:tgtEl>
                                          <p:spTgt spid="191545"/>
                                        </p:tgtEl>
                                      </p:cBhvr>
                                      <p:to x="100000" y="80000"/>
                                    </p:animScale>
                                    <p:animScale>
                                      <p:cBhvr>
                                        <p:cTn id="254" dur="4" decel="50000">
                                          <p:stCondLst>
                                            <p:cond delay="33"/>
                                          </p:stCondLst>
                                        </p:cTn>
                                        <p:tgtEl>
                                          <p:spTgt spid="191545"/>
                                        </p:tgtEl>
                                      </p:cBhvr>
                                      <p:to x="100000" y="100000"/>
                                    </p:animScale>
                                    <p:animScale>
                                      <p:cBhvr>
                                        <p:cTn id="255" dur="1">
                                          <p:stCondLst>
                                            <p:cond delay="41"/>
                                          </p:stCondLst>
                                        </p:cTn>
                                        <p:tgtEl>
                                          <p:spTgt spid="191545"/>
                                        </p:tgtEl>
                                      </p:cBhvr>
                                      <p:to x="100000" y="90000"/>
                                    </p:animScale>
                                    <p:animScale>
                                      <p:cBhvr>
                                        <p:cTn id="256" dur="4" decel="50000">
                                          <p:stCondLst>
                                            <p:cond delay="42"/>
                                          </p:stCondLst>
                                        </p:cTn>
                                        <p:tgtEl>
                                          <p:spTgt spid="191545"/>
                                        </p:tgtEl>
                                      </p:cBhvr>
                                      <p:to x="100000" y="100000"/>
                                    </p:animScale>
                                    <p:animScale>
                                      <p:cBhvr>
                                        <p:cTn id="257" dur="1">
                                          <p:stCondLst>
                                            <p:cond delay="45"/>
                                          </p:stCondLst>
                                        </p:cTn>
                                        <p:tgtEl>
                                          <p:spTgt spid="191545"/>
                                        </p:tgtEl>
                                      </p:cBhvr>
                                      <p:to x="100000" y="95000"/>
                                    </p:animScale>
                                    <p:animScale>
                                      <p:cBhvr>
                                        <p:cTn id="258" dur="4" decel="50000">
                                          <p:stCondLst>
                                            <p:cond delay="46"/>
                                          </p:stCondLst>
                                        </p:cTn>
                                        <p:tgtEl>
                                          <p:spTgt spid="191545"/>
                                        </p:tgtEl>
                                      </p:cBhvr>
                                      <p:to x="100000" y="100000"/>
                                    </p:animScale>
                                  </p:childTnLst>
                                </p:cTn>
                              </p:par>
                            </p:childTnLst>
                          </p:cTn>
                        </p:par>
                        <p:par>
                          <p:cTn id="259" fill="hold" nodeType="afterGroup">
                            <p:stCondLst>
                              <p:cond delay="750"/>
                            </p:stCondLst>
                            <p:childTnLst>
                              <p:par>
                                <p:cTn id="260" presetID="26" presetClass="entr" presetSubtype="0" fill="hold" nodeType="afterEffect">
                                  <p:stCondLst>
                                    <p:cond delay="0"/>
                                  </p:stCondLst>
                                  <p:childTnLst>
                                    <p:set>
                                      <p:cBhvr>
                                        <p:cTn id="261" dur="1" fill="hold">
                                          <p:stCondLst>
                                            <p:cond delay="0"/>
                                          </p:stCondLst>
                                        </p:cTn>
                                        <p:tgtEl>
                                          <p:spTgt spid="191546"/>
                                        </p:tgtEl>
                                        <p:attrNameLst>
                                          <p:attrName>style.visibility</p:attrName>
                                        </p:attrNameLst>
                                      </p:cBhvr>
                                      <p:to>
                                        <p:strVal val="visible"/>
                                      </p:to>
                                    </p:set>
                                    <p:animEffect transition="in" filter="wipe(down)">
                                      <p:cBhvr>
                                        <p:cTn id="262" dur="14">
                                          <p:stCondLst>
                                            <p:cond delay="0"/>
                                          </p:stCondLst>
                                        </p:cTn>
                                        <p:tgtEl>
                                          <p:spTgt spid="191546"/>
                                        </p:tgtEl>
                                      </p:cBhvr>
                                    </p:animEffect>
                                    <p:anim calcmode="lin" valueType="num">
                                      <p:cBhvr>
                                        <p:cTn id="263" dur="46" tmFilter="0,0; 0.14,0.36; 0.43,0.73; 0.71,0.91; 1.0,1.0">
                                          <p:stCondLst>
                                            <p:cond delay="0"/>
                                          </p:stCondLst>
                                        </p:cTn>
                                        <p:tgtEl>
                                          <p:spTgt spid="191546"/>
                                        </p:tgtEl>
                                        <p:attrNameLst>
                                          <p:attrName>ppt_x</p:attrName>
                                        </p:attrNameLst>
                                      </p:cBhvr>
                                      <p:tavLst>
                                        <p:tav tm="0">
                                          <p:val>
                                            <p:strVal val="#ppt_x-0.25"/>
                                          </p:val>
                                        </p:tav>
                                        <p:tav tm="100000">
                                          <p:val>
                                            <p:strVal val="#ppt_x"/>
                                          </p:val>
                                        </p:tav>
                                      </p:tavLst>
                                    </p:anim>
                                    <p:anim calcmode="lin" valueType="num">
                                      <p:cBhvr>
                                        <p:cTn id="264" dur="17" tmFilter="0.0,0.0; 0.25,0.07; 0.50,0.2; 0.75,0.467; 1.0,1.0">
                                          <p:stCondLst>
                                            <p:cond delay="0"/>
                                          </p:stCondLst>
                                        </p:cTn>
                                        <p:tgtEl>
                                          <p:spTgt spid="191546"/>
                                        </p:tgtEl>
                                        <p:attrNameLst>
                                          <p:attrName>ppt_y</p:attrName>
                                        </p:attrNameLst>
                                      </p:cBhvr>
                                      <p:tavLst>
                                        <p:tav tm="0" fmla="#ppt_y-sin(pi*$)/3">
                                          <p:val>
                                            <p:fltVal val="0.5"/>
                                          </p:val>
                                        </p:tav>
                                        <p:tav tm="100000">
                                          <p:val>
                                            <p:fltVal val="1"/>
                                          </p:val>
                                        </p:tav>
                                      </p:tavLst>
                                    </p:anim>
                                    <p:anim calcmode="lin" valueType="num">
                                      <p:cBhvr>
                                        <p:cTn id="265" dur="17" tmFilter="0, 0; 0.125,0.2665; 0.25,0.4; 0.375,0.465; 0.5,0.5;  0.625,0.535; 0.75,0.6; 0.875,0.7335; 1,1">
                                          <p:stCondLst>
                                            <p:cond delay="17"/>
                                          </p:stCondLst>
                                        </p:cTn>
                                        <p:tgtEl>
                                          <p:spTgt spid="191546"/>
                                        </p:tgtEl>
                                        <p:attrNameLst>
                                          <p:attrName>ppt_y</p:attrName>
                                        </p:attrNameLst>
                                      </p:cBhvr>
                                      <p:tavLst>
                                        <p:tav tm="0" fmla="#ppt_y-sin(pi*$)/9">
                                          <p:val>
                                            <p:fltVal val="0"/>
                                          </p:val>
                                        </p:tav>
                                        <p:tav tm="100000">
                                          <p:val>
                                            <p:fltVal val="1"/>
                                          </p:val>
                                        </p:tav>
                                      </p:tavLst>
                                    </p:anim>
                                    <p:anim calcmode="lin" valueType="num">
                                      <p:cBhvr>
                                        <p:cTn id="266" dur="8" tmFilter="0, 0; 0.125,0.2665; 0.25,0.4; 0.375,0.465; 0.5,0.5;  0.625,0.535; 0.75,0.6; 0.875,0.7335; 1,1">
                                          <p:stCondLst>
                                            <p:cond delay="33"/>
                                          </p:stCondLst>
                                        </p:cTn>
                                        <p:tgtEl>
                                          <p:spTgt spid="191546"/>
                                        </p:tgtEl>
                                        <p:attrNameLst>
                                          <p:attrName>ppt_y</p:attrName>
                                        </p:attrNameLst>
                                      </p:cBhvr>
                                      <p:tavLst>
                                        <p:tav tm="0" fmla="#ppt_y-sin(pi*$)/27">
                                          <p:val>
                                            <p:fltVal val="0"/>
                                          </p:val>
                                        </p:tav>
                                        <p:tav tm="100000">
                                          <p:val>
                                            <p:fltVal val="1"/>
                                          </p:val>
                                        </p:tav>
                                      </p:tavLst>
                                    </p:anim>
                                    <p:anim calcmode="lin" valueType="num">
                                      <p:cBhvr>
                                        <p:cTn id="267" dur="4" tmFilter="0, 0; 0.125,0.2665; 0.25,0.4; 0.375,0.465; 0.5,0.5;  0.625,0.535; 0.75,0.6; 0.875,0.7335; 1,1">
                                          <p:stCondLst>
                                            <p:cond delay="41"/>
                                          </p:stCondLst>
                                        </p:cTn>
                                        <p:tgtEl>
                                          <p:spTgt spid="191546"/>
                                        </p:tgtEl>
                                        <p:attrNameLst>
                                          <p:attrName>ppt_y</p:attrName>
                                        </p:attrNameLst>
                                      </p:cBhvr>
                                      <p:tavLst>
                                        <p:tav tm="0" fmla="#ppt_y-sin(pi*$)/81">
                                          <p:val>
                                            <p:fltVal val="0"/>
                                          </p:val>
                                        </p:tav>
                                        <p:tav tm="100000">
                                          <p:val>
                                            <p:fltVal val="1"/>
                                          </p:val>
                                        </p:tav>
                                      </p:tavLst>
                                    </p:anim>
                                    <p:animScale>
                                      <p:cBhvr>
                                        <p:cTn id="268" dur="1">
                                          <p:stCondLst>
                                            <p:cond delay="16"/>
                                          </p:stCondLst>
                                        </p:cTn>
                                        <p:tgtEl>
                                          <p:spTgt spid="191546"/>
                                        </p:tgtEl>
                                      </p:cBhvr>
                                      <p:to x="100000" y="60000"/>
                                    </p:animScale>
                                    <p:animScale>
                                      <p:cBhvr>
                                        <p:cTn id="269" dur="4" decel="50000">
                                          <p:stCondLst>
                                            <p:cond delay="17"/>
                                          </p:stCondLst>
                                        </p:cTn>
                                        <p:tgtEl>
                                          <p:spTgt spid="191546"/>
                                        </p:tgtEl>
                                      </p:cBhvr>
                                      <p:to x="100000" y="100000"/>
                                    </p:animScale>
                                    <p:animScale>
                                      <p:cBhvr>
                                        <p:cTn id="270" dur="1">
                                          <p:stCondLst>
                                            <p:cond delay="33"/>
                                          </p:stCondLst>
                                        </p:cTn>
                                        <p:tgtEl>
                                          <p:spTgt spid="191546"/>
                                        </p:tgtEl>
                                      </p:cBhvr>
                                      <p:to x="100000" y="80000"/>
                                    </p:animScale>
                                    <p:animScale>
                                      <p:cBhvr>
                                        <p:cTn id="271" dur="4" decel="50000">
                                          <p:stCondLst>
                                            <p:cond delay="33"/>
                                          </p:stCondLst>
                                        </p:cTn>
                                        <p:tgtEl>
                                          <p:spTgt spid="191546"/>
                                        </p:tgtEl>
                                      </p:cBhvr>
                                      <p:to x="100000" y="100000"/>
                                    </p:animScale>
                                    <p:animScale>
                                      <p:cBhvr>
                                        <p:cTn id="272" dur="1">
                                          <p:stCondLst>
                                            <p:cond delay="41"/>
                                          </p:stCondLst>
                                        </p:cTn>
                                        <p:tgtEl>
                                          <p:spTgt spid="191546"/>
                                        </p:tgtEl>
                                      </p:cBhvr>
                                      <p:to x="100000" y="90000"/>
                                    </p:animScale>
                                    <p:animScale>
                                      <p:cBhvr>
                                        <p:cTn id="273" dur="4" decel="50000">
                                          <p:stCondLst>
                                            <p:cond delay="42"/>
                                          </p:stCondLst>
                                        </p:cTn>
                                        <p:tgtEl>
                                          <p:spTgt spid="191546"/>
                                        </p:tgtEl>
                                      </p:cBhvr>
                                      <p:to x="100000" y="100000"/>
                                    </p:animScale>
                                    <p:animScale>
                                      <p:cBhvr>
                                        <p:cTn id="274" dur="1">
                                          <p:stCondLst>
                                            <p:cond delay="45"/>
                                          </p:stCondLst>
                                        </p:cTn>
                                        <p:tgtEl>
                                          <p:spTgt spid="191546"/>
                                        </p:tgtEl>
                                      </p:cBhvr>
                                      <p:to x="100000" y="95000"/>
                                    </p:animScale>
                                    <p:animScale>
                                      <p:cBhvr>
                                        <p:cTn id="275" dur="4" decel="50000">
                                          <p:stCondLst>
                                            <p:cond delay="46"/>
                                          </p:stCondLst>
                                        </p:cTn>
                                        <p:tgtEl>
                                          <p:spTgt spid="191546"/>
                                        </p:tgtEl>
                                      </p:cBhvr>
                                      <p:to x="100000" y="100000"/>
                                    </p:animScale>
                                  </p:childTnLst>
                                </p:cTn>
                              </p:par>
                            </p:childTnLst>
                          </p:cTn>
                        </p:par>
                        <p:par>
                          <p:cTn id="276" fill="hold" nodeType="afterGroup">
                            <p:stCondLst>
                              <p:cond delay="800"/>
                            </p:stCondLst>
                            <p:childTnLst>
                              <p:par>
                                <p:cTn id="277" presetID="26" presetClass="entr" presetSubtype="0" fill="hold" nodeType="afterEffect">
                                  <p:stCondLst>
                                    <p:cond delay="0"/>
                                  </p:stCondLst>
                                  <p:childTnLst>
                                    <p:set>
                                      <p:cBhvr>
                                        <p:cTn id="278" dur="1" fill="hold">
                                          <p:stCondLst>
                                            <p:cond delay="0"/>
                                          </p:stCondLst>
                                        </p:cTn>
                                        <p:tgtEl>
                                          <p:spTgt spid="191547"/>
                                        </p:tgtEl>
                                        <p:attrNameLst>
                                          <p:attrName>style.visibility</p:attrName>
                                        </p:attrNameLst>
                                      </p:cBhvr>
                                      <p:to>
                                        <p:strVal val="visible"/>
                                      </p:to>
                                    </p:set>
                                    <p:animEffect transition="in" filter="wipe(down)">
                                      <p:cBhvr>
                                        <p:cTn id="279" dur="14">
                                          <p:stCondLst>
                                            <p:cond delay="0"/>
                                          </p:stCondLst>
                                        </p:cTn>
                                        <p:tgtEl>
                                          <p:spTgt spid="191547"/>
                                        </p:tgtEl>
                                      </p:cBhvr>
                                    </p:animEffect>
                                    <p:anim calcmode="lin" valueType="num">
                                      <p:cBhvr>
                                        <p:cTn id="280" dur="46" tmFilter="0,0; 0.14,0.36; 0.43,0.73; 0.71,0.91; 1.0,1.0">
                                          <p:stCondLst>
                                            <p:cond delay="0"/>
                                          </p:stCondLst>
                                        </p:cTn>
                                        <p:tgtEl>
                                          <p:spTgt spid="191547"/>
                                        </p:tgtEl>
                                        <p:attrNameLst>
                                          <p:attrName>ppt_x</p:attrName>
                                        </p:attrNameLst>
                                      </p:cBhvr>
                                      <p:tavLst>
                                        <p:tav tm="0">
                                          <p:val>
                                            <p:strVal val="#ppt_x-0.25"/>
                                          </p:val>
                                        </p:tav>
                                        <p:tav tm="100000">
                                          <p:val>
                                            <p:strVal val="#ppt_x"/>
                                          </p:val>
                                        </p:tav>
                                      </p:tavLst>
                                    </p:anim>
                                    <p:anim calcmode="lin" valueType="num">
                                      <p:cBhvr>
                                        <p:cTn id="281" dur="17" tmFilter="0.0,0.0; 0.25,0.07; 0.50,0.2; 0.75,0.467; 1.0,1.0">
                                          <p:stCondLst>
                                            <p:cond delay="0"/>
                                          </p:stCondLst>
                                        </p:cTn>
                                        <p:tgtEl>
                                          <p:spTgt spid="191547"/>
                                        </p:tgtEl>
                                        <p:attrNameLst>
                                          <p:attrName>ppt_y</p:attrName>
                                        </p:attrNameLst>
                                      </p:cBhvr>
                                      <p:tavLst>
                                        <p:tav tm="0" fmla="#ppt_y-sin(pi*$)/3">
                                          <p:val>
                                            <p:fltVal val="0.5"/>
                                          </p:val>
                                        </p:tav>
                                        <p:tav tm="100000">
                                          <p:val>
                                            <p:fltVal val="1"/>
                                          </p:val>
                                        </p:tav>
                                      </p:tavLst>
                                    </p:anim>
                                    <p:anim calcmode="lin" valueType="num">
                                      <p:cBhvr>
                                        <p:cTn id="282" dur="17" tmFilter="0, 0; 0.125,0.2665; 0.25,0.4; 0.375,0.465; 0.5,0.5;  0.625,0.535; 0.75,0.6; 0.875,0.7335; 1,1">
                                          <p:stCondLst>
                                            <p:cond delay="17"/>
                                          </p:stCondLst>
                                        </p:cTn>
                                        <p:tgtEl>
                                          <p:spTgt spid="191547"/>
                                        </p:tgtEl>
                                        <p:attrNameLst>
                                          <p:attrName>ppt_y</p:attrName>
                                        </p:attrNameLst>
                                      </p:cBhvr>
                                      <p:tavLst>
                                        <p:tav tm="0" fmla="#ppt_y-sin(pi*$)/9">
                                          <p:val>
                                            <p:fltVal val="0"/>
                                          </p:val>
                                        </p:tav>
                                        <p:tav tm="100000">
                                          <p:val>
                                            <p:fltVal val="1"/>
                                          </p:val>
                                        </p:tav>
                                      </p:tavLst>
                                    </p:anim>
                                    <p:anim calcmode="lin" valueType="num">
                                      <p:cBhvr>
                                        <p:cTn id="283" dur="8" tmFilter="0, 0; 0.125,0.2665; 0.25,0.4; 0.375,0.465; 0.5,0.5;  0.625,0.535; 0.75,0.6; 0.875,0.7335; 1,1">
                                          <p:stCondLst>
                                            <p:cond delay="33"/>
                                          </p:stCondLst>
                                        </p:cTn>
                                        <p:tgtEl>
                                          <p:spTgt spid="191547"/>
                                        </p:tgtEl>
                                        <p:attrNameLst>
                                          <p:attrName>ppt_y</p:attrName>
                                        </p:attrNameLst>
                                      </p:cBhvr>
                                      <p:tavLst>
                                        <p:tav tm="0" fmla="#ppt_y-sin(pi*$)/27">
                                          <p:val>
                                            <p:fltVal val="0"/>
                                          </p:val>
                                        </p:tav>
                                        <p:tav tm="100000">
                                          <p:val>
                                            <p:fltVal val="1"/>
                                          </p:val>
                                        </p:tav>
                                      </p:tavLst>
                                    </p:anim>
                                    <p:anim calcmode="lin" valueType="num">
                                      <p:cBhvr>
                                        <p:cTn id="284" dur="4" tmFilter="0, 0; 0.125,0.2665; 0.25,0.4; 0.375,0.465; 0.5,0.5;  0.625,0.535; 0.75,0.6; 0.875,0.7335; 1,1">
                                          <p:stCondLst>
                                            <p:cond delay="41"/>
                                          </p:stCondLst>
                                        </p:cTn>
                                        <p:tgtEl>
                                          <p:spTgt spid="191547"/>
                                        </p:tgtEl>
                                        <p:attrNameLst>
                                          <p:attrName>ppt_y</p:attrName>
                                        </p:attrNameLst>
                                      </p:cBhvr>
                                      <p:tavLst>
                                        <p:tav tm="0" fmla="#ppt_y-sin(pi*$)/81">
                                          <p:val>
                                            <p:fltVal val="0"/>
                                          </p:val>
                                        </p:tav>
                                        <p:tav tm="100000">
                                          <p:val>
                                            <p:fltVal val="1"/>
                                          </p:val>
                                        </p:tav>
                                      </p:tavLst>
                                    </p:anim>
                                    <p:animScale>
                                      <p:cBhvr>
                                        <p:cTn id="285" dur="1">
                                          <p:stCondLst>
                                            <p:cond delay="16"/>
                                          </p:stCondLst>
                                        </p:cTn>
                                        <p:tgtEl>
                                          <p:spTgt spid="191547"/>
                                        </p:tgtEl>
                                      </p:cBhvr>
                                      <p:to x="100000" y="60000"/>
                                    </p:animScale>
                                    <p:animScale>
                                      <p:cBhvr>
                                        <p:cTn id="286" dur="4" decel="50000">
                                          <p:stCondLst>
                                            <p:cond delay="17"/>
                                          </p:stCondLst>
                                        </p:cTn>
                                        <p:tgtEl>
                                          <p:spTgt spid="191547"/>
                                        </p:tgtEl>
                                      </p:cBhvr>
                                      <p:to x="100000" y="100000"/>
                                    </p:animScale>
                                    <p:animScale>
                                      <p:cBhvr>
                                        <p:cTn id="287" dur="1">
                                          <p:stCondLst>
                                            <p:cond delay="33"/>
                                          </p:stCondLst>
                                        </p:cTn>
                                        <p:tgtEl>
                                          <p:spTgt spid="191547"/>
                                        </p:tgtEl>
                                      </p:cBhvr>
                                      <p:to x="100000" y="80000"/>
                                    </p:animScale>
                                    <p:animScale>
                                      <p:cBhvr>
                                        <p:cTn id="288" dur="4" decel="50000">
                                          <p:stCondLst>
                                            <p:cond delay="33"/>
                                          </p:stCondLst>
                                        </p:cTn>
                                        <p:tgtEl>
                                          <p:spTgt spid="191547"/>
                                        </p:tgtEl>
                                      </p:cBhvr>
                                      <p:to x="100000" y="100000"/>
                                    </p:animScale>
                                    <p:animScale>
                                      <p:cBhvr>
                                        <p:cTn id="289" dur="1">
                                          <p:stCondLst>
                                            <p:cond delay="41"/>
                                          </p:stCondLst>
                                        </p:cTn>
                                        <p:tgtEl>
                                          <p:spTgt spid="191547"/>
                                        </p:tgtEl>
                                      </p:cBhvr>
                                      <p:to x="100000" y="90000"/>
                                    </p:animScale>
                                    <p:animScale>
                                      <p:cBhvr>
                                        <p:cTn id="290" dur="4" decel="50000">
                                          <p:stCondLst>
                                            <p:cond delay="42"/>
                                          </p:stCondLst>
                                        </p:cTn>
                                        <p:tgtEl>
                                          <p:spTgt spid="191547"/>
                                        </p:tgtEl>
                                      </p:cBhvr>
                                      <p:to x="100000" y="100000"/>
                                    </p:animScale>
                                    <p:animScale>
                                      <p:cBhvr>
                                        <p:cTn id="291" dur="1">
                                          <p:stCondLst>
                                            <p:cond delay="45"/>
                                          </p:stCondLst>
                                        </p:cTn>
                                        <p:tgtEl>
                                          <p:spTgt spid="191547"/>
                                        </p:tgtEl>
                                      </p:cBhvr>
                                      <p:to x="100000" y="95000"/>
                                    </p:animScale>
                                    <p:animScale>
                                      <p:cBhvr>
                                        <p:cTn id="292" dur="4" decel="50000">
                                          <p:stCondLst>
                                            <p:cond delay="46"/>
                                          </p:stCondLst>
                                        </p:cTn>
                                        <p:tgtEl>
                                          <p:spTgt spid="191547"/>
                                        </p:tgtEl>
                                      </p:cBhvr>
                                      <p:to x="100000" y="100000"/>
                                    </p:animScale>
                                  </p:childTnLst>
                                </p:cTn>
                              </p:par>
                            </p:childTnLst>
                          </p:cTn>
                        </p:par>
                        <p:par>
                          <p:cTn id="293" fill="hold" nodeType="afterGroup">
                            <p:stCondLst>
                              <p:cond delay="850"/>
                            </p:stCondLst>
                            <p:childTnLst>
                              <p:par>
                                <p:cTn id="294" presetID="26" presetClass="entr" presetSubtype="0" fill="hold" nodeType="afterEffect">
                                  <p:stCondLst>
                                    <p:cond delay="0"/>
                                  </p:stCondLst>
                                  <p:childTnLst>
                                    <p:set>
                                      <p:cBhvr>
                                        <p:cTn id="295" dur="1" fill="hold">
                                          <p:stCondLst>
                                            <p:cond delay="0"/>
                                          </p:stCondLst>
                                        </p:cTn>
                                        <p:tgtEl>
                                          <p:spTgt spid="191548"/>
                                        </p:tgtEl>
                                        <p:attrNameLst>
                                          <p:attrName>style.visibility</p:attrName>
                                        </p:attrNameLst>
                                      </p:cBhvr>
                                      <p:to>
                                        <p:strVal val="visible"/>
                                      </p:to>
                                    </p:set>
                                    <p:animEffect transition="in" filter="wipe(down)">
                                      <p:cBhvr>
                                        <p:cTn id="296" dur="14">
                                          <p:stCondLst>
                                            <p:cond delay="0"/>
                                          </p:stCondLst>
                                        </p:cTn>
                                        <p:tgtEl>
                                          <p:spTgt spid="191548"/>
                                        </p:tgtEl>
                                      </p:cBhvr>
                                    </p:animEffect>
                                    <p:anim calcmode="lin" valueType="num">
                                      <p:cBhvr>
                                        <p:cTn id="297" dur="46" tmFilter="0,0; 0.14,0.36; 0.43,0.73; 0.71,0.91; 1.0,1.0">
                                          <p:stCondLst>
                                            <p:cond delay="0"/>
                                          </p:stCondLst>
                                        </p:cTn>
                                        <p:tgtEl>
                                          <p:spTgt spid="191548"/>
                                        </p:tgtEl>
                                        <p:attrNameLst>
                                          <p:attrName>ppt_x</p:attrName>
                                        </p:attrNameLst>
                                      </p:cBhvr>
                                      <p:tavLst>
                                        <p:tav tm="0">
                                          <p:val>
                                            <p:strVal val="#ppt_x-0.25"/>
                                          </p:val>
                                        </p:tav>
                                        <p:tav tm="100000">
                                          <p:val>
                                            <p:strVal val="#ppt_x"/>
                                          </p:val>
                                        </p:tav>
                                      </p:tavLst>
                                    </p:anim>
                                    <p:anim calcmode="lin" valueType="num">
                                      <p:cBhvr>
                                        <p:cTn id="298" dur="17" tmFilter="0.0,0.0; 0.25,0.07; 0.50,0.2; 0.75,0.467; 1.0,1.0">
                                          <p:stCondLst>
                                            <p:cond delay="0"/>
                                          </p:stCondLst>
                                        </p:cTn>
                                        <p:tgtEl>
                                          <p:spTgt spid="191548"/>
                                        </p:tgtEl>
                                        <p:attrNameLst>
                                          <p:attrName>ppt_y</p:attrName>
                                        </p:attrNameLst>
                                      </p:cBhvr>
                                      <p:tavLst>
                                        <p:tav tm="0" fmla="#ppt_y-sin(pi*$)/3">
                                          <p:val>
                                            <p:fltVal val="0.5"/>
                                          </p:val>
                                        </p:tav>
                                        <p:tav tm="100000">
                                          <p:val>
                                            <p:fltVal val="1"/>
                                          </p:val>
                                        </p:tav>
                                      </p:tavLst>
                                    </p:anim>
                                    <p:anim calcmode="lin" valueType="num">
                                      <p:cBhvr>
                                        <p:cTn id="299" dur="17" tmFilter="0, 0; 0.125,0.2665; 0.25,0.4; 0.375,0.465; 0.5,0.5;  0.625,0.535; 0.75,0.6; 0.875,0.7335; 1,1">
                                          <p:stCondLst>
                                            <p:cond delay="17"/>
                                          </p:stCondLst>
                                        </p:cTn>
                                        <p:tgtEl>
                                          <p:spTgt spid="191548"/>
                                        </p:tgtEl>
                                        <p:attrNameLst>
                                          <p:attrName>ppt_y</p:attrName>
                                        </p:attrNameLst>
                                      </p:cBhvr>
                                      <p:tavLst>
                                        <p:tav tm="0" fmla="#ppt_y-sin(pi*$)/9">
                                          <p:val>
                                            <p:fltVal val="0"/>
                                          </p:val>
                                        </p:tav>
                                        <p:tav tm="100000">
                                          <p:val>
                                            <p:fltVal val="1"/>
                                          </p:val>
                                        </p:tav>
                                      </p:tavLst>
                                    </p:anim>
                                    <p:anim calcmode="lin" valueType="num">
                                      <p:cBhvr>
                                        <p:cTn id="300" dur="8" tmFilter="0, 0; 0.125,0.2665; 0.25,0.4; 0.375,0.465; 0.5,0.5;  0.625,0.535; 0.75,0.6; 0.875,0.7335; 1,1">
                                          <p:stCondLst>
                                            <p:cond delay="33"/>
                                          </p:stCondLst>
                                        </p:cTn>
                                        <p:tgtEl>
                                          <p:spTgt spid="191548"/>
                                        </p:tgtEl>
                                        <p:attrNameLst>
                                          <p:attrName>ppt_y</p:attrName>
                                        </p:attrNameLst>
                                      </p:cBhvr>
                                      <p:tavLst>
                                        <p:tav tm="0" fmla="#ppt_y-sin(pi*$)/27">
                                          <p:val>
                                            <p:fltVal val="0"/>
                                          </p:val>
                                        </p:tav>
                                        <p:tav tm="100000">
                                          <p:val>
                                            <p:fltVal val="1"/>
                                          </p:val>
                                        </p:tav>
                                      </p:tavLst>
                                    </p:anim>
                                    <p:anim calcmode="lin" valueType="num">
                                      <p:cBhvr>
                                        <p:cTn id="301" dur="4" tmFilter="0, 0; 0.125,0.2665; 0.25,0.4; 0.375,0.465; 0.5,0.5;  0.625,0.535; 0.75,0.6; 0.875,0.7335; 1,1">
                                          <p:stCondLst>
                                            <p:cond delay="41"/>
                                          </p:stCondLst>
                                        </p:cTn>
                                        <p:tgtEl>
                                          <p:spTgt spid="191548"/>
                                        </p:tgtEl>
                                        <p:attrNameLst>
                                          <p:attrName>ppt_y</p:attrName>
                                        </p:attrNameLst>
                                      </p:cBhvr>
                                      <p:tavLst>
                                        <p:tav tm="0" fmla="#ppt_y-sin(pi*$)/81">
                                          <p:val>
                                            <p:fltVal val="0"/>
                                          </p:val>
                                        </p:tav>
                                        <p:tav tm="100000">
                                          <p:val>
                                            <p:fltVal val="1"/>
                                          </p:val>
                                        </p:tav>
                                      </p:tavLst>
                                    </p:anim>
                                    <p:animScale>
                                      <p:cBhvr>
                                        <p:cTn id="302" dur="1">
                                          <p:stCondLst>
                                            <p:cond delay="16"/>
                                          </p:stCondLst>
                                        </p:cTn>
                                        <p:tgtEl>
                                          <p:spTgt spid="191548"/>
                                        </p:tgtEl>
                                      </p:cBhvr>
                                      <p:to x="100000" y="60000"/>
                                    </p:animScale>
                                    <p:animScale>
                                      <p:cBhvr>
                                        <p:cTn id="303" dur="4" decel="50000">
                                          <p:stCondLst>
                                            <p:cond delay="17"/>
                                          </p:stCondLst>
                                        </p:cTn>
                                        <p:tgtEl>
                                          <p:spTgt spid="191548"/>
                                        </p:tgtEl>
                                      </p:cBhvr>
                                      <p:to x="100000" y="100000"/>
                                    </p:animScale>
                                    <p:animScale>
                                      <p:cBhvr>
                                        <p:cTn id="304" dur="1">
                                          <p:stCondLst>
                                            <p:cond delay="33"/>
                                          </p:stCondLst>
                                        </p:cTn>
                                        <p:tgtEl>
                                          <p:spTgt spid="191548"/>
                                        </p:tgtEl>
                                      </p:cBhvr>
                                      <p:to x="100000" y="80000"/>
                                    </p:animScale>
                                    <p:animScale>
                                      <p:cBhvr>
                                        <p:cTn id="305" dur="4" decel="50000">
                                          <p:stCondLst>
                                            <p:cond delay="33"/>
                                          </p:stCondLst>
                                        </p:cTn>
                                        <p:tgtEl>
                                          <p:spTgt spid="191548"/>
                                        </p:tgtEl>
                                      </p:cBhvr>
                                      <p:to x="100000" y="100000"/>
                                    </p:animScale>
                                    <p:animScale>
                                      <p:cBhvr>
                                        <p:cTn id="306" dur="1">
                                          <p:stCondLst>
                                            <p:cond delay="41"/>
                                          </p:stCondLst>
                                        </p:cTn>
                                        <p:tgtEl>
                                          <p:spTgt spid="191548"/>
                                        </p:tgtEl>
                                      </p:cBhvr>
                                      <p:to x="100000" y="90000"/>
                                    </p:animScale>
                                    <p:animScale>
                                      <p:cBhvr>
                                        <p:cTn id="307" dur="4" decel="50000">
                                          <p:stCondLst>
                                            <p:cond delay="42"/>
                                          </p:stCondLst>
                                        </p:cTn>
                                        <p:tgtEl>
                                          <p:spTgt spid="191548"/>
                                        </p:tgtEl>
                                      </p:cBhvr>
                                      <p:to x="100000" y="100000"/>
                                    </p:animScale>
                                    <p:animScale>
                                      <p:cBhvr>
                                        <p:cTn id="308" dur="1">
                                          <p:stCondLst>
                                            <p:cond delay="45"/>
                                          </p:stCondLst>
                                        </p:cTn>
                                        <p:tgtEl>
                                          <p:spTgt spid="191548"/>
                                        </p:tgtEl>
                                      </p:cBhvr>
                                      <p:to x="100000" y="95000"/>
                                    </p:animScale>
                                    <p:animScale>
                                      <p:cBhvr>
                                        <p:cTn id="309" dur="4" decel="50000">
                                          <p:stCondLst>
                                            <p:cond delay="46"/>
                                          </p:stCondLst>
                                        </p:cTn>
                                        <p:tgtEl>
                                          <p:spTgt spid="191548"/>
                                        </p:tgtEl>
                                      </p:cBhvr>
                                      <p:to x="100000" y="100000"/>
                                    </p:animScale>
                                  </p:childTnLst>
                                </p:cTn>
                              </p:par>
                            </p:childTnLst>
                          </p:cTn>
                        </p:par>
                        <p:par>
                          <p:cTn id="310" fill="hold" nodeType="afterGroup">
                            <p:stCondLst>
                              <p:cond delay="900"/>
                            </p:stCondLst>
                            <p:childTnLst>
                              <p:par>
                                <p:cTn id="311" presetID="26" presetClass="entr" presetSubtype="0" fill="hold" nodeType="afterEffect">
                                  <p:stCondLst>
                                    <p:cond delay="0"/>
                                  </p:stCondLst>
                                  <p:childTnLst>
                                    <p:set>
                                      <p:cBhvr>
                                        <p:cTn id="312" dur="1" fill="hold">
                                          <p:stCondLst>
                                            <p:cond delay="0"/>
                                          </p:stCondLst>
                                        </p:cTn>
                                        <p:tgtEl>
                                          <p:spTgt spid="191549"/>
                                        </p:tgtEl>
                                        <p:attrNameLst>
                                          <p:attrName>style.visibility</p:attrName>
                                        </p:attrNameLst>
                                      </p:cBhvr>
                                      <p:to>
                                        <p:strVal val="visible"/>
                                      </p:to>
                                    </p:set>
                                    <p:animEffect transition="in" filter="wipe(down)">
                                      <p:cBhvr>
                                        <p:cTn id="313" dur="14">
                                          <p:stCondLst>
                                            <p:cond delay="0"/>
                                          </p:stCondLst>
                                        </p:cTn>
                                        <p:tgtEl>
                                          <p:spTgt spid="191549"/>
                                        </p:tgtEl>
                                      </p:cBhvr>
                                    </p:animEffect>
                                    <p:anim calcmode="lin" valueType="num">
                                      <p:cBhvr>
                                        <p:cTn id="314" dur="46" tmFilter="0,0; 0.14,0.36; 0.43,0.73; 0.71,0.91; 1.0,1.0">
                                          <p:stCondLst>
                                            <p:cond delay="0"/>
                                          </p:stCondLst>
                                        </p:cTn>
                                        <p:tgtEl>
                                          <p:spTgt spid="191549"/>
                                        </p:tgtEl>
                                        <p:attrNameLst>
                                          <p:attrName>ppt_x</p:attrName>
                                        </p:attrNameLst>
                                      </p:cBhvr>
                                      <p:tavLst>
                                        <p:tav tm="0">
                                          <p:val>
                                            <p:strVal val="#ppt_x-0.25"/>
                                          </p:val>
                                        </p:tav>
                                        <p:tav tm="100000">
                                          <p:val>
                                            <p:strVal val="#ppt_x"/>
                                          </p:val>
                                        </p:tav>
                                      </p:tavLst>
                                    </p:anim>
                                    <p:anim calcmode="lin" valueType="num">
                                      <p:cBhvr>
                                        <p:cTn id="315" dur="17" tmFilter="0.0,0.0; 0.25,0.07; 0.50,0.2; 0.75,0.467; 1.0,1.0">
                                          <p:stCondLst>
                                            <p:cond delay="0"/>
                                          </p:stCondLst>
                                        </p:cTn>
                                        <p:tgtEl>
                                          <p:spTgt spid="191549"/>
                                        </p:tgtEl>
                                        <p:attrNameLst>
                                          <p:attrName>ppt_y</p:attrName>
                                        </p:attrNameLst>
                                      </p:cBhvr>
                                      <p:tavLst>
                                        <p:tav tm="0" fmla="#ppt_y-sin(pi*$)/3">
                                          <p:val>
                                            <p:fltVal val="0.5"/>
                                          </p:val>
                                        </p:tav>
                                        <p:tav tm="100000">
                                          <p:val>
                                            <p:fltVal val="1"/>
                                          </p:val>
                                        </p:tav>
                                      </p:tavLst>
                                    </p:anim>
                                    <p:anim calcmode="lin" valueType="num">
                                      <p:cBhvr>
                                        <p:cTn id="316" dur="17" tmFilter="0, 0; 0.125,0.2665; 0.25,0.4; 0.375,0.465; 0.5,0.5;  0.625,0.535; 0.75,0.6; 0.875,0.7335; 1,1">
                                          <p:stCondLst>
                                            <p:cond delay="17"/>
                                          </p:stCondLst>
                                        </p:cTn>
                                        <p:tgtEl>
                                          <p:spTgt spid="191549"/>
                                        </p:tgtEl>
                                        <p:attrNameLst>
                                          <p:attrName>ppt_y</p:attrName>
                                        </p:attrNameLst>
                                      </p:cBhvr>
                                      <p:tavLst>
                                        <p:tav tm="0" fmla="#ppt_y-sin(pi*$)/9">
                                          <p:val>
                                            <p:fltVal val="0"/>
                                          </p:val>
                                        </p:tav>
                                        <p:tav tm="100000">
                                          <p:val>
                                            <p:fltVal val="1"/>
                                          </p:val>
                                        </p:tav>
                                      </p:tavLst>
                                    </p:anim>
                                    <p:anim calcmode="lin" valueType="num">
                                      <p:cBhvr>
                                        <p:cTn id="317" dur="8" tmFilter="0, 0; 0.125,0.2665; 0.25,0.4; 0.375,0.465; 0.5,0.5;  0.625,0.535; 0.75,0.6; 0.875,0.7335; 1,1">
                                          <p:stCondLst>
                                            <p:cond delay="33"/>
                                          </p:stCondLst>
                                        </p:cTn>
                                        <p:tgtEl>
                                          <p:spTgt spid="191549"/>
                                        </p:tgtEl>
                                        <p:attrNameLst>
                                          <p:attrName>ppt_y</p:attrName>
                                        </p:attrNameLst>
                                      </p:cBhvr>
                                      <p:tavLst>
                                        <p:tav tm="0" fmla="#ppt_y-sin(pi*$)/27">
                                          <p:val>
                                            <p:fltVal val="0"/>
                                          </p:val>
                                        </p:tav>
                                        <p:tav tm="100000">
                                          <p:val>
                                            <p:fltVal val="1"/>
                                          </p:val>
                                        </p:tav>
                                      </p:tavLst>
                                    </p:anim>
                                    <p:anim calcmode="lin" valueType="num">
                                      <p:cBhvr>
                                        <p:cTn id="318" dur="4" tmFilter="0, 0; 0.125,0.2665; 0.25,0.4; 0.375,0.465; 0.5,0.5;  0.625,0.535; 0.75,0.6; 0.875,0.7335; 1,1">
                                          <p:stCondLst>
                                            <p:cond delay="41"/>
                                          </p:stCondLst>
                                        </p:cTn>
                                        <p:tgtEl>
                                          <p:spTgt spid="191549"/>
                                        </p:tgtEl>
                                        <p:attrNameLst>
                                          <p:attrName>ppt_y</p:attrName>
                                        </p:attrNameLst>
                                      </p:cBhvr>
                                      <p:tavLst>
                                        <p:tav tm="0" fmla="#ppt_y-sin(pi*$)/81">
                                          <p:val>
                                            <p:fltVal val="0"/>
                                          </p:val>
                                        </p:tav>
                                        <p:tav tm="100000">
                                          <p:val>
                                            <p:fltVal val="1"/>
                                          </p:val>
                                        </p:tav>
                                      </p:tavLst>
                                    </p:anim>
                                    <p:animScale>
                                      <p:cBhvr>
                                        <p:cTn id="319" dur="1">
                                          <p:stCondLst>
                                            <p:cond delay="16"/>
                                          </p:stCondLst>
                                        </p:cTn>
                                        <p:tgtEl>
                                          <p:spTgt spid="191549"/>
                                        </p:tgtEl>
                                      </p:cBhvr>
                                      <p:to x="100000" y="60000"/>
                                    </p:animScale>
                                    <p:animScale>
                                      <p:cBhvr>
                                        <p:cTn id="320" dur="4" decel="50000">
                                          <p:stCondLst>
                                            <p:cond delay="17"/>
                                          </p:stCondLst>
                                        </p:cTn>
                                        <p:tgtEl>
                                          <p:spTgt spid="191549"/>
                                        </p:tgtEl>
                                      </p:cBhvr>
                                      <p:to x="100000" y="100000"/>
                                    </p:animScale>
                                    <p:animScale>
                                      <p:cBhvr>
                                        <p:cTn id="321" dur="1">
                                          <p:stCondLst>
                                            <p:cond delay="33"/>
                                          </p:stCondLst>
                                        </p:cTn>
                                        <p:tgtEl>
                                          <p:spTgt spid="191549"/>
                                        </p:tgtEl>
                                      </p:cBhvr>
                                      <p:to x="100000" y="80000"/>
                                    </p:animScale>
                                    <p:animScale>
                                      <p:cBhvr>
                                        <p:cTn id="322" dur="4" decel="50000">
                                          <p:stCondLst>
                                            <p:cond delay="33"/>
                                          </p:stCondLst>
                                        </p:cTn>
                                        <p:tgtEl>
                                          <p:spTgt spid="191549"/>
                                        </p:tgtEl>
                                      </p:cBhvr>
                                      <p:to x="100000" y="100000"/>
                                    </p:animScale>
                                    <p:animScale>
                                      <p:cBhvr>
                                        <p:cTn id="323" dur="1">
                                          <p:stCondLst>
                                            <p:cond delay="41"/>
                                          </p:stCondLst>
                                        </p:cTn>
                                        <p:tgtEl>
                                          <p:spTgt spid="191549"/>
                                        </p:tgtEl>
                                      </p:cBhvr>
                                      <p:to x="100000" y="90000"/>
                                    </p:animScale>
                                    <p:animScale>
                                      <p:cBhvr>
                                        <p:cTn id="324" dur="4" decel="50000">
                                          <p:stCondLst>
                                            <p:cond delay="42"/>
                                          </p:stCondLst>
                                        </p:cTn>
                                        <p:tgtEl>
                                          <p:spTgt spid="191549"/>
                                        </p:tgtEl>
                                      </p:cBhvr>
                                      <p:to x="100000" y="100000"/>
                                    </p:animScale>
                                    <p:animScale>
                                      <p:cBhvr>
                                        <p:cTn id="325" dur="1">
                                          <p:stCondLst>
                                            <p:cond delay="45"/>
                                          </p:stCondLst>
                                        </p:cTn>
                                        <p:tgtEl>
                                          <p:spTgt spid="191549"/>
                                        </p:tgtEl>
                                      </p:cBhvr>
                                      <p:to x="100000" y="95000"/>
                                    </p:animScale>
                                    <p:animScale>
                                      <p:cBhvr>
                                        <p:cTn id="326" dur="4" decel="50000">
                                          <p:stCondLst>
                                            <p:cond delay="46"/>
                                          </p:stCondLst>
                                        </p:cTn>
                                        <p:tgtEl>
                                          <p:spTgt spid="191549"/>
                                        </p:tgtEl>
                                      </p:cBhvr>
                                      <p:to x="100000" y="100000"/>
                                    </p:animScale>
                                  </p:childTnLst>
                                </p:cTn>
                              </p:par>
                            </p:childTnLst>
                          </p:cTn>
                        </p:par>
                        <p:par>
                          <p:cTn id="327" fill="hold" nodeType="afterGroup">
                            <p:stCondLst>
                              <p:cond delay="950"/>
                            </p:stCondLst>
                            <p:childTnLst>
                              <p:par>
                                <p:cTn id="328" presetID="26" presetClass="entr" presetSubtype="0" fill="hold" nodeType="afterEffect">
                                  <p:stCondLst>
                                    <p:cond delay="0"/>
                                  </p:stCondLst>
                                  <p:childTnLst>
                                    <p:set>
                                      <p:cBhvr>
                                        <p:cTn id="329" dur="1" fill="hold">
                                          <p:stCondLst>
                                            <p:cond delay="0"/>
                                          </p:stCondLst>
                                        </p:cTn>
                                        <p:tgtEl>
                                          <p:spTgt spid="191555"/>
                                        </p:tgtEl>
                                        <p:attrNameLst>
                                          <p:attrName>style.visibility</p:attrName>
                                        </p:attrNameLst>
                                      </p:cBhvr>
                                      <p:to>
                                        <p:strVal val="visible"/>
                                      </p:to>
                                    </p:set>
                                    <p:animEffect transition="in" filter="wipe(down)">
                                      <p:cBhvr>
                                        <p:cTn id="330" dur="14">
                                          <p:stCondLst>
                                            <p:cond delay="0"/>
                                          </p:stCondLst>
                                        </p:cTn>
                                        <p:tgtEl>
                                          <p:spTgt spid="191555"/>
                                        </p:tgtEl>
                                      </p:cBhvr>
                                    </p:animEffect>
                                    <p:anim calcmode="lin" valueType="num">
                                      <p:cBhvr>
                                        <p:cTn id="331" dur="46" tmFilter="0,0; 0.14,0.36; 0.43,0.73; 0.71,0.91; 1.0,1.0">
                                          <p:stCondLst>
                                            <p:cond delay="0"/>
                                          </p:stCondLst>
                                        </p:cTn>
                                        <p:tgtEl>
                                          <p:spTgt spid="191555"/>
                                        </p:tgtEl>
                                        <p:attrNameLst>
                                          <p:attrName>ppt_x</p:attrName>
                                        </p:attrNameLst>
                                      </p:cBhvr>
                                      <p:tavLst>
                                        <p:tav tm="0">
                                          <p:val>
                                            <p:strVal val="#ppt_x-0.25"/>
                                          </p:val>
                                        </p:tav>
                                        <p:tav tm="100000">
                                          <p:val>
                                            <p:strVal val="#ppt_x"/>
                                          </p:val>
                                        </p:tav>
                                      </p:tavLst>
                                    </p:anim>
                                    <p:anim calcmode="lin" valueType="num">
                                      <p:cBhvr>
                                        <p:cTn id="332" dur="17" tmFilter="0.0,0.0; 0.25,0.07; 0.50,0.2; 0.75,0.467; 1.0,1.0">
                                          <p:stCondLst>
                                            <p:cond delay="0"/>
                                          </p:stCondLst>
                                        </p:cTn>
                                        <p:tgtEl>
                                          <p:spTgt spid="191555"/>
                                        </p:tgtEl>
                                        <p:attrNameLst>
                                          <p:attrName>ppt_y</p:attrName>
                                        </p:attrNameLst>
                                      </p:cBhvr>
                                      <p:tavLst>
                                        <p:tav tm="0" fmla="#ppt_y-sin(pi*$)/3">
                                          <p:val>
                                            <p:fltVal val="0.5"/>
                                          </p:val>
                                        </p:tav>
                                        <p:tav tm="100000">
                                          <p:val>
                                            <p:fltVal val="1"/>
                                          </p:val>
                                        </p:tav>
                                      </p:tavLst>
                                    </p:anim>
                                    <p:anim calcmode="lin" valueType="num">
                                      <p:cBhvr>
                                        <p:cTn id="333" dur="17" tmFilter="0, 0; 0.125,0.2665; 0.25,0.4; 0.375,0.465; 0.5,0.5;  0.625,0.535; 0.75,0.6; 0.875,0.7335; 1,1">
                                          <p:stCondLst>
                                            <p:cond delay="17"/>
                                          </p:stCondLst>
                                        </p:cTn>
                                        <p:tgtEl>
                                          <p:spTgt spid="191555"/>
                                        </p:tgtEl>
                                        <p:attrNameLst>
                                          <p:attrName>ppt_y</p:attrName>
                                        </p:attrNameLst>
                                      </p:cBhvr>
                                      <p:tavLst>
                                        <p:tav tm="0" fmla="#ppt_y-sin(pi*$)/9">
                                          <p:val>
                                            <p:fltVal val="0"/>
                                          </p:val>
                                        </p:tav>
                                        <p:tav tm="100000">
                                          <p:val>
                                            <p:fltVal val="1"/>
                                          </p:val>
                                        </p:tav>
                                      </p:tavLst>
                                    </p:anim>
                                    <p:anim calcmode="lin" valueType="num">
                                      <p:cBhvr>
                                        <p:cTn id="334" dur="8" tmFilter="0, 0; 0.125,0.2665; 0.25,0.4; 0.375,0.465; 0.5,0.5;  0.625,0.535; 0.75,0.6; 0.875,0.7335; 1,1">
                                          <p:stCondLst>
                                            <p:cond delay="33"/>
                                          </p:stCondLst>
                                        </p:cTn>
                                        <p:tgtEl>
                                          <p:spTgt spid="191555"/>
                                        </p:tgtEl>
                                        <p:attrNameLst>
                                          <p:attrName>ppt_y</p:attrName>
                                        </p:attrNameLst>
                                      </p:cBhvr>
                                      <p:tavLst>
                                        <p:tav tm="0" fmla="#ppt_y-sin(pi*$)/27">
                                          <p:val>
                                            <p:fltVal val="0"/>
                                          </p:val>
                                        </p:tav>
                                        <p:tav tm="100000">
                                          <p:val>
                                            <p:fltVal val="1"/>
                                          </p:val>
                                        </p:tav>
                                      </p:tavLst>
                                    </p:anim>
                                    <p:anim calcmode="lin" valueType="num">
                                      <p:cBhvr>
                                        <p:cTn id="335" dur="4" tmFilter="0, 0; 0.125,0.2665; 0.25,0.4; 0.375,0.465; 0.5,0.5;  0.625,0.535; 0.75,0.6; 0.875,0.7335; 1,1">
                                          <p:stCondLst>
                                            <p:cond delay="41"/>
                                          </p:stCondLst>
                                        </p:cTn>
                                        <p:tgtEl>
                                          <p:spTgt spid="191555"/>
                                        </p:tgtEl>
                                        <p:attrNameLst>
                                          <p:attrName>ppt_y</p:attrName>
                                        </p:attrNameLst>
                                      </p:cBhvr>
                                      <p:tavLst>
                                        <p:tav tm="0" fmla="#ppt_y-sin(pi*$)/81">
                                          <p:val>
                                            <p:fltVal val="0"/>
                                          </p:val>
                                        </p:tav>
                                        <p:tav tm="100000">
                                          <p:val>
                                            <p:fltVal val="1"/>
                                          </p:val>
                                        </p:tav>
                                      </p:tavLst>
                                    </p:anim>
                                    <p:animScale>
                                      <p:cBhvr>
                                        <p:cTn id="336" dur="1">
                                          <p:stCondLst>
                                            <p:cond delay="16"/>
                                          </p:stCondLst>
                                        </p:cTn>
                                        <p:tgtEl>
                                          <p:spTgt spid="191555"/>
                                        </p:tgtEl>
                                      </p:cBhvr>
                                      <p:to x="100000" y="60000"/>
                                    </p:animScale>
                                    <p:animScale>
                                      <p:cBhvr>
                                        <p:cTn id="337" dur="4" decel="50000">
                                          <p:stCondLst>
                                            <p:cond delay="17"/>
                                          </p:stCondLst>
                                        </p:cTn>
                                        <p:tgtEl>
                                          <p:spTgt spid="191555"/>
                                        </p:tgtEl>
                                      </p:cBhvr>
                                      <p:to x="100000" y="100000"/>
                                    </p:animScale>
                                    <p:animScale>
                                      <p:cBhvr>
                                        <p:cTn id="338" dur="1">
                                          <p:stCondLst>
                                            <p:cond delay="33"/>
                                          </p:stCondLst>
                                        </p:cTn>
                                        <p:tgtEl>
                                          <p:spTgt spid="191555"/>
                                        </p:tgtEl>
                                      </p:cBhvr>
                                      <p:to x="100000" y="80000"/>
                                    </p:animScale>
                                    <p:animScale>
                                      <p:cBhvr>
                                        <p:cTn id="339" dur="4" decel="50000">
                                          <p:stCondLst>
                                            <p:cond delay="33"/>
                                          </p:stCondLst>
                                        </p:cTn>
                                        <p:tgtEl>
                                          <p:spTgt spid="191555"/>
                                        </p:tgtEl>
                                      </p:cBhvr>
                                      <p:to x="100000" y="100000"/>
                                    </p:animScale>
                                    <p:animScale>
                                      <p:cBhvr>
                                        <p:cTn id="340" dur="1">
                                          <p:stCondLst>
                                            <p:cond delay="41"/>
                                          </p:stCondLst>
                                        </p:cTn>
                                        <p:tgtEl>
                                          <p:spTgt spid="191555"/>
                                        </p:tgtEl>
                                      </p:cBhvr>
                                      <p:to x="100000" y="90000"/>
                                    </p:animScale>
                                    <p:animScale>
                                      <p:cBhvr>
                                        <p:cTn id="341" dur="4" decel="50000">
                                          <p:stCondLst>
                                            <p:cond delay="42"/>
                                          </p:stCondLst>
                                        </p:cTn>
                                        <p:tgtEl>
                                          <p:spTgt spid="191555"/>
                                        </p:tgtEl>
                                      </p:cBhvr>
                                      <p:to x="100000" y="100000"/>
                                    </p:animScale>
                                    <p:animScale>
                                      <p:cBhvr>
                                        <p:cTn id="342" dur="1">
                                          <p:stCondLst>
                                            <p:cond delay="45"/>
                                          </p:stCondLst>
                                        </p:cTn>
                                        <p:tgtEl>
                                          <p:spTgt spid="191555"/>
                                        </p:tgtEl>
                                      </p:cBhvr>
                                      <p:to x="100000" y="95000"/>
                                    </p:animScale>
                                    <p:animScale>
                                      <p:cBhvr>
                                        <p:cTn id="343" dur="4" decel="50000">
                                          <p:stCondLst>
                                            <p:cond delay="46"/>
                                          </p:stCondLst>
                                        </p:cTn>
                                        <p:tgtEl>
                                          <p:spTgt spid="191555"/>
                                        </p:tgtEl>
                                      </p:cBhvr>
                                      <p:to x="100000" y="100000"/>
                                    </p:animScale>
                                  </p:childTnLst>
                                </p:cTn>
                              </p:par>
                            </p:childTnLst>
                          </p:cTn>
                        </p:par>
                        <p:par>
                          <p:cTn id="344" fill="hold" nodeType="afterGroup">
                            <p:stCondLst>
                              <p:cond delay="1000"/>
                            </p:stCondLst>
                            <p:childTnLst>
                              <p:par>
                                <p:cTn id="345" presetID="26" presetClass="entr" presetSubtype="0" fill="hold" nodeType="afterEffect">
                                  <p:stCondLst>
                                    <p:cond delay="0"/>
                                  </p:stCondLst>
                                  <p:childTnLst>
                                    <p:set>
                                      <p:cBhvr>
                                        <p:cTn id="346" dur="1" fill="hold">
                                          <p:stCondLst>
                                            <p:cond delay="0"/>
                                          </p:stCondLst>
                                        </p:cTn>
                                        <p:tgtEl>
                                          <p:spTgt spid="191572"/>
                                        </p:tgtEl>
                                        <p:attrNameLst>
                                          <p:attrName>style.visibility</p:attrName>
                                        </p:attrNameLst>
                                      </p:cBhvr>
                                      <p:to>
                                        <p:strVal val="visible"/>
                                      </p:to>
                                    </p:set>
                                    <p:animEffect transition="in" filter="wipe(down)">
                                      <p:cBhvr>
                                        <p:cTn id="347" dur="14">
                                          <p:stCondLst>
                                            <p:cond delay="0"/>
                                          </p:stCondLst>
                                        </p:cTn>
                                        <p:tgtEl>
                                          <p:spTgt spid="191572"/>
                                        </p:tgtEl>
                                      </p:cBhvr>
                                    </p:animEffect>
                                    <p:anim calcmode="lin" valueType="num">
                                      <p:cBhvr>
                                        <p:cTn id="348" dur="46" tmFilter="0,0; 0.14,0.36; 0.43,0.73; 0.71,0.91; 1.0,1.0">
                                          <p:stCondLst>
                                            <p:cond delay="0"/>
                                          </p:stCondLst>
                                        </p:cTn>
                                        <p:tgtEl>
                                          <p:spTgt spid="191572"/>
                                        </p:tgtEl>
                                        <p:attrNameLst>
                                          <p:attrName>ppt_x</p:attrName>
                                        </p:attrNameLst>
                                      </p:cBhvr>
                                      <p:tavLst>
                                        <p:tav tm="0">
                                          <p:val>
                                            <p:strVal val="#ppt_x-0.25"/>
                                          </p:val>
                                        </p:tav>
                                        <p:tav tm="100000">
                                          <p:val>
                                            <p:strVal val="#ppt_x"/>
                                          </p:val>
                                        </p:tav>
                                      </p:tavLst>
                                    </p:anim>
                                    <p:anim calcmode="lin" valueType="num">
                                      <p:cBhvr>
                                        <p:cTn id="349" dur="17" tmFilter="0.0,0.0; 0.25,0.07; 0.50,0.2; 0.75,0.467; 1.0,1.0">
                                          <p:stCondLst>
                                            <p:cond delay="0"/>
                                          </p:stCondLst>
                                        </p:cTn>
                                        <p:tgtEl>
                                          <p:spTgt spid="191572"/>
                                        </p:tgtEl>
                                        <p:attrNameLst>
                                          <p:attrName>ppt_y</p:attrName>
                                        </p:attrNameLst>
                                      </p:cBhvr>
                                      <p:tavLst>
                                        <p:tav tm="0" fmla="#ppt_y-sin(pi*$)/3">
                                          <p:val>
                                            <p:fltVal val="0.5"/>
                                          </p:val>
                                        </p:tav>
                                        <p:tav tm="100000">
                                          <p:val>
                                            <p:fltVal val="1"/>
                                          </p:val>
                                        </p:tav>
                                      </p:tavLst>
                                    </p:anim>
                                    <p:anim calcmode="lin" valueType="num">
                                      <p:cBhvr>
                                        <p:cTn id="350" dur="17" tmFilter="0, 0; 0.125,0.2665; 0.25,0.4; 0.375,0.465; 0.5,0.5;  0.625,0.535; 0.75,0.6; 0.875,0.7335; 1,1">
                                          <p:stCondLst>
                                            <p:cond delay="17"/>
                                          </p:stCondLst>
                                        </p:cTn>
                                        <p:tgtEl>
                                          <p:spTgt spid="191572"/>
                                        </p:tgtEl>
                                        <p:attrNameLst>
                                          <p:attrName>ppt_y</p:attrName>
                                        </p:attrNameLst>
                                      </p:cBhvr>
                                      <p:tavLst>
                                        <p:tav tm="0" fmla="#ppt_y-sin(pi*$)/9">
                                          <p:val>
                                            <p:fltVal val="0"/>
                                          </p:val>
                                        </p:tav>
                                        <p:tav tm="100000">
                                          <p:val>
                                            <p:fltVal val="1"/>
                                          </p:val>
                                        </p:tav>
                                      </p:tavLst>
                                    </p:anim>
                                    <p:anim calcmode="lin" valueType="num">
                                      <p:cBhvr>
                                        <p:cTn id="351" dur="8" tmFilter="0, 0; 0.125,0.2665; 0.25,0.4; 0.375,0.465; 0.5,0.5;  0.625,0.535; 0.75,0.6; 0.875,0.7335; 1,1">
                                          <p:stCondLst>
                                            <p:cond delay="33"/>
                                          </p:stCondLst>
                                        </p:cTn>
                                        <p:tgtEl>
                                          <p:spTgt spid="191572"/>
                                        </p:tgtEl>
                                        <p:attrNameLst>
                                          <p:attrName>ppt_y</p:attrName>
                                        </p:attrNameLst>
                                      </p:cBhvr>
                                      <p:tavLst>
                                        <p:tav tm="0" fmla="#ppt_y-sin(pi*$)/27">
                                          <p:val>
                                            <p:fltVal val="0"/>
                                          </p:val>
                                        </p:tav>
                                        <p:tav tm="100000">
                                          <p:val>
                                            <p:fltVal val="1"/>
                                          </p:val>
                                        </p:tav>
                                      </p:tavLst>
                                    </p:anim>
                                    <p:anim calcmode="lin" valueType="num">
                                      <p:cBhvr>
                                        <p:cTn id="352" dur="4" tmFilter="0, 0; 0.125,0.2665; 0.25,0.4; 0.375,0.465; 0.5,0.5;  0.625,0.535; 0.75,0.6; 0.875,0.7335; 1,1">
                                          <p:stCondLst>
                                            <p:cond delay="41"/>
                                          </p:stCondLst>
                                        </p:cTn>
                                        <p:tgtEl>
                                          <p:spTgt spid="191572"/>
                                        </p:tgtEl>
                                        <p:attrNameLst>
                                          <p:attrName>ppt_y</p:attrName>
                                        </p:attrNameLst>
                                      </p:cBhvr>
                                      <p:tavLst>
                                        <p:tav tm="0" fmla="#ppt_y-sin(pi*$)/81">
                                          <p:val>
                                            <p:fltVal val="0"/>
                                          </p:val>
                                        </p:tav>
                                        <p:tav tm="100000">
                                          <p:val>
                                            <p:fltVal val="1"/>
                                          </p:val>
                                        </p:tav>
                                      </p:tavLst>
                                    </p:anim>
                                    <p:animScale>
                                      <p:cBhvr>
                                        <p:cTn id="353" dur="1">
                                          <p:stCondLst>
                                            <p:cond delay="16"/>
                                          </p:stCondLst>
                                        </p:cTn>
                                        <p:tgtEl>
                                          <p:spTgt spid="191572"/>
                                        </p:tgtEl>
                                      </p:cBhvr>
                                      <p:to x="100000" y="60000"/>
                                    </p:animScale>
                                    <p:animScale>
                                      <p:cBhvr>
                                        <p:cTn id="354" dur="4" decel="50000">
                                          <p:stCondLst>
                                            <p:cond delay="17"/>
                                          </p:stCondLst>
                                        </p:cTn>
                                        <p:tgtEl>
                                          <p:spTgt spid="191572"/>
                                        </p:tgtEl>
                                      </p:cBhvr>
                                      <p:to x="100000" y="100000"/>
                                    </p:animScale>
                                    <p:animScale>
                                      <p:cBhvr>
                                        <p:cTn id="355" dur="1">
                                          <p:stCondLst>
                                            <p:cond delay="33"/>
                                          </p:stCondLst>
                                        </p:cTn>
                                        <p:tgtEl>
                                          <p:spTgt spid="191572"/>
                                        </p:tgtEl>
                                      </p:cBhvr>
                                      <p:to x="100000" y="80000"/>
                                    </p:animScale>
                                    <p:animScale>
                                      <p:cBhvr>
                                        <p:cTn id="356" dur="4" decel="50000">
                                          <p:stCondLst>
                                            <p:cond delay="33"/>
                                          </p:stCondLst>
                                        </p:cTn>
                                        <p:tgtEl>
                                          <p:spTgt spid="191572"/>
                                        </p:tgtEl>
                                      </p:cBhvr>
                                      <p:to x="100000" y="100000"/>
                                    </p:animScale>
                                    <p:animScale>
                                      <p:cBhvr>
                                        <p:cTn id="357" dur="1">
                                          <p:stCondLst>
                                            <p:cond delay="41"/>
                                          </p:stCondLst>
                                        </p:cTn>
                                        <p:tgtEl>
                                          <p:spTgt spid="191572"/>
                                        </p:tgtEl>
                                      </p:cBhvr>
                                      <p:to x="100000" y="90000"/>
                                    </p:animScale>
                                    <p:animScale>
                                      <p:cBhvr>
                                        <p:cTn id="358" dur="4" decel="50000">
                                          <p:stCondLst>
                                            <p:cond delay="42"/>
                                          </p:stCondLst>
                                        </p:cTn>
                                        <p:tgtEl>
                                          <p:spTgt spid="191572"/>
                                        </p:tgtEl>
                                      </p:cBhvr>
                                      <p:to x="100000" y="100000"/>
                                    </p:animScale>
                                    <p:animScale>
                                      <p:cBhvr>
                                        <p:cTn id="359" dur="1">
                                          <p:stCondLst>
                                            <p:cond delay="45"/>
                                          </p:stCondLst>
                                        </p:cTn>
                                        <p:tgtEl>
                                          <p:spTgt spid="191572"/>
                                        </p:tgtEl>
                                      </p:cBhvr>
                                      <p:to x="100000" y="95000"/>
                                    </p:animScale>
                                    <p:animScale>
                                      <p:cBhvr>
                                        <p:cTn id="360" dur="4" decel="50000">
                                          <p:stCondLst>
                                            <p:cond delay="46"/>
                                          </p:stCondLst>
                                        </p:cTn>
                                        <p:tgtEl>
                                          <p:spTgt spid="191572"/>
                                        </p:tgtEl>
                                      </p:cBhvr>
                                      <p:to x="100000" y="100000"/>
                                    </p:animScale>
                                  </p:childTnLst>
                                </p:cTn>
                              </p:par>
                            </p:childTnLst>
                          </p:cTn>
                        </p:par>
                        <p:par>
                          <p:cTn id="361" fill="hold" nodeType="afterGroup">
                            <p:stCondLst>
                              <p:cond delay="1050"/>
                            </p:stCondLst>
                            <p:childTnLst>
                              <p:par>
                                <p:cTn id="362" presetID="26" presetClass="entr" presetSubtype="0" fill="hold" nodeType="afterEffect">
                                  <p:stCondLst>
                                    <p:cond delay="0"/>
                                  </p:stCondLst>
                                  <p:childTnLst>
                                    <p:set>
                                      <p:cBhvr>
                                        <p:cTn id="363" dur="1" fill="hold">
                                          <p:stCondLst>
                                            <p:cond delay="0"/>
                                          </p:stCondLst>
                                        </p:cTn>
                                        <p:tgtEl>
                                          <p:spTgt spid="191573"/>
                                        </p:tgtEl>
                                        <p:attrNameLst>
                                          <p:attrName>style.visibility</p:attrName>
                                        </p:attrNameLst>
                                      </p:cBhvr>
                                      <p:to>
                                        <p:strVal val="visible"/>
                                      </p:to>
                                    </p:set>
                                    <p:animEffect transition="in" filter="wipe(down)">
                                      <p:cBhvr>
                                        <p:cTn id="364" dur="14">
                                          <p:stCondLst>
                                            <p:cond delay="0"/>
                                          </p:stCondLst>
                                        </p:cTn>
                                        <p:tgtEl>
                                          <p:spTgt spid="191573"/>
                                        </p:tgtEl>
                                      </p:cBhvr>
                                    </p:animEffect>
                                    <p:anim calcmode="lin" valueType="num">
                                      <p:cBhvr>
                                        <p:cTn id="365" dur="46" tmFilter="0,0; 0.14,0.36; 0.43,0.73; 0.71,0.91; 1.0,1.0">
                                          <p:stCondLst>
                                            <p:cond delay="0"/>
                                          </p:stCondLst>
                                        </p:cTn>
                                        <p:tgtEl>
                                          <p:spTgt spid="191573"/>
                                        </p:tgtEl>
                                        <p:attrNameLst>
                                          <p:attrName>ppt_x</p:attrName>
                                        </p:attrNameLst>
                                      </p:cBhvr>
                                      <p:tavLst>
                                        <p:tav tm="0">
                                          <p:val>
                                            <p:strVal val="#ppt_x-0.25"/>
                                          </p:val>
                                        </p:tav>
                                        <p:tav tm="100000">
                                          <p:val>
                                            <p:strVal val="#ppt_x"/>
                                          </p:val>
                                        </p:tav>
                                      </p:tavLst>
                                    </p:anim>
                                    <p:anim calcmode="lin" valueType="num">
                                      <p:cBhvr>
                                        <p:cTn id="366" dur="17" tmFilter="0.0,0.0; 0.25,0.07; 0.50,0.2; 0.75,0.467; 1.0,1.0">
                                          <p:stCondLst>
                                            <p:cond delay="0"/>
                                          </p:stCondLst>
                                        </p:cTn>
                                        <p:tgtEl>
                                          <p:spTgt spid="191573"/>
                                        </p:tgtEl>
                                        <p:attrNameLst>
                                          <p:attrName>ppt_y</p:attrName>
                                        </p:attrNameLst>
                                      </p:cBhvr>
                                      <p:tavLst>
                                        <p:tav tm="0" fmla="#ppt_y-sin(pi*$)/3">
                                          <p:val>
                                            <p:fltVal val="0.5"/>
                                          </p:val>
                                        </p:tav>
                                        <p:tav tm="100000">
                                          <p:val>
                                            <p:fltVal val="1"/>
                                          </p:val>
                                        </p:tav>
                                      </p:tavLst>
                                    </p:anim>
                                    <p:anim calcmode="lin" valueType="num">
                                      <p:cBhvr>
                                        <p:cTn id="367" dur="17" tmFilter="0, 0; 0.125,0.2665; 0.25,0.4; 0.375,0.465; 0.5,0.5;  0.625,0.535; 0.75,0.6; 0.875,0.7335; 1,1">
                                          <p:stCondLst>
                                            <p:cond delay="17"/>
                                          </p:stCondLst>
                                        </p:cTn>
                                        <p:tgtEl>
                                          <p:spTgt spid="191573"/>
                                        </p:tgtEl>
                                        <p:attrNameLst>
                                          <p:attrName>ppt_y</p:attrName>
                                        </p:attrNameLst>
                                      </p:cBhvr>
                                      <p:tavLst>
                                        <p:tav tm="0" fmla="#ppt_y-sin(pi*$)/9">
                                          <p:val>
                                            <p:fltVal val="0"/>
                                          </p:val>
                                        </p:tav>
                                        <p:tav tm="100000">
                                          <p:val>
                                            <p:fltVal val="1"/>
                                          </p:val>
                                        </p:tav>
                                      </p:tavLst>
                                    </p:anim>
                                    <p:anim calcmode="lin" valueType="num">
                                      <p:cBhvr>
                                        <p:cTn id="368" dur="8" tmFilter="0, 0; 0.125,0.2665; 0.25,0.4; 0.375,0.465; 0.5,0.5;  0.625,0.535; 0.75,0.6; 0.875,0.7335; 1,1">
                                          <p:stCondLst>
                                            <p:cond delay="33"/>
                                          </p:stCondLst>
                                        </p:cTn>
                                        <p:tgtEl>
                                          <p:spTgt spid="191573"/>
                                        </p:tgtEl>
                                        <p:attrNameLst>
                                          <p:attrName>ppt_y</p:attrName>
                                        </p:attrNameLst>
                                      </p:cBhvr>
                                      <p:tavLst>
                                        <p:tav tm="0" fmla="#ppt_y-sin(pi*$)/27">
                                          <p:val>
                                            <p:fltVal val="0"/>
                                          </p:val>
                                        </p:tav>
                                        <p:tav tm="100000">
                                          <p:val>
                                            <p:fltVal val="1"/>
                                          </p:val>
                                        </p:tav>
                                      </p:tavLst>
                                    </p:anim>
                                    <p:anim calcmode="lin" valueType="num">
                                      <p:cBhvr>
                                        <p:cTn id="369" dur="4" tmFilter="0, 0; 0.125,0.2665; 0.25,0.4; 0.375,0.465; 0.5,0.5;  0.625,0.535; 0.75,0.6; 0.875,0.7335; 1,1">
                                          <p:stCondLst>
                                            <p:cond delay="41"/>
                                          </p:stCondLst>
                                        </p:cTn>
                                        <p:tgtEl>
                                          <p:spTgt spid="191573"/>
                                        </p:tgtEl>
                                        <p:attrNameLst>
                                          <p:attrName>ppt_y</p:attrName>
                                        </p:attrNameLst>
                                      </p:cBhvr>
                                      <p:tavLst>
                                        <p:tav tm="0" fmla="#ppt_y-sin(pi*$)/81">
                                          <p:val>
                                            <p:fltVal val="0"/>
                                          </p:val>
                                        </p:tav>
                                        <p:tav tm="100000">
                                          <p:val>
                                            <p:fltVal val="1"/>
                                          </p:val>
                                        </p:tav>
                                      </p:tavLst>
                                    </p:anim>
                                    <p:animScale>
                                      <p:cBhvr>
                                        <p:cTn id="370" dur="1">
                                          <p:stCondLst>
                                            <p:cond delay="16"/>
                                          </p:stCondLst>
                                        </p:cTn>
                                        <p:tgtEl>
                                          <p:spTgt spid="191573"/>
                                        </p:tgtEl>
                                      </p:cBhvr>
                                      <p:to x="100000" y="60000"/>
                                    </p:animScale>
                                    <p:animScale>
                                      <p:cBhvr>
                                        <p:cTn id="371" dur="4" decel="50000">
                                          <p:stCondLst>
                                            <p:cond delay="17"/>
                                          </p:stCondLst>
                                        </p:cTn>
                                        <p:tgtEl>
                                          <p:spTgt spid="191573"/>
                                        </p:tgtEl>
                                      </p:cBhvr>
                                      <p:to x="100000" y="100000"/>
                                    </p:animScale>
                                    <p:animScale>
                                      <p:cBhvr>
                                        <p:cTn id="372" dur="1">
                                          <p:stCondLst>
                                            <p:cond delay="33"/>
                                          </p:stCondLst>
                                        </p:cTn>
                                        <p:tgtEl>
                                          <p:spTgt spid="191573"/>
                                        </p:tgtEl>
                                      </p:cBhvr>
                                      <p:to x="100000" y="80000"/>
                                    </p:animScale>
                                    <p:animScale>
                                      <p:cBhvr>
                                        <p:cTn id="373" dur="4" decel="50000">
                                          <p:stCondLst>
                                            <p:cond delay="33"/>
                                          </p:stCondLst>
                                        </p:cTn>
                                        <p:tgtEl>
                                          <p:spTgt spid="191573"/>
                                        </p:tgtEl>
                                      </p:cBhvr>
                                      <p:to x="100000" y="100000"/>
                                    </p:animScale>
                                    <p:animScale>
                                      <p:cBhvr>
                                        <p:cTn id="374" dur="1">
                                          <p:stCondLst>
                                            <p:cond delay="41"/>
                                          </p:stCondLst>
                                        </p:cTn>
                                        <p:tgtEl>
                                          <p:spTgt spid="191573"/>
                                        </p:tgtEl>
                                      </p:cBhvr>
                                      <p:to x="100000" y="90000"/>
                                    </p:animScale>
                                    <p:animScale>
                                      <p:cBhvr>
                                        <p:cTn id="375" dur="4" decel="50000">
                                          <p:stCondLst>
                                            <p:cond delay="42"/>
                                          </p:stCondLst>
                                        </p:cTn>
                                        <p:tgtEl>
                                          <p:spTgt spid="191573"/>
                                        </p:tgtEl>
                                      </p:cBhvr>
                                      <p:to x="100000" y="100000"/>
                                    </p:animScale>
                                    <p:animScale>
                                      <p:cBhvr>
                                        <p:cTn id="376" dur="1">
                                          <p:stCondLst>
                                            <p:cond delay="45"/>
                                          </p:stCondLst>
                                        </p:cTn>
                                        <p:tgtEl>
                                          <p:spTgt spid="191573"/>
                                        </p:tgtEl>
                                      </p:cBhvr>
                                      <p:to x="100000" y="95000"/>
                                    </p:animScale>
                                    <p:animScale>
                                      <p:cBhvr>
                                        <p:cTn id="377" dur="4" decel="50000">
                                          <p:stCondLst>
                                            <p:cond delay="46"/>
                                          </p:stCondLst>
                                        </p:cTn>
                                        <p:tgtEl>
                                          <p:spTgt spid="191573"/>
                                        </p:tgtEl>
                                      </p:cBhvr>
                                      <p:to x="100000" y="100000"/>
                                    </p:animScale>
                                  </p:childTnLst>
                                </p:cTn>
                              </p:par>
                            </p:childTnLst>
                          </p:cTn>
                        </p:par>
                        <p:par>
                          <p:cTn id="378" fill="hold" nodeType="afterGroup">
                            <p:stCondLst>
                              <p:cond delay="1100"/>
                            </p:stCondLst>
                            <p:childTnLst>
                              <p:par>
                                <p:cTn id="379" presetID="26" presetClass="entr" presetSubtype="0" fill="hold" nodeType="afterEffect">
                                  <p:stCondLst>
                                    <p:cond delay="0"/>
                                  </p:stCondLst>
                                  <p:childTnLst>
                                    <p:set>
                                      <p:cBhvr>
                                        <p:cTn id="380" dur="1" fill="hold">
                                          <p:stCondLst>
                                            <p:cond delay="0"/>
                                          </p:stCondLst>
                                        </p:cTn>
                                        <p:tgtEl>
                                          <p:spTgt spid="191574"/>
                                        </p:tgtEl>
                                        <p:attrNameLst>
                                          <p:attrName>style.visibility</p:attrName>
                                        </p:attrNameLst>
                                      </p:cBhvr>
                                      <p:to>
                                        <p:strVal val="visible"/>
                                      </p:to>
                                    </p:set>
                                    <p:animEffect transition="in" filter="wipe(down)">
                                      <p:cBhvr>
                                        <p:cTn id="381" dur="14">
                                          <p:stCondLst>
                                            <p:cond delay="0"/>
                                          </p:stCondLst>
                                        </p:cTn>
                                        <p:tgtEl>
                                          <p:spTgt spid="191574"/>
                                        </p:tgtEl>
                                      </p:cBhvr>
                                    </p:animEffect>
                                    <p:anim calcmode="lin" valueType="num">
                                      <p:cBhvr>
                                        <p:cTn id="382" dur="46" tmFilter="0,0; 0.14,0.36; 0.43,0.73; 0.71,0.91; 1.0,1.0">
                                          <p:stCondLst>
                                            <p:cond delay="0"/>
                                          </p:stCondLst>
                                        </p:cTn>
                                        <p:tgtEl>
                                          <p:spTgt spid="191574"/>
                                        </p:tgtEl>
                                        <p:attrNameLst>
                                          <p:attrName>ppt_x</p:attrName>
                                        </p:attrNameLst>
                                      </p:cBhvr>
                                      <p:tavLst>
                                        <p:tav tm="0">
                                          <p:val>
                                            <p:strVal val="#ppt_x-0.25"/>
                                          </p:val>
                                        </p:tav>
                                        <p:tav tm="100000">
                                          <p:val>
                                            <p:strVal val="#ppt_x"/>
                                          </p:val>
                                        </p:tav>
                                      </p:tavLst>
                                    </p:anim>
                                    <p:anim calcmode="lin" valueType="num">
                                      <p:cBhvr>
                                        <p:cTn id="383" dur="17" tmFilter="0.0,0.0; 0.25,0.07; 0.50,0.2; 0.75,0.467; 1.0,1.0">
                                          <p:stCondLst>
                                            <p:cond delay="0"/>
                                          </p:stCondLst>
                                        </p:cTn>
                                        <p:tgtEl>
                                          <p:spTgt spid="191574"/>
                                        </p:tgtEl>
                                        <p:attrNameLst>
                                          <p:attrName>ppt_y</p:attrName>
                                        </p:attrNameLst>
                                      </p:cBhvr>
                                      <p:tavLst>
                                        <p:tav tm="0" fmla="#ppt_y-sin(pi*$)/3">
                                          <p:val>
                                            <p:fltVal val="0.5"/>
                                          </p:val>
                                        </p:tav>
                                        <p:tav tm="100000">
                                          <p:val>
                                            <p:fltVal val="1"/>
                                          </p:val>
                                        </p:tav>
                                      </p:tavLst>
                                    </p:anim>
                                    <p:anim calcmode="lin" valueType="num">
                                      <p:cBhvr>
                                        <p:cTn id="384" dur="17" tmFilter="0, 0; 0.125,0.2665; 0.25,0.4; 0.375,0.465; 0.5,0.5;  0.625,0.535; 0.75,0.6; 0.875,0.7335; 1,1">
                                          <p:stCondLst>
                                            <p:cond delay="17"/>
                                          </p:stCondLst>
                                        </p:cTn>
                                        <p:tgtEl>
                                          <p:spTgt spid="191574"/>
                                        </p:tgtEl>
                                        <p:attrNameLst>
                                          <p:attrName>ppt_y</p:attrName>
                                        </p:attrNameLst>
                                      </p:cBhvr>
                                      <p:tavLst>
                                        <p:tav tm="0" fmla="#ppt_y-sin(pi*$)/9">
                                          <p:val>
                                            <p:fltVal val="0"/>
                                          </p:val>
                                        </p:tav>
                                        <p:tav tm="100000">
                                          <p:val>
                                            <p:fltVal val="1"/>
                                          </p:val>
                                        </p:tav>
                                      </p:tavLst>
                                    </p:anim>
                                    <p:anim calcmode="lin" valueType="num">
                                      <p:cBhvr>
                                        <p:cTn id="385" dur="8" tmFilter="0, 0; 0.125,0.2665; 0.25,0.4; 0.375,0.465; 0.5,0.5;  0.625,0.535; 0.75,0.6; 0.875,0.7335; 1,1">
                                          <p:stCondLst>
                                            <p:cond delay="33"/>
                                          </p:stCondLst>
                                        </p:cTn>
                                        <p:tgtEl>
                                          <p:spTgt spid="191574"/>
                                        </p:tgtEl>
                                        <p:attrNameLst>
                                          <p:attrName>ppt_y</p:attrName>
                                        </p:attrNameLst>
                                      </p:cBhvr>
                                      <p:tavLst>
                                        <p:tav tm="0" fmla="#ppt_y-sin(pi*$)/27">
                                          <p:val>
                                            <p:fltVal val="0"/>
                                          </p:val>
                                        </p:tav>
                                        <p:tav tm="100000">
                                          <p:val>
                                            <p:fltVal val="1"/>
                                          </p:val>
                                        </p:tav>
                                      </p:tavLst>
                                    </p:anim>
                                    <p:anim calcmode="lin" valueType="num">
                                      <p:cBhvr>
                                        <p:cTn id="386" dur="4" tmFilter="0, 0; 0.125,0.2665; 0.25,0.4; 0.375,0.465; 0.5,0.5;  0.625,0.535; 0.75,0.6; 0.875,0.7335; 1,1">
                                          <p:stCondLst>
                                            <p:cond delay="41"/>
                                          </p:stCondLst>
                                        </p:cTn>
                                        <p:tgtEl>
                                          <p:spTgt spid="191574"/>
                                        </p:tgtEl>
                                        <p:attrNameLst>
                                          <p:attrName>ppt_y</p:attrName>
                                        </p:attrNameLst>
                                      </p:cBhvr>
                                      <p:tavLst>
                                        <p:tav tm="0" fmla="#ppt_y-sin(pi*$)/81">
                                          <p:val>
                                            <p:fltVal val="0"/>
                                          </p:val>
                                        </p:tav>
                                        <p:tav tm="100000">
                                          <p:val>
                                            <p:fltVal val="1"/>
                                          </p:val>
                                        </p:tav>
                                      </p:tavLst>
                                    </p:anim>
                                    <p:animScale>
                                      <p:cBhvr>
                                        <p:cTn id="387" dur="1">
                                          <p:stCondLst>
                                            <p:cond delay="16"/>
                                          </p:stCondLst>
                                        </p:cTn>
                                        <p:tgtEl>
                                          <p:spTgt spid="191574"/>
                                        </p:tgtEl>
                                      </p:cBhvr>
                                      <p:to x="100000" y="60000"/>
                                    </p:animScale>
                                    <p:animScale>
                                      <p:cBhvr>
                                        <p:cTn id="388" dur="4" decel="50000">
                                          <p:stCondLst>
                                            <p:cond delay="17"/>
                                          </p:stCondLst>
                                        </p:cTn>
                                        <p:tgtEl>
                                          <p:spTgt spid="191574"/>
                                        </p:tgtEl>
                                      </p:cBhvr>
                                      <p:to x="100000" y="100000"/>
                                    </p:animScale>
                                    <p:animScale>
                                      <p:cBhvr>
                                        <p:cTn id="389" dur="1">
                                          <p:stCondLst>
                                            <p:cond delay="33"/>
                                          </p:stCondLst>
                                        </p:cTn>
                                        <p:tgtEl>
                                          <p:spTgt spid="191574"/>
                                        </p:tgtEl>
                                      </p:cBhvr>
                                      <p:to x="100000" y="80000"/>
                                    </p:animScale>
                                    <p:animScale>
                                      <p:cBhvr>
                                        <p:cTn id="390" dur="4" decel="50000">
                                          <p:stCondLst>
                                            <p:cond delay="33"/>
                                          </p:stCondLst>
                                        </p:cTn>
                                        <p:tgtEl>
                                          <p:spTgt spid="191574"/>
                                        </p:tgtEl>
                                      </p:cBhvr>
                                      <p:to x="100000" y="100000"/>
                                    </p:animScale>
                                    <p:animScale>
                                      <p:cBhvr>
                                        <p:cTn id="391" dur="1">
                                          <p:stCondLst>
                                            <p:cond delay="41"/>
                                          </p:stCondLst>
                                        </p:cTn>
                                        <p:tgtEl>
                                          <p:spTgt spid="191574"/>
                                        </p:tgtEl>
                                      </p:cBhvr>
                                      <p:to x="100000" y="90000"/>
                                    </p:animScale>
                                    <p:animScale>
                                      <p:cBhvr>
                                        <p:cTn id="392" dur="4" decel="50000">
                                          <p:stCondLst>
                                            <p:cond delay="42"/>
                                          </p:stCondLst>
                                        </p:cTn>
                                        <p:tgtEl>
                                          <p:spTgt spid="191574"/>
                                        </p:tgtEl>
                                      </p:cBhvr>
                                      <p:to x="100000" y="100000"/>
                                    </p:animScale>
                                    <p:animScale>
                                      <p:cBhvr>
                                        <p:cTn id="393" dur="1">
                                          <p:stCondLst>
                                            <p:cond delay="45"/>
                                          </p:stCondLst>
                                        </p:cTn>
                                        <p:tgtEl>
                                          <p:spTgt spid="191574"/>
                                        </p:tgtEl>
                                      </p:cBhvr>
                                      <p:to x="100000" y="95000"/>
                                    </p:animScale>
                                    <p:animScale>
                                      <p:cBhvr>
                                        <p:cTn id="394" dur="4" decel="50000">
                                          <p:stCondLst>
                                            <p:cond delay="46"/>
                                          </p:stCondLst>
                                        </p:cTn>
                                        <p:tgtEl>
                                          <p:spTgt spid="191574"/>
                                        </p:tgtEl>
                                      </p:cBhvr>
                                      <p:to x="100000" y="100000"/>
                                    </p:animScale>
                                  </p:childTnLst>
                                </p:cTn>
                              </p:par>
                            </p:childTnLst>
                          </p:cTn>
                        </p:par>
                        <p:par>
                          <p:cTn id="395" fill="hold" nodeType="afterGroup">
                            <p:stCondLst>
                              <p:cond delay="1150"/>
                            </p:stCondLst>
                            <p:childTnLst>
                              <p:par>
                                <p:cTn id="396" presetID="26" presetClass="entr" presetSubtype="0" fill="hold" nodeType="afterEffect">
                                  <p:stCondLst>
                                    <p:cond delay="0"/>
                                  </p:stCondLst>
                                  <p:childTnLst>
                                    <p:set>
                                      <p:cBhvr>
                                        <p:cTn id="397" dur="1" fill="hold">
                                          <p:stCondLst>
                                            <p:cond delay="0"/>
                                          </p:stCondLst>
                                        </p:cTn>
                                        <p:tgtEl>
                                          <p:spTgt spid="191575"/>
                                        </p:tgtEl>
                                        <p:attrNameLst>
                                          <p:attrName>style.visibility</p:attrName>
                                        </p:attrNameLst>
                                      </p:cBhvr>
                                      <p:to>
                                        <p:strVal val="visible"/>
                                      </p:to>
                                    </p:set>
                                    <p:animEffect transition="in" filter="wipe(down)">
                                      <p:cBhvr>
                                        <p:cTn id="398" dur="14">
                                          <p:stCondLst>
                                            <p:cond delay="0"/>
                                          </p:stCondLst>
                                        </p:cTn>
                                        <p:tgtEl>
                                          <p:spTgt spid="191575"/>
                                        </p:tgtEl>
                                      </p:cBhvr>
                                    </p:animEffect>
                                    <p:anim calcmode="lin" valueType="num">
                                      <p:cBhvr>
                                        <p:cTn id="399" dur="46" tmFilter="0,0; 0.14,0.36; 0.43,0.73; 0.71,0.91; 1.0,1.0">
                                          <p:stCondLst>
                                            <p:cond delay="0"/>
                                          </p:stCondLst>
                                        </p:cTn>
                                        <p:tgtEl>
                                          <p:spTgt spid="191575"/>
                                        </p:tgtEl>
                                        <p:attrNameLst>
                                          <p:attrName>ppt_x</p:attrName>
                                        </p:attrNameLst>
                                      </p:cBhvr>
                                      <p:tavLst>
                                        <p:tav tm="0">
                                          <p:val>
                                            <p:strVal val="#ppt_x-0.25"/>
                                          </p:val>
                                        </p:tav>
                                        <p:tav tm="100000">
                                          <p:val>
                                            <p:strVal val="#ppt_x"/>
                                          </p:val>
                                        </p:tav>
                                      </p:tavLst>
                                    </p:anim>
                                    <p:anim calcmode="lin" valueType="num">
                                      <p:cBhvr>
                                        <p:cTn id="400" dur="17" tmFilter="0.0,0.0; 0.25,0.07; 0.50,0.2; 0.75,0.467; 1.0,1.0">
                                          <p:stCondLst>
                                            <p:cond delay="0"/>
                                          </p:stCondLst>
                                        </p:cTn>
                                        <p:tgtEl>
                                          <p:spTgt spid="191575"/>
                                        </p:tgtEl>
                                        <p:attrNameLst>
                                          <p:attrName>ppt_y</p:attrName>
                                        </p:attrNameLst>
                                      </p:cBhvr>
                                      <p:tavLst>
                                        <p:tav tm="0" fmla="#ppt_y-sin(pi*$)/3">
                                          <p:val>
                                            <p:fltVal val="0.5"/>
                                          </p:val>
                                        </p:tav>
                                        <p:tav tm="100000">
                                          <p:val>
                                            <p:fltVal val="1"/>
                                          </p:val>
                                        </p:tav>
                                      </p:tavLst>
                                    </p:anim>
                                    <p:anim calcmode="lin" valueType="num">
                                      <p:cBhvr>
                                        <p:cTn id="401" dur="17" tmFilter="0, 0; 0.125,0.2665; 0.25,0.4; 0.375,0.465; 0.5,0.5;  0.625,0.535; 0.75,0.6; 0.875,0.7335; 1,1">
                                          <p:stCondLst>
                                            <p:cond delay="17"/>
                                          </p:stCondLst>
                                        </p:cTn>
                                        <p:tgtEl>
                                          <p:spTgt spid="191575"/>
                                        </p:tgtEl>
                                        <p:attrNameLst>
                                          <p:attrName>ppt_y</p:attrName>
                                        </p:attrNameLst>
                                      </p:cBhvr>
                                      <p:tavLst>
                                        <p:tav tm="0" fmla="#ppt_y-sin(pi*$)/9">
                                          <p:val>
                                            <p:fltVal val="0"/>
                                          </p:val>
                                        </p:tav>
                                        <p:tav tm="100000">
                                          <p:val>
                                            <p:fltVal val="1"/>
                                          </p:val>
                                        </p:tav>
                                      </p:tavLst>
                                    </p:anim>
                                    <p:anim calcmode="lin" valueType="num">
                                      <p:cBhvr>
                                        <p:cTn id="402" dur="8" tmFilter="0, 0; 0.125,0.2665; 0.25,0.4; 0.375,0.465; 0.5,0.5;  0.625,0.535; 0.75,0.6; 0.875,0.7335; 1,1">
                                          <p:stCondLst>
                                            <p:cond delay="33"/>
                                          </p:stCondLst>
                                        </p:cTn>
                                        <p:tgtEl>
                                          <p:spTgt spid="191575"/>
                                        </p:tgtEl>
                                        <p:attrNameLst>
                                          <p:attrName>ppt_y</p:attrName>
                                        </p:attrNameLst>
                                      </p:cBhvr>
                                      <p:tavLst>
                                        <p:tav tm="0" fmla="#ppt_y-sin(pi*$)/27">
                                          <p:val>
                                            <p:fltVal val="0"/>
                                          </p:val>
                                        </p:tav>
                                        <p:tav tm="100000">
                                          <p:val>
                                            <p:fltVal val="1"/>
                                          </p:val>
                                        </p:tav>
                                      </p:tavLst>
                                    </p:anim>
                                    <p:anim calcmode="lin" valueType="num">
                                      <p:cBhvr>
                                        <p:cTn id="403" dur="4" tmFilter="0, 0; 0.125,0.2665; 0.25,0.4; 0.375,0.465; 0.5,0.5;  0.625,0.535; 0.75,0.6; 0.875,0.7335; 1,1">
                                          <p:stCondLst>
                                            <p:cond delay="41"/>
                                          </p:stCondLst>
                                        </p:cTn>
                                        <p:tgtEl>
                                          <p:spTgt spid="191575"/>
                                        </p:tgtEl>
                                        <p:attrNameLst>
                                          <p:attrName>ppt_y</p:attrName>
                                        </p:attrNameLst>
                                      </p:cBhvr>
                                      <p:tavLst>
                                        <p:tav tm="0" fmla="#ppt_y-sin(pi*$)/81">
                                          <p:val>
                                            <p:fltVal val="0"/>
                                          </p:val>
                                        </p:tav>
                                        <p:tav tm="100000">
                                          <p:val>
                                            <p:fltVal val="1"/>
                                          </p:val>
                                        </p:tav>
                                      </p:tavLst>
                                    </p:anim>
                                    <p:animScale>
                                      <p:cBhvr>
                                        <p:cTn id="404" dur="1">
                                          <p:stCondLst>
                                            <p:cond delay="16"/>
                                          </p:stCondLst>
                                        </p:cTn>
                                        <p:tgtEl>
                                          <p:spTgt spid="191575"/>
                                        </p:tgtEl>
                                      </p:cBhvr>
                                      <p:to x="100000" y="60000"/>
                                    </p:animScale>
                                    <p:animScale>
                                      <p:cBhvr>
                                        <p:cTn id="405" dur="4" decel="50000">
                                          <p:stCondLst>
                                            <p:cond delay="17"/>
                                          </p:stCondLst>
                                        </p:cTn>
                                        <p:tgtEl>
                                          <p:spTgt spid="191575"/>
                                        </p:tgtEl>
                                      </p:cBhvr>
                                      <p:to x="100000" y="100000"/>
                                    </p:animScale>
                                    <p:animScale>
                                      <p:cBhvr>
                                        <p:cTn id="406" dur="1">
                                          <p:stCondLst>
                                            <p:cond delay="33"/>
                                          </p:stCondLst>
                                        </p:cTn>
                                        <p:tgtEl>
                                          <p:spTgt spid="191575"/>
                                        </p:tgtEl>
                                      </p:cBhvr>
                                      <p:to x="100000" y="80000"/>
                                    </p:animScale>
                                    <p:animScale>
                                      <p:cBhvr>
                                        <p:cTn id="407" dur="4" decel="50000">
                                          <p:stCondLst>
                                            <p:cond delay="33"/>
                                          </p:stCondLst>
                                        </p:cTn>
                                        <p:tgtEl>
                                          <p:spTgt spid="191575"/>
                                        </p:tgtEl>
                                      </p:cBhvr>
                                      <p:to x="100000" y="100000"/>
                                    </p:animScale>
                                    <p:animScale>
                                      <p:cBhvr>
                                        <p:cTn id="408" dur="1">
                                          <p:stCondLst>
                                            <p:cond delay="41"/>
                                          </p:stCondLst>
                                        </p:cTn>
                                        <p:tgtEl>
                                          <p:spTgt spid="191575"/>
                                        </p:tgtEl>
                                      </p:cBhvr>
                                      <p:to x="100000" y="90000"/>
                                    </p:animScale>
                                    <p:animScale>
                                      <p:cBhvr>
                                        <p:cTn id="409" dur="4" decel="50000">
                                          <p:stCondLst>
                                            <p:cond delay="42"/>
                                          </p:stCondLst>
                                        </p:cTn>
                                        <p:tgtEl>
                                          <p:spTgt spid="191575"/>
                                        </p:tgtEl>
                                      </p:cBhvr>
                                      <p:to x="100000" y="100000"/>
                                    </p:animScale>
                                    <p:animScale>
                                      <p:cBhvr>
                                        <p:cTn id="410" dur="1">
                                          <p:stCondLst>
                                            <p:cond delay="45"/>
                                          </p:stCondLst>
                                        </p:cTn>
                                        <p:tgtEl>
                                          <p:spTgt spid="191575"/>
                                        </p:tgtEl>
                                      </p:cBhvr>
                                      <p:to x="100000" y="95000"/>
                                    </p:animScale>
                                    <p:animScale>
                                      <p:cBhvr>
                                        <p:cTn id="411" dur="4" decel="50000">
                                          <p:stCondLst>
                                            <p:cond delay="46"/>
                                          </p:stCondLst>
                                        </p:cTn>
                                        <p:tgtEl>
                                          <p:spTgt spid="191575"/>
                                        </p:tgtEl>
                                      </p:cBhvr>
                                      <p:to x="100000" y="100000"/>
                                    </p:animScale>
                                  </p:childTnLst>
                                </p:cTn>
                              </p:par>
                            </p:childTnLst>
                          </p:cTn>
                        </p:par>
                        <p:par>
                          <p:cTn id="412" fill="hold" nodeType="afterGroup">
                            <p:stCondLst>
                              <p:cond delay="1200"/>
                            </p:stCondLst>
                            <p:childTnLst>
                              <p:par>
                                <p:cTn id="413" presetID="26" presetClass="entr" presetSubtype="0" fill="hold" nodeType="afterEffect">
                                  <p:stCondLst>
                                    <p:cond delay="0"/>
                                  </p:stCondLst>
                                  <p:childTnLst>
                                    <p:set>
                                      <p:cBhvr>
                                        <p:cTn id="414" dur="1" fill="hold">
                                          <p:stCondLst>
                                            <p:cond delay="0"/>
                                          </p:stCondLst>
                                        </p:cTn>
                                        <p:tgtEl>
                                          <p:spTgt spid="191556"/>
                                        </p:tgtEl>
                                        <p:attrNameLst>
                                          <p:attrName>style.visibility</p:attrName>
                                        </p:attrNameLst>
                                      </p:cBhvr>
                                      <p:to>
                                        <p:strVal val="visible"/>
                                      </p:to>
                                    </p:set>
                                    <p:animEffect transition="in" filter="wipe(down)">
                                      <p:cBhvr>
                                        <p:cTn id="415" dur="14">
                                          <p:stCondLst>
                                            <p:cond delay="0"/>
                                          </p:stCondLst>
                                        </p:cTn>
                                        <p:tgtEl>
                                          <p:spTgt spid="191556"/>
                                        </p:tgtEl>
                                      </p:cBhvr>
                                    </p:animEffect>
                                    <p:anim calcmode="lin" valueType="num">
                                      <p:cBhvr>
                                        <p:cTn id="416" dur="46" tmFilter="0,0; 0.14,0.36; 0.43,0.73; 0.71,0.91; 1.0,1.0">
                                          <p:stCondLst>
                                            <p:cond delay="0"/>
                                          </p:stCondLst>
                                        </p:cTn>
                                        <p:tgtEl>
                                          <p:spTgt spid="191556"/>
                                        </p:tgtEl>
                                        <p:attrNameLst>
                                          <p:attrName>ppt_x</p:attrName>
                                        </p:attrNameLst>
                                      </p:cBhvr>
                                      <p:tavLst>
                                        <p:tav tm="0">
                                          <p:val>
                                            <p:strVal val="#ppt_x-0.25"/>
                                          </p:val>
                                        </p:tav>
                                        <p:tav tm="100000">
                                          <p:val>
                                            <p:strVal val="#ppt_x"/>
                                          </p:val>
                                        </p:tav>
                                      </p:tavLst>
                                    </p:anim>
                                    <p:anim calcmode="lin" valueType="num">
                                      <p:cBhvr>
                                        <p:cTn id="417" dur="17" tmFilter="0.0,0.0; 0.25,0.07; 0.50,0.2; 0.75,0.467; 1.0,1.0">
                                          <p:stCondLst>
                                            <p:cond delay="0"/>
                                          </p:stCondLst>
                                        </p:cTn>
                                        <p:tgtEl>
                                          <p:spTgt spid="191556"/>
                                        </p:tgtEl>
                                        <p:attrNameLst>
                                          <p:attrName>ppt_y</p:attrName>
                                        </p:attrNameLst>
                                      </p:cBhvr>
                                      <p:tavLst>
                                        <p:tav tm="0" fmla="#ppt_y-sin(pi*$)/3">
                                          <p:val>
                                            <p:fltVal val="0.5"/>
                                          </p:val>
                                        </p:tav>
                                        <p:tav tm="100000">
                                          <p:val>
                                            <p:fltVal val="1"/>
                                          </p:val>
                                        </p:tav>
                                      </p:tavLst>
                                    </p:anim>
                                    <p:anim calcmode="lin" valueType="num">
                                      <p:cBhvr>
                                        <p:cTn id="418" dur="17" tmFilter="0, 0; 0.125,0.2665; 0.25,0.4; 0.375,0.465; 0.5,0.5;  0.625,0.535; 0.75,0.6; 0.875,0.7335; 1,1">
                                          <p:stCondLst>
                                            <p:cond delay="17"/>
                                          </p:stCondLst>
                                        </p:cTn>
                                        <p:tgtEl>
                                          <p:spTgt spid="191556"/>
                                        </p:tgtEl>
                                        <p:attrNameLst>
                                          <p:attrName>ppt_y</p:attrName>
                                        </p:attrNameLst>
                                      </p:cBhvr>
                                      <p:tavLst>
                                        <p:tav tm="0" fmla="#ppt_y-sin(pi*$)/9">
                                          <p:val>
                                            <p:fltVal val="0"/>
                                          </p:val>
                                        </p:tav>
                                        <p:tav tm="100000">
                                          <p:val>
                                            <p:fltVal val="1"/>
                                          </p:val>
                                        </p:tav>
                                      </p:tavLst>
                                    </p:anim>
                                    <p:anim calcmode="lin" valueType="num">
                                      <p:cBhvr>
                                        <p:cTn id="419" dur="8" tmFilter="0, 0; 0.125,0.2665; 0.25,0.4; 0.375,0.465; 0.5,0.5;  0.625,0.535; 0.75,0.6; 0.875,0.7335; 1,1">
                                          <p:stCondLst>
                                            <p:cond delay="33"/>
                                          </p:stCondLst>
                                        </p:cTn>
                                        <p:tgtEl>
                                          <p:spTgt spid="191556"/>
                                        </p:tgtEl>
                                        <p:attrNameLst>
                                          <p:attrName>ppt_y</p:attrName>
                                        </p:attrNameLst>
                                      </p:cBhvr>
                                      <p:tavLst>
                                        <p:tav tm="0" fmla="#ppt_y-sin(pi*$)/27">
                                          <p:val>
                                            <p:fltVal val="0"/>
                                          </p:val>
                                        </p:tav>
                                        <p:tav tm="100000">
                                          <p:val>
                                            <p:fltVal val="1"/>
                                          </p:val>
                                        </p:tav>
                                      </p:tavLst>
                                    </p:anim>
                                    <p:anim calcmode="lin" valueType="num">
                                      <p:cBhvr>
                                        <p:cTn id="420" dur="4" tmFilter="0, 0; 0.125,0.2665; 0.25,0.4; 0.375,0.465; 0.5,0.5;  0.625,0.535; 0.75,0.6; 0.875,0.7335; 1,1">
                                          <p:stCondLst>
                                            <p:cond delay="41"/>
                                          </p:stCondLst>
                                        </p:cTn>
                                        <p:tgtEl>
                                          <p:spTgt spid="191556"/>
                                        </p:tgtEl>
                                        <p:attrNameLst>
                                          <p:attrName>ppt_y</p:attrName>
                                        </p:attrNameLst>
                                      </p:cBhvr>
                                      <p:tavLst>
                                        <p:tav tm="0" fmla="#ppt_y-sin(pi*$)/81">
                                          <p:val>
                                            <p:fltVal val="0"/>
                                          </p:val>
                                        </p:tav>
                                        <p:tav tm="100000">
                                          <p:val>
                                            <p:fltVal val="1"/>
                                          </p:val>
                                        </p:tav>
                                      </p:tavLst>
                                    </p:anim>
                                    <p:animScale>
                                      <p:cBhvr>
                                        <p:cTn id="421" dur="1">
                                          <p:stCondLst>
                                            <p:cond delay="16"/>
                                          </p:stCondLst>
                                        </p:cTn>
                                        <p:tgtEl>
                                          <p:spTgt spid="191556"/>
                                        </p:tgtEl>
                                      </p:cBhvr>
                                      <p:to x="100000" y="60000"/>
                                    </p:animScale>
                                    <p:animScale>
                                      <p:cBhvr>
                                        <p:cTn id="422" dur="4" decel="50000">
                                          <p:stCondLst>
                                            <p:cond delay="17"/>
                                          </p:stCondLst>
                                        </p:cTn>
                                        <p:tgtEl>
                                          <p:spTgt spid="191556"/>
                                        </p:tgtEl>
                                      </p:cBhvr>
                                      <p:to x="100000" y="100000"/>
                                    </p:animScale>
                                    <p:animScale>
                                      <p:cBhvr>
                                        <p:cTn id="423" dur="1">
                                          <p:stCondLst>
                                            <p:cond delay="33"/>
                                          </p:stCondLst>
                                        </p:cTn>
                                        <p:tgtEl>
                                          <p:spTgt spid="191556"/>
                                        </p:tgtEl>
                                      </p:cBhvr>
                                      <p:to x="100000" y="80000"/>
                                    </p:animScale>
                                    <p:animScale>
                                      <p:cBhvr>
                                        <p:cTn id="424" dur="4" decel="50000">
                                          <p:stCondLst>
                                            <p:cond delay="33"/>
                                          </p:stCondLst>
                                        </p:cTn>
                                        <p:tgtEl>
                                          <p:spTgt spid="191556"/>
                                        </p:tgtEl>
                                      </p:cBhvr>
                                      <p:to x="100000" y="100000"/>
                                    </p:animScale>
                                    <p:animScale>
                                      <p:cBhvr>
                                        <p:cTn id="425" dur="1">
                                          <p:stCondLst>
                                            <p:cond delay="41"/>
                                          </p:stCondLst>
                                        </p:cTn>
                                        <p:tgtEl>
                                          <p:spTgt spid="191556"/>
                                        </p:tgtEl>
                                      </p:cBhvr>
                                      <p:to x="100000" y="90000"/>
                                    </p:animScale>
                                    <p:animScale>
                                      <p:cBhvr>
                                        <p:cTn id="426" dur="4" decel="50000">
                                          <p:stCondLst>
                                            <p:cond delay="42"/>
                                          </p:stCondLst>
                                        </p:cTn>
                                        <p:tgtEl>
                                          <p:spTgt spid="191556"/>
                                        </p:tgtEl>
                                      </p:cBhvr>
                                      <p:to x="100000" y="100000"/>
                                    </p:animScale>
                                    <p:animScale>
                                      <p:cBhvr>
                                        <p:cTn id="427" dur="1">
                                          <p:stCondLst>
                                            <p:cond delay="45"/>
                                          </p:stCondLst>
                                        </p:cTn>
                                        <p:tgtEl>
                                          <p:spTgt spid="191556"/>
                                        </p:tgtEl>
                                      </p:cBhvr>
                                      <p:to x="100000" y="95000"/>
                                    </p:animScale>
                                    <p:animScale>
                                      <p:cBhvr>
                                        <p:cTn id="428" dur="4" decel="50000">
                                          <p:stCondLst>
                                            <p:cond delay="46"/>
                                          </p:stCondLst>
                                        </p:cTn>
                                        <p:tgtEl>
                                          <p:spTgt spid="191556"/>
                                        </p:tgtEl>
                                      </p:cBhvr>
                                      <p:to x="100000" y="100000"/>
                                    </p:animScale>
                                  </p:childTnLst>
                                </p:cTn>
                              </p:par>
                            </p:childTnLst>
                          </p:cTn>
                        </p:par>
                        <p:par>
                          <p:cTn id="429" fill="hold" nodeType="afterGroup">
                            <p:stCondLst>
                              <p:cond delay="1250"/>
                            </p:stCondLst>
                            <p:childTnLst>
                              <p:par>
                                <p:cTn id="430" presetID="26" presetClass="entr" presetSubtype="0" fill="hold" nodeType="afterEffect">
                                  <p:stCondLst>
                                    <p:cond delay="0"/>
                                  </p:stCondLst>
                                  <p:childTnLst>
                                    <p:set>
                                      <p:cBhvr>
                                        <p:cTn id="431" dur="1" fill="hold">
                                          <p:stCondLst>
                                            <p:cond delay="0"/>
                                          </p:stCondLst>
                                        </p:cTn>
                                        <p:tgtEl>
                                          <p:spTgt spid="191605"/>
                                        </p:tgtEl>
                                        <p:attrNameLst>
                                          <p:attrName>style.visibility</p:attrName>
                                        </p:attrNameLst>
                                      </p:cBhvr>
                                      <p:to>
                                        <p:strVal val="visible"/>
                                      </p:to>
                                    </p:set>
                                    <p:animEffect transition="in" filter="wipe(down)">
                                      <p:cBhvr>
                                        <p:cTn id="432" dur="14">
                                          <p:stCondLst>
                                            <p:cond delay="0"/>
                                          </p:stCondLst>
                                        </p:cTn>
                                        <p:tgtEl>
                                          <p:spTgt spid="191605"/>
                                        </p:tgtEl>
                                      </p:cBhvr>
                                    </p:animEffect>
                                    <p:anim calcmode="lin" valueType="num">
                                      <p:cBhvr>
                                        <p:cTn id="433" dur="46" tmFilter="0,0; 0.14,0.36; 0.43,0.73; 0.71,0.91; 1.0,1.0">
                                          <p:stCondLst>
                                            <p:cond delay="0"/>
                                          </p:stCondLst>
                                        </p:cTn>
                                        <p:tgtEl>
                                          <p:spTgt spid="191605"/>
                                        </p:tgtEl>
                                        <p:attrNameLst>
                                          <p:attrName>ppt_x</p:attrName>
                                        </p:attrNameLst>
                                      </p:cBhvr>
                                      <p:tavLst>
                                        <p:tav tm="0">
                                          <p:val>
                                            <p:strVal val="#ppt_x-0.25"/>
                                          </p:val>
                                        </p:tav>
                                        <p:tav tm="100000">
                                          <p:val>
                                            <p:strVal val="#ppt_x"/>
                                          </p:val>
                                        </p:tav>
                                      </p:tavLst>
                                    </p:anim>
                                    <p:anim calcmode="lin" valueType="num">
                                      <p:cBhvr>
                                        <p:cTn id="434" dur="17" tmFilter="0.0,0.0; 0.25,0.07; 0.50,0.2; 0.75,0.467; 1.0,1.0">
                                          <p:stCondLst>
                                            <p:cond delay="0"/>
                                          </p:stCondLst>
                                        </p:cTn>
                                        <p:tgtEl>
                                          <p:spTgt spid="191605"/>
                                        </p:tgtEl>
                                        <p:attrNameLst>
                                          <p:attrName>ppt_y</p:attrName>
                                        </p:attrNameLst>
                                      </p:cBhvr>
                                      <p:tavLst>
                                        <p:tav tm="0" fmla="#ppt_y-sin(pi*$)/3">
                                          <p:val>
                                            <p:fltVal val="0.5"/>
                                          </p:val>
                                        </p:tav>
                                        <p:tav tm="100000">
                                          <p:val>
                                            <p:fltVal val="1"/>
                                          </p:val>
                                        </p:tav>
                                      </p:tavLst>
                                    </p:anim>
                                    <p:anim calcmode="lin" valueType="num">
                                      <p:cBhvr>
                                        <p:cTn id="435" dur="17" tmFilter="0, 0; 0.125,0.2665; 0.25,0.4; 0.375,0.465; 0.5,0.5;  0.625,0.535; 0.75,0.6; 0.875,0.7335; 1,1">
                                          <p:stCondLst>
                                            <p:cond delay="17"/>
                                          </p:stCondLst>
                                        </p:cTn>
                                        <p:tgtEl>
                                          <p:spTgt spid="191605"/>
                                        </p:tgtEl>
                                        <p:attrNameLst>
                                          <p:attrName>ppt_y</p:attrName>
                                        </p:attrNameLst>
                                      </p:cBhvr>
                                      <p:tavLst>
                                        <p:tav tm="0" fmla="#ppt_y-sin(pi*$)/9">
                                          <p:val>
                                            <p:fltVal val="0"/>
                                          </p:val>
                                        </p:tav>
                                        <p:tav tm="100000">
                                          <p:val>
                                            <p:fltVal val="1"/>
                                          </p:val>
                                        </p:tav>
                                      </p:tavLst>
                                    </p:anim>
                                    <p:anim calcmode="lin" valueType="num">
                                      <p:cBhvr>
                                        <p:cTn id="436" dur="8" tmFilter="0, 0; 0.125,0.2665; 0.25,0.4; 0.375,0.465; 0.5,0.5;  0.625,0.535; 0.75,0.6; 0.875,0.7335; 1,1">
                                          <p:stCondLst>
                                            <p:cond delay="33"/>
                                          </p:stCondLst>
                                        </p:cTn>
                                        <p:tgtEl>
                                          <p:spTgt spid="191605"/>
                                        </p:tgtEl>
                                        <p:attrNameLst>
                                          <p:attrName>ppt_y</p:attrName>
                                        </p:attrNameLst>
                                      </p:cBhvr>
                                      <p:tavLst>
                                        <p:tav tm="0" fmla="#ppt_y-sin(pi*$)/27">
                                          <p:val>
                                            <p:fltVal val="0"/>
                                          </p:val>
                                        </p:tav>
                                        <p:tav tm="100000">
                                          <p:val>
                                            <p:fltVal val="1"/>
                                          </p:val>
                                        </p:tav>
                                      </p:tavLst>
                                    </p:anim>
                                    <p:anim calcmode="lin" valueType="num">
                                      <p:cBhvr>
                                        <p:cTn id="437" dur="4" tmFilter="0, 0; 0.125,0.2665; 0.25,0.4; 0.375,0.465; 0.5,0.5;  0.625,0.535; 0.75,0.6; 0.875,0.7335; 1,1">
                                          <p:stCondLst>
                                            <p:cond delay="41"/>
                                          </p:stCondLst>
                                        </p:cTn>
                                        <p:tgtEl>
                                          <p:spTgt spid="191605"/>
                                        </p:tgtEl>
                                        <p:attrNameLst>
                                          <p:attrName>ppt_y</p:attrName>
                                        </p:attrNameLst>
                                      </p:cBhvr>
                                      <p:tavLst>
                                        <p:tav tm="0" fmla="#ppt_y-sin(pi*$)/81">
                                          <p:val>
                                            <p:fltVal val="0"/>
                                          </p:val>
                                        </p:tav>
                                        <p:tav tm="100000">
                                          <p:val>
                                            <p:fltVal val="1"/>
                                          </p:val>
                                        </p:tav>
                                      </p:tavLst>
                                    </p:anim>
                                    <p:animScale>
                                      <p:cBhvr>
                                        <p:cTn id="438" dur="1">
                                          <p:stCondLst>
                                            <p:cond delay="16"/>
                                          </p:stCondLst>
                                        </p:cTn>
                                        <p:tgtEl>
                                          <p:spTgt spid="191605"/>
                                        </p:tgtEl>
                                      </p:cBhvr>
                                      <p:to x="100000" y="60000"/>
                                    </p:animScale>
                                    <p:animScale>
                                      <p:cBhvr>
                                        <p:cTn id="439" dur="4" decel="50000">
                                          <p:stCondLst>
                                            <p:cond delay="17"/>
                                          </p:stCondLst>
                                        </p:cTn>
                                        <p:tgtEl>
                                          <p:spTgt spid="191605"/>
                                        </p:tgtEl>
                                      </p:cBhvr>
                                      <p:to x="100000" y="100000"/>
                                    </p:animScale>
                                    <p:animScale>
                                      <p:cBhvr>
                                        <p:cTn id="440" dur="1">
                                          <p:stCondLst>
                                            <p:cond delay="33"/>
                                          </p:stCondLst>
                                        </p:cTn>
                                        <p:tgtEl>
                                          <p:spTgt spid="191605"/>
                                        </p:tgtEl>
                                      </p:cBhvr>
                                      <p:to x="100000" y="80000"/>
                                    </p:animScale>
                                    <p:animScale>
                                      <p:cBhvr>
                                        <p:cTn id="441" dur="4" decel="50000">
                                          <p:stCondLst>
                                            <p:cond delay="33"/>
                                          </p:stCondLst>
                                        </p:cTn>
                                        <p:tgtEl>
                                          <p:spTgt spid="191605"/>
                                        </p:tgtEl>
                                      </p:cBhvr>
                                      <p:to x="100000" y="100000"/>
                                    </p:animScale>
                                    <p:animScale>
                                      <p:cBhvr>
                                        <p:cTn id="442" dur="1">
                                          <p:stCondLst>
                                            <p:cond delay="41"/>
                                          </p:stCondLst>
                                        </p:cTn>
                                        <p:tgtEl>
                                          <p:spTgt spid="191605"/>
                                        </p:tgtEl>
                                      </p:cBhvr>
                                      <p:to x="100000" y="90000"/>
                                    </p:animScale>
                                    <p:animScale>
                                      <p:cBhvr>
                                        <p:cTn id="443" dur="4" decel="50000">
                                          <p:stCondLst>
                                            <p:cond delay="42"/>
                                          </p:stCondLst>
                                        </p:cTn>
                                        <p:tgtEl>
                                          <p:spTgt spid="191605"/>
                                        </p:tgtEl>
                                      </p:cBhvr>
                                      <p:to x="100000" y="100000"/>
                                    </p:animScale>
                                    <p:animScale>
                                      <p:cBhvr>
                                        <p:cTn id="444" dur="1">
                                          <p:stCondLst>
                                            <p:cond delay="45"/>
                                          </p:stCondLst>
                                        </p:cTn>
                                        <p:tgtEl>
                                          <p:spTgt spid="191605"/>
                                        </p:tgtEl>
                                      </p:cBhvr>
                                      <p:to x="100000" y="95000"/>
                                    </p:animScale>
                                    <p:animScale>
                                      <p:cBhvr>
                                        <p:cTn id="445" dur="4" decel="50000">
                                          <p:stCondLst>
                                            <p:cond delay="46"/>
                                          </p:stCondLst>
                                        </p:cTn>
                                        <p:tgtEl>
                                          <p:spTgt spid="191605"/>
                                        </p:tgtEl>
                                      </p:cBhvr>
                                      <p:to x="100000" y="100000"/>
                                    </p:animScale>
                                  </p:childTnLst>
                                </p:cTn>
                              </p:par>
                            </p:childTnLst>
                          </p:cTn>
                        </p:par>
                        <p:par>
                          <p:cTn id="446" fill="hold" nodeType="afterGroup">
                            <p:stCondLst>
                              <p:cond delay="1300"/>
                            </p:stCondLst>
                            <p:childTnLst>
                              <p:par>
                                <p:cTn id="447" presetID="26" presetClass="entr" presetSubtype="0" fill="hold" nodeType="afterEffect">
                                  <p:stCondLst>
                                    <p:cond delay="0"/>
                                  </p:stCondLst>
                                  <p:childTnLst>
                                    <p:set>
                                      <p:cBhvr>
                                        <p:cTn id="448" dur="1" fill="hold">
                                          <p:stCondLst>
                                            <p:cond delay="0"/>
                                          </p:stCondLst>
                                        </p:cTn>
                                        <p:tgtEl>
                                          <p:spTgt spid="191603"/>
                                        </p:tgtEl>
                                        <p:attrNameLst>
                                          <p:attrName>style.visibility</p:attrName>
                                        </p:attrNameLst>
                                      </p:cBhvr>
                                      <p:to>
                                        <p:strVal val="visible"/>
                                      </p:to>
                                    </p:set>
                                    <p:animEffect transition="in" filter="wipe(down)">
                                      <p:cBhvr>
                                        <p:cTn id="449" dur="14">
                                          <p:stCondLst>
                                            <p:cond delay="0"/>
                                          </p:stCondLst>
                                        </p:cTn>
                                        <p:tgtEl>
                                          <p:spTgt spid="191603"/>
                                        </p:tgtEl>
                                      </p:cBhvr>
                                    </p:animEffect>
                                    <p:anim calcmode="lin" valueType="num">
                                      <p:cBhvr>
                                        <p:cTn id="450" dur="46" tmFilter="0,0; 0.14,0.36; 0.43,0.73; 0.71,0.91; 1.0,1.0">
                                          <p:stCondLst>
                                            <p:cond delay="0"/>
                                          </p:stCondLst>
                                        </p:cTn>
                                        <p:tgtEl>
                                          <p:spTgt spid="191603"/>
                                        </p:tgtEl>
                                        <p:attrNameLst>
                                          <p:attrName>ppt_x</p:attrName>
                                        </p:attrNameLst>
                                      </p:cBhvr>
                                      <p:tavLst>
                                        <p:tav tm="0">
                                          <p:val>
                                            <p:strVal val="#ppt_x-0.25"/>
                                          </p:val>
                                        </p:tav>
                                        <p:tav tm="100000">
                                          <p:val>
                                            <p:strVal val="#ppt_x"/>
                                          </p:val>
                                        </p:tav>
                                      </p:tavLst>
                                    </p:anim>
                                    <p:anim calcmode="lin" valueType="num">
                                      <p:cBhvr>
                                        <p:cTn id="451" dur="17" tmFilter="0.0,0.0; 0.25,0.07; 0.50,0.2; 0.75,0.467; 1.0,1.0">
                                          <p:stCondLst>
                                            <p:cond delay="0"/>
                                          </p:stCondLst>
                                        </p:cTn>
                                        <p:tgtEl>
                                          <p:spTgt spid="191603"/>
                                        </p:tgtEl>
                                        <p:attrNameLst>
                                          <p:attrName>ppt_y</p:attrName>
                                        </p:attrNameLst>
                                      </p:cBhvr>
                                      <p:tavLst>
                                        <p:tav tm="0" fmla="#ppt_y-sin(pi*$)/3">
                                          <p:val>
                                            <p:fltVal val="0.5"/>
                                          </p:val>
                                        </p:tav>
                                        <p:tav tm="100000">
                                          <p:val>
                                            <p:fltVal val="1"/>
                                          </p:val>
                                        </p:tav>
                                      </p:tavLst>
                                    </p:anim>
                                    <p:anim calcmode="lin" valueType="num">
                                      <p:cBhvr>
                                        <p:cTn id="452" dur="17" tmFilter="0, 0; 0.125,0.2665; 0.25,0.4; 0.375,0.465; 0.5,0.5;  0.625,0.535; 0.75,0.6; 0.875,0.7335; 1,1">
                                          <p:stCondLst>
                                            <p:cond delay="17"/>
                                          </p:stCondLst>
                                        </p:cTn>
                                        <p:tgtEl>
                                          <p:spTgt spid="191603"/>
                                        </p:tgtEl>
                                        <p:attrNameLst>
                                          <p:attrName>ppt_y</p:attrName>
                                        </p:attrNameLst>
                                      </p:cBhvr>
                                      <p:tavLst>
                                        <p:tav tm="0" fmla="#ppt_y-sin(pi*$)/9">
                                          <p:val>
                                            <p:fltVal val="0"/>
                                          </p:val>
                                        </p:tav>
                                        <p:tav tm="100000">
                                          <p:val>
                                            <p:fltVal val="1"/>
                                          </p:val>
                                        </p:tav>
                                      </p:tavLst>
                                    </p:anim>
                                    <p:anim calcmode="lin" valueType="num">
                                      <p:cBhvr>
                                        <p:cTn id="453" dur="8" tmFilter="0, 0; 0.125,0.2665; 0.25,0.4; 0.375,0.465; 0.5,0.5;  0.625,0.535; 0.75,0.6; 0.875,0.7335; 1,1">
                                          <p:stCondLst>
                                            <p:cond delay="33"/>
                                          </p:stCondLst>
                                        </p:cTn>
                                        <p:tgtEl>
                                          <p:spTgt spid="191603"/>
                                        </p:tgtEl>
                                        <p:attrNameLst>
                                          <p:attrName>ppt_y</p:attrName>
                                        </p:attrNameLst>
                                      </p:cBhvr>
                                      <p:tavLst>
                                        <p:tav tm="0" fmla="#ppt_y-sin(pi*$)/27">
                                          <p:val>
                                            <p:fltVal val="0"/>
                                          </p:val>
                                        </p:tav>
                                        <p:tav tm="100000">
                                          <p:val>
                                            <p:fltVal val="1"/>
                                          </p:val>
                                        </p:tav>
                                      </p:tavLst>
                                    </p:anim>
                                    <p:anim calcmode="lin" valueType="num">
                                      <p:cBhvr>
                                        <p:cTn id="454" dur="4" tmFilter="0, 0; 0.125,0.2665; 0.25,0.4; 0.375,0.465; 0.5,0.5;  0.625,0.535; 0.75,0.6; 0.875,0.7335; 1,1">
                                          <p:stCondLst>
                                            <p:cond delay="41"/>
                                          </p:stCondLst>
                                        </p:cTn>
                                        <p:tgtEl>
                                          <p:spTgt spid="191603"/>
                                        </p:tgtEl>
                                        <p:attrNameLst>
                                          <p:attrName>ppt_y</p:attrName>
                                        </p:attrNameLst>
                                      </p:cBhvr>
                                      <p:tavLst>
                                        <p:tav tm="0" fmla="#ppt_y-sin(pi*$)/81">
                                          <p:val>
                                            <p:fltVal val="0"/>
                                          </p:val>
                                        </p:tav>
                                        <p:tav tm="100000">
                                          <p:val>
                                            <p:fltVal val="1"/>
                                          </p:val>
                                        </p:tav>
                                      </p:tavLst>
                                    </p:anim>
                                    <p:animScale>
                                      <p:cBhvr>
                                        <p:cTn id="455" dur="1">
                                          <p:stCondLst>
                                            <p:cond delay="16"/>
                                          </p:stCondLst>
                                        </p:cTn>
                                        <p:tgtEl>
                                          <p:spTgt spid="191603"/>
                                        </p:tgtEl>
                                      </p:cBhvr>
                                      <p:to x="100000" y="60000"/>
                                    </p:animScale>
                                    <p:animScale>
                                      <p:cBhvr>
                                        <p:cTn id="456" dur="4" decel="50000">
                                          <p:stCondLst>
                                            <p:cond delay="17"/>
                                          </p:stCondLst>
                                        </p:cTn>
                                        <p:tgtEl>
                                          <p:spTgt spid="191603"/>
                                        </p:tgtEl>
                                      </p:cBhvr>
                                      <p:to x="100000" y="100000"/>
                                    </p:animScale>
                                    <p:animScale>
                                      <p:cBhvr>
                                        <p:cTn id="457" dur="1">
                                          <p:stCondLst>
                                            <p:cond delay="33"/>
                                          </p:stCondLst>
                                        </p:cTn>
                                        <p:tgtEl>
                                          <p:spTgt spid="191603"/>
                                        </p:tgtEl>
                                      </p:cBhvr>
                                      <p:to x="100000" y="80000"/>
                                    </p:animScale>
                                    <p:animScale>
                                      <p:cBhvr>
                                        <p:cTn id="458" dur="4" decel="50000">
                                          <p:stCondLst>
                                            <p:cond delay="33"/>
                                          </p:stCondLst>
                                        </p:cTn>
                                        <p:tgtEl>
                                          <p:spTgt spid="191603"/>
                                        </p:tgtEl>
                                      </p:cBhvr>
                                      <p:to x="100000" y="100000"/>
                                    </p:animScale>
                                    <p:animScale>
                                      <p:cBhvr>
                                        <p:cTn id="459" dur="1">
                                          <p:stCondLst>
                                            <p:cond delay="41"/>
                                          </p:stCondLst>
                                        </p:cTn>
                                        <p:tgtEl>
                                          <p:spTgt spid="191603"/>
                                        </p:tgtEl>
                                      </p:cBhvr>
                                      <p:to x="100000" y="90000"/>
                                    </p:animScale>
                                    <p:animScale>
                                      <p:cBhvr>
                                        <p:cTn id="460" dur="4" decel="50000">
                                          <p:stCondLst>
                                            <p:cond delay="42"/>
                                          </p:stCondLst>
                                        </p:cTn>
                                        <p:tgtEl>
                                          <p:spTgt spid="191603"/>
                                        </p:tgtEl>
                                      </p:cBhvr>
                                      <p:to x="100000" y="100000"/>
                                    </p:animScale>
                                    <p:animScale>
                                      <p:cBhvr>
                                        <p:cTn id="461" dur="1">
                                          <p:stCondLst>
                                            <p:cond delay="45"/>
                                          </p:stCondLst>
                                        </p:cTn>
                                        <p:tgtEl>
                                          <p:spTgt spid="191603"/>
                                        </p:tgtEl>
                                      </p:cBhvr>
                                      <p:to x="100000" y="95000"/>
                                    </p:animScale>
                                    <p:animScale>
                                      <p:cBhvr>
                                        <p:cTn id="462" dur="4" decel="50000">
                                          <p:stCondLst>
                                            <p:cond delay="46"/>
                                          </p:stCondLst>
                                        </p:cTn>
                                        <p:tgtEl>
                                          <p:spTgt spid="191603"/>
                                        </p:tgtEl>
                                      </p:cBhvr>
                                      <p:to x="100000" y="100000"/>
                                    </p:animScale>
                                  </p:childTnLst>
                                </p:cTn>
                              </p:par>
                            </p:childTnLst>
                          </p:cTn>
                        </p:par>
                        <p:par>
                          <p:cTn id="463" fill="hold" nodeType="afterGroup">
                            <p:stCondLst>
                              <p:cond delay="1350"/>
                            </p:stCondLst>
                            <p:childTnLst>
                              <p:par>
                                <p:cTn id="464" presetID="26" presetClass="entr" presetSubtype="0" fill="hold" nodeType="afterEffect">
                                  <p:stCondLst>
                                    <p:cond delay="0"/>
                                  </p:stCondLst>
                                  <p:childTnLst>
                                    <p:set>
                                      <p:cBhvr>
                                        <p:cTn id="465" dur="1" fill="hold">
                                          <p:stCondLst>
                                            <p:cond delay="0"/>
                                          </p:stCondLst>
                                        </p:cTn>
                                        <p:tgtEl>
                                          <p:spTgt spid="191584"/>
                                        </p:tgtEl>
                                        <p:attrNameLst>
                                          <p:attrName>style.visibility</p:attrName>
                                        </p:attrNameLst>
                                      </p:cBhvr>
                                      <p:to>
                                        <p:strVal val="visible"/>
                                      </p:to>
                                    </p:set>
                                    <p:animEffect transition="in" filter="wipe(down)">
                                      <p:cBhvr>
                                        <p:cTn id="466" dur="14">
                                          <p:stCondLst>
                                            <p:cond delay="0"/>
                                          </p:stCondLst>
                                        </p:cTn>
                                        <p:tgtEl>
                                          <p:spTgt spid="191584"/>
                                        </p:tgtEl>
                                      </p:cBhvr>
                                    </p:animEffect>
                                    <p:anim calcmode="lin" valueType="num">
                                      <p:cBhvr>
                                        <p:cTn id="467" dur="46" tmFilter="0,0; 0.14,0.36; 0.43,0.73; 0.71,0.91; 1.0,1.0">
                                          <p:stCondLst>
                                            <p:cond delay="0"/>
                                          </p:stCondLst>
                                        </p:cTn>
                                        <p:tgtEl>
                                          <p:spTgt spid="191584"/>
                                        </p:tgtEl>
                                        <p:attrNameLst>
                                          <p:attrName>ppt_x</p:attrName>
                                        </p:attrNameLst>
                                      </p:cBhvr>
                                      <p:tavLst>
                                        <p:tav tm="0">
                                          <p:val>
                                            <p:strVal val="#ppt_x-0.25"/>
                                          </p:val>
                                        </p:tav>
                                        <p:tav tm="100000">
                                          <p:val>
                                            <p:strVal val="#ppt_x"/>
                                          </p:val>
                                        </p:tav>
                                      </p:tavLst>
                                    </p:anim>
                                    <p:anim calcmode="lin" valueType="num">
                                      <p:cBhvr>
                                        <p:cTn id="468" dur="17" tmFilter="0.0,0.0; 0.25,0.07; 0.50,0.2; 0.75,0.467; 1.0,1.0">
                                          <p:stCondLst>
                                            <p:cond delay="0"/>
                                          </p:stCondLst>
                                        </p:cTn>
                                        <p:tgtEl>
                                          <p:spTgt spid="191584"/>
                                        </p:tgtEl>
                                        <p:attrNameLst>
                                          <p:attrName>ppt_y</p:attrName>
                                        </p:attrNameLst>
                                      </p:cBhvr>
                                      <p:tavLst>
                                        <p:tav tm="0" fmla="#ppt_y-sin(pi*$)/3">
                                          <p:val>
                                            <p:fltVal val="0.5"/>
                                          </p:val>
                                        </p:tav>
                                        <p:tav tm="100000">
                                          <p:val>
                                            <p:fltVal val="1"/>
                                          </p:val>
                                        </p:tav>
                                      </p:tavLst>
                                    </p:anim>
                                    <p:anim calcmode="lin" valueType="num">
                                      <p:cBhvr>
                                        <p:cTn id="469" dur="17" tmFilter="0, 0; 0.125,0.2665; 0.25,0.4; 0.375,0.465; 0.5,0.5;  0.625,0.535; 0.75,0.6; 0.875,0.7335; 1,1">
                                          <p:stCondLst>
                                            <p:cond delay="17"/>
                                          </p:stCondLst>
                                        </p:cTn>
                                        <p:tgtEl>
                                          <p:spTgt spid="191584"/>
                                        </p:tgtEl>
                                        <p:attrNameLst>
                                          <p:attrName>ppt_y</p:attrName>
                                        </p:attrNameLst>
                                      </p:cBhvr>
                                      <p:tavLst>
                                        <p:tav tm="0" fmla="#ppt_y-sin(pi*$)/9">
                                          <p:val>
                                            <p:fltVal val="0"/>
                                          </p:val>
                                        </p:tav>
                                        <p:tav tm="100000">
                                          <p:val>
                                            <p:fltVal val="1"/>
                                          </p:val>
                                        </p:tav>
                                      </p:tavLst>
                                    </p:anim>
                                    <p:anim calcmode="lin" valueType="num">
                                      <p:cBhvr>
                                        <p:cTn id="470" dur="8" tmFilter="0, 0; 0.125,0.2665; 0.25,0.4; 0.375,0.465; 0.5,0.5;  0.625,0.535; 0.75,0.6; 0.875,0.7335; 1,1">
                                          <p:stCondLst>
                                            <p:cond delay="33"/>
                                          </p:stCondLst>
                                        </p:cTn>
                                        <p:tgtEl>
                                          <p:spTgt spid="191584"/>
                                        </p:tgtEl>
                                        <p:attrNameLst>
                                          <p:attrName>ppt_y</p:attrName>
                                        </p:attrNameLst>
                                      </p:cBhvr>
                                      <p:tavLst>
                                        <p:tav tm="0" fmla="#ppt_y-sin(pi*$)/27">
                                          <p:val>
                                            <p:fltVal val="0"/>
                                          </p:val>
                                        </p:tav>
                                        <p:tav tm="100000">
                                          <p:val>
                                            <p:fltVal val="1"/>
                                          </p:val>
                                        </p:tav>
                                      </p:tavLst>
                                    </p:anim>
                                    <p:anim calcmode="lin" valueType="num">
                                      <p:cBhvr>
                                        <p:cTn id="471" dur="4" tmFilter="0, 0; 0.125,0.2665; 0.25,0.4; 0.375,0.465; 0.5,0.5;  0.625,0.535; 0.75,0.6; 0.875,0.7335; 1,1">
                                          <p:stCondLst>
                                            <p:cond delay="41"/>
                                          </p:stCondLst>
                                        </p:cTn>
                                        <p:tgtEl>
                                          <p:spTgt spid="191584"/>
                                        </p:tgtEl>
                                        <p:attrNameLst>
                                          <p:attrName>ppt_y</p:attrName>
                                        </p:attrNameLst>
                                      </p:cBhvr>
                                      <p:tavLst>
                                        <p:tav tm="0" fmla="#ppt_y-sin(pi*$)/81">
                                          <p:val>
                                            <p:fltVal val="0"/>
                                          </p:val>
                                        </p:tav>
                                        <p:tav tm="100000">
                                          <p:val>
                                            <p:fltVal val="1"/>
                                          </p:val>
                                        </p:tav>
                                      </p:tavLst>
                                    </p:anim>
                                    <p:animScale>
                                      <p:cBhvr>
                                        <p:cTn id="472" dur="1">
                                          <p:stCondLst>
                                            <p:cond delay="16"/>
                                          </p:stCondLst>
                                        </p:cTn>
                                        <p:tgtEl>
                                          <p:spTgt spid="191584"/>
                                        </p:tgtEl>
                                      </p:cBhvr>
                                      <p:to x="100000" y="60000"/>
                                    </p:animScale>
                                    <p:animScale>
                                      <p:cBhvr>
                                        <p:cTn id="473" dur="4" decel="50000">
                                          <p:stCondLst>
                                            <p:cond delay="17"/>
                                          </p:stCondLst>
                                        </p:cTn>
                                        <p:tgtEl>
                                          <p:spTgt spid="191584"/>
                                        </p:tgtEl>
                                      </p:cBhvr>
                                      <p:to x="100000" y="100000"/>
                                    </p:animScale>
                                    <p:animScale>
                                      <p:cBhvr>
                                        <p:cTn id="474" dur="1">
                                          <p:stCondLst>
                                            <p:cond delay="33"/>
                                          </p:stCondLst>
                                        </p:cTn>
                                        <p:tgtEl>
                                          <p:spTgt spid="191584"/>
                                        </p:tgtEl>
                                      </p:cBhvr>
                                      <p:to x="100000" y="80000"/>
                                    </p:animScale>
                                    <p:animScale>
                                      <p:cBhvr>
                                        <p:cTn id="475" dur="4" decel="50000">
                                          <p:stCondLst>
                                            <p:cond delay="33"/>
                                          </p:stCondLst>
                                        </p:cTn>
                                        <p:tgtEl>
                                          <p:spTgt spid="191584"/>
                                        </p:tgtEl>
                                      </p:cBhvr>
                                      <p:to x="100000" y="100000"/>
                                    </p:animScale>
                                    <p:animScale>
                                      <p:cBhvr>
                                        <p:cTn id="476" dur="1">
                                          <p:stCondLst>
                                            <p:cond delay="41"/>
                                          </p:stCondLst>
                                        </p:cTn>
                                        <p:tgtEl>
                                          <p:spTgt spid="191584"/>
                                        </p:tgtEl>
                                      </p:cBhvr>
                                      <p:to x="100000" y="90000"/>
                                    </p:animScale>
                                    <p:animScale>
                                      <p:cBhvr>
                                        <p:cTn id="477" dur="4" decel="50000">
                                          <p:stCondLst>
                                            <p:cond delay="42"/>
                                          </p:stCondLst>
                                        </p:cTn>
                                        <p:tgtEl>
                                          <p:spTgt spid="191584"/>
                                        </p:tgtEl>
                                      </p:cBhvr>
                                      <p:to x="100000" y="100000"/>
                                    </p:animScale>
                                    <p:animScale>
                                      <p:cBhvr>
                                        <p:cTn id="478" dur="1">
                                          <p:stCondLst>
                                            <p:cond delay="45"/>
                                          </p:stCondLst>
                                        </p:cTn>
                                        <p:tgtEl>
                                          <p:spTgt spid="191584"/>
                                        </p:tgtEl>
                                      </p:cBhvr>
                                      <p:to x="100000" y="95000"/>
                                    </p:animScale>
                                    <p:animScale>
                                      <p:cBhvr>
                                        <p:cTn id="479" dur="4" decel="50000">
                                          <p:stCondLst>
                                            <p:cond delay="46"/>
                                          </p:stCondLst>
                                        </p:cTn>
                                        <p:tgtEl>
                                          <p:spTgt spid="191584"/>
                                        </p:tgtEl>
                                      </p:cBhvr>
                                      <p:to x="100000" y="100000"/>
                                    </p:animScale>
                                  </p:childTnLst>
                                </p:cTn>
                              </p:par>
                            </p:childTnLst>
                          </p:cTn>
                        </p:par>
                        <p:par>
                          <p:cTn id="480" fill="hold" nodeType="afterGroup">
                            <p:stCondLst>
                              <p:cond delay="1400"/>
                            </p:stCondLst>
                            <p:childTnLst>
                              <p:par>
                                <p:cTn id="481" presetID="26" presetClass="entr" presetSubtype="0" fill="hold" nodeType="afterEffect">
                                  <p:stCondLst>
                                    <p:cond delay="0"/>
                                  </p:stCondLst>
                                  <p:childTnLst>
                                    <p:set>
                                      <p:cBhvr>
                                        <p:cTn id="482" dur="1" fill="hold">
                                          <p:stCondLst>
                                            <p:cond delay="0"/>
                                          </p:stCondLst>
                                        </p:cTn>
                                        <p:tgtEl>
                                          <p:spTgt spid="191585"/>
                                        </p:tgtEl>
                                        <p:attrNameLst>
                                          <p:attrName>style.visibility</p:attrName>
                                        </p:attrNameLst>
                                      </p:cBhvr>
                                      <p:to>
                                        <p:strVal val="visible"/>
                                      </p:to>
                                    </p:set>
                                    <p:animEffect transition="in" filter="wipe(down)">
                                      <p:cBhvr>
                                        <p:cTn id="483" dur="14">
                                          <p:stCondLst>
                                            <p:cond delay="0"/>
                                          </p:stCondLst>
                                        </p:cTn>
                                        <p:tgtEl>
                                          <p:spTgt spid="191585"/>
                                        </p:tgtEl>
                                      </p:cBhvr>
                                    </p:animEffect>
                                    <p:anim calcmode="lin" valueType="num">
                                      <p:cBhvr>
                                        <p:cTn id="484" dur="46" tmFilter="0,0; 0.14,0.36; 0.43,0.73; 0.71,0.91; 1.0,1.0">
                                          <p:stCondLst>
                                            <p:cond delay="0"/>
                                          </p:stCondLst>
                                        </p:cTn>
                                        <p:tgtEl>
                                          <p:spTgt spid="191585"/>
                                        </p:tgtEl>
                                        <p:attrNameLst>
                                          <p:attrName>ppt_x</p:attrName>
                                        </p:attrNameLst>
                                      </p:cBhvr>
                                      <p:tavLst>
                                        <p:tav tm="0">
                                          <p:val>
                                            <p:strVal val="#ppt_x-0.25"/>
                                          </p:val>
                                        </p:tav>
                                        <p:tav tm="100000">
                                          <p:val>
                                            <p:strVal val="#ppt_x"/>
                                          </p:val>
                                        </p:tav>
                                      </p:tavLst>
                                    </p:anim>
                                    <p:anim calcmode="lin" valueType="num">
                                      <p:cBhvr>
                                        <p:cTn id="485" dur="17" tmFilter="0.0,0.0; 0.25,0.07; 0.50,0.2; 0.75,0.467; 1.0,1.0">
                                          <p:stCondLst>
                                            <p:cond delay="0"/>
                                          </p:stCondLst>
                                        </p:cTn>
                                        <p:tgtEl>
                                          <p:spTgt spid="191585"/>
                                        </p:tgtEl>
                                        <p:attrNameLst>
                                          <p:attrName>ppt_y</p:attrName>
                                        </p:attrNameLst>
                                      </p:cBhvr>
                                      <p:tavLst>
                                        <p:tav tm="0" fmla="#ppt_y-sin(pi*$)/3">
                                          <p:val>
                                            <p:fltVal val="0.5"/>
                                          </p:val>
                                        </p:tav>
                                        <p:tav tm="100000">
                                          <p:val>
                                            <p:fltVal val="1"/>
                                          </p:val>
                                        </p:tav>
                                      </p:tavLst>
                                    </p:anim>
                                    <p:anim calcmode="lin" valueType="num">
                                      <p:cBhvr>
                                        <p:cTn id="486" dur="17" tmFilter="0, 0; 0.125,0.2665; 0.25,0.4; 0.375,0.465; 0.5,0.5;  0.625,0.535; 0.75,0.6; 0.875,0.7335; 1,1">
                                          <p:stCondLst>
                                            <p:cond delay="17"/>
                                          </p:stCondLst>
                                        </p:cTn>
                                        <p:tgtEl>
                                          <p:spTgt spid="191585"/>
                                        </p:tgtEl>
                                        <p:attrNameLst>
                                          <p:attrName>ppt_y</p:attrName>
                                        </p:attrNameLst>
                                      </p:cBhvr>
                                      <p:tavLst>
                                        <p:tav tm="0" fmla="#ppt_y-sin(pi*$)/9">
                                          <p:val>
                                            <p:fltVal val="0"/>
                                          </p:val>
                                        </p:tav>
                                        <p:tav tm="100000">
                                          <p:val>
                                            <p:fltVal val="1"/>
                                          </p:val>
                                        </p:tav>
                                      </p:tavLst>
                                    </p:anim>
                                    <p:anim calcmode="lin" valueType="num">
                                      <p:cBhvr>
                                        <p:cTn id="487" dur="8" tmFilter="0, 0; 0.125,0.2665; 0.25,0.4; 0.375,0.465; 0.5,0.5;  0.625,0.535; 0.75,0.6; 0.875,0.7335; 1,1">
                                          <p:stCondLst>
                                            <p:cond delay="33"/>
                                          </p:stCondLst>
                                        </p:cTn>
                                        <p:tgtEl>
                                          <p:spTgt spid="191585"/>
                                        </p:tgtEl>
                                        <p:attrNameLst>
                                          <p:attrName>ppt_y</p:attrName>
                                        </p:attrNameLst>
                                      </p:cBhvr>
                                      <p:tavLst>
                                        <p:tav tm="0" fmla="#ppt_y-sin(pi*$)/27">
                                          <p:val>
                                            <p:fltVal val="0"/>
                                          </p:val>
                                        </p:tav>
                                        <p:tav tm="100000">
                                          <p:val>
                                            <p:fltVal val="1"/>
                                          </p:val>
                                        </p:tav>
                                      </p:tavLst>
                                    </p:anim>
                                    <p:anim calcmode="lin" valueType="num">
                                      <p:cBhvr>
                                        <p:cTn id="488" dur="4" tmFilter="0, 0; 0.125,0.2665; 0.25,0.4; 0.375,0.465; 0.5,0.5;  0.625,0.535; 0.75,0.6; 0.875,0.7335; 1,1">
                                          <p:stCondLst>
                                            <p:cond delay="41"/>
                                          </p:stCondLst>
                                        </p:cTn>
                                        <p:tgtEl>
                                          <p:spTgt spid="191585"/>
                                        </p:tgtEl>
                                        <p:attrNameLst>
                                          <p:attrName>ppt_y</p:attrName>
                                        </p:attrNameLst>
                                      </p:cBhvr>
                                      <p:tavLst>
                                        <p:tav tm="0" fmla="#ppt_y-sin(pi*$)/81">
                                          <p:val>
                                            <p:fltVal val="0"/>
                                          </p:val>
                                        </p:tav>
                                        <p:tav tm="100000">
                                          <p:val>
                                            <p:fltVal val="1"/>
                                          </p:val>
                                        </p:tav>
                                      </p:tavLst>
                                    </p:anim>
                                    <p:animScale>
                                      <p:cBhvr>
                                        <p:cTn id="489" dur="1">
                                          <p:stCondLst>
                                            <p:cond delay="16"/>
                                          </p:stCondLst>
                                        </p:cTn>
                                        <p:tgtEl>
                                          <p:spTgt spid="191585"/>
                                        </p:tgtEl>
                                      </p:cBhvr>
                                      <p:to x="100000" y="60000"/>
                                    </p:animScale>
                                    <p:animScale>
                                      <p:cBhvr>
                                        <p:cTn id="490" dur="4" decel="50000">
                                          <p:stCondLst>
                                            <p:cond delay="17"/>
                                          </p:stCondLst>
                                        </p:cTn>
                                        <p:tgtEl>
                                          <p:spTgt spid="191585"/>
                                        </p:tgtEl>
                                      </p:cBhvr>
                                      <p:to x="100000" y="100000"/>
                                    </p:animScale>
                                    <p:animScale>
                                      <p:cBhvr>
                                        <p:cTn id="491" dur="1">
                                          <p:stCondLst>
                                            <p:cond delay="33"/>
                                          </p:stCondLst>
                                        </p:cTn>
                                        <p:tgtEl>
                                          <p:spTgt spid="191585"/>
                                        </p:tgtEl>
                                      </p:cBhvr>
                                      <p:to x="100000" y="80000"/>
                                    </p:animScale>
                                    <p:animScale>
                                      <p:cBhvr>
                                        <p:cTn id="492" dur="4" decel="50000">
                                          <p:stCondLst>
                                            <p:cond delay="33"/>
                                          </p:stCondLst>
                                        </p:cTn>
                                        <p:tgtEl>
                                          <p:spTgt spid="191585"/>
                                        </p:tgtEl>
                                      </p:cBhvr>
                                      <p:to x="100000" y="100000"/>
                                    </p:animScale>
                                    <p:animScale>
                                      <p:cBhvr>
                                        <p:cTn id="493" dur="1">
                                          <p:stCondLst>
                                            <p:cond delay="41"/>
                                          </p:stCondLst>
                                        </p:cTn>
                                        <p:tgtEl>
                                          <p:spTgt spid="191585"/>
                                        </p:tgtEl>
                                      </p:cBhvr>
                                      <p:to x="100000" y="90000"/>
                                    </p:animScale>
                                    <p:animScale>
                                      <p:cBhvr>
                                        <p:cTn id="494" dur="4" decel="50000">
                                          <p:stCondLst>
                                            <p:cond delay="42"/>
                                          </p:stCondLst>
                                        </p:cTn>
                                        <p:tgtEl>
                                          <p:spTgt spid="191585"/>
                                        </p:tgtEl>
                                      </p:cBhvr>
                                      <p:to x="100000" y="100000"/>
                                    </p:animScale>
                                    <p:animScale>
                                      <p:cBhvr>
                                        <p:cTn id="495" dur="1">
                                          <p:stCondLst>
                                            <p:cond delay="45"/>
                                          </p:stCondLst>
                                        </p:cTn>
                                        <p:tgtEl>
                                          <p:spTgt spid="191585"/>
                                        </p:tgtEl>
                                      </p:cBhvr>
                                      <p:to x="100000" y="95000"/>
                                    </p:animScale>
                                    <p:animScale>
                                      <p:cBhvr>
                                        <p:cTn id="496" dur="4" decel="50000">
                                          <p:stCondLst>
                                            <p:cond delay="46"/>
                                          </p:stCondLst>
                                        </p:cTn>
                                        <p:tgtEl>
                                          <p:spTgt spid="191585"/>
                                        </p:tgtEl>
                                      </p:cBhvr>
                                      <p:to x="100000" y="100000"/>
                                    </p:animScale>
                                  </p:childTnLst>
                                </p:cTn>
                              </p:par>
                            </p:childTnLst>
                          </p:cTn>
                        </p:par>
                        <p:par>
                          <p:cTn id="497" fill="hold" nodeType="afterGroup">
                            <p:stCondLst>
                              <p:cond delay="1450"/>
                            </p:stCondLst>
                            <p:childTnLst>
                              <p:par>
                                <p:cTn id="498" presetID="26" presetClass="entr" presetSubtype="0" fill="hold" nodeType="afterEffect">
                                  <p:stCondLst>
                                    <p:cond delay="0"/>
                                  </p:stCondLst>
                                  <p:childTnLst>
                                    <p:set>
                                      <p:cBhvr>
                                        <p:cTn id="499" dur="1" fill="hold">
                                          <p:stCondLst>
                                            <p:cond delay="0"/>
                                          </p:stCondLst>
                                        </p:cTn>
                                        <p:tgtEl>
                                          <p:spTgt spid="191602"/>
                                        </p:tgtEl>
                                        <p:attrNameLst>
                                          <p:attrName>style.visibility</p:attrName>
                                        </p:attrNameLst>
                                      </p:cBhvr>
                                      <p:to>
                                        <p:strVal val="visible"/>
                                      </p:to>
                                    </p:set>
                                    <p:animEffect transition="in" filter="wipe(down)">
                                      <p:cBhvr>
                                        <p:cTn id="500" dur="14">
                                          <p:stCondLst>
                                            <p:cond delay="0"/>
                                          </p:stCondLst>
                                        </p:cTn>
                                        <p:tgtEl>
                                          <p:spTgt spid="191602"/>
                                        </p:tgtEl>
                                      </p:cBhvr>
                                    </p:animEffect>
                                    <p:anim calcmode="lin" valueType="num">
                                      <p:cBhvr>
                                        <p:cTn id="501" dur="46" tmFilter="0,0; 0.14,0.36; 0.43,0.73; 0.71,0.91; 1.0,1.0">
                                          <p:stCondLst>
                                            <p:cond delay="0"/>
                                          </p:stCondLst>
                                        </p:cTn>
                                        <p:tgtEl>
                                          <p:spTgt spid="191602"/>
                                        </p:tgtEl>
                                        <p:attrNameLst>
                                          <p:attrName>ppt_x</p:attrName>
                                        </p:attrNameLst>
                                      </p:cBhvr>
                                      <p:tavLst>
                                        <p:tav tm="0">
                                          <p:val>
                                            <p:strVal val="#ppt_x-0.25"/>
                                          </p:val>
                                        </p:tav>
                                        <p:tav tm="100000">
                                          <p:val>
                                            <p:strVal val="#ppt_x"/>
                                          </p:val>
                                        </p:tav>
                                      </p:tavLst>
                                    </p:anim>
                                    <p:anim calcmode="lin" valueType="num">
                                      <p:cBhvr>
                                        <p:cTn id="502" dur="17" tmFilter="0.0,0.0; 0.25,0.07; 0.50,0.2; 0.75,0.467; 1.0,1.0">
                                          <p:stCondLst>
                                            <p:cond delay="0"/>
                                          </p:stCondLst>
                                        </p:cTn>
                                        <p:tgtEl>
                                          <p:spTgt spid="191602"/>
                                        </p:tgtEl>
                                        <p:attrNameLst>
                                          <p:attrName>ppt_y</p:attrName>
                                        </p:attrNameLst>
                                      </p:cBhvr>
                                      <p:tavLst>
                                        <p:tav tm="0" fmla="#ppt_y-sin(pi*$)/3">
                                          <p:val>
                                            <p:fltVal val="0.5"/>
                                          </p:val>
                                        </p:tav>
                                        <p:tav tm="100000">
                                          <p:val>
                                            <p:fltVal val="1"/>
                                          </p:val>
                                        </p:tav>
                                      </p:tavLst>
                                    </p:anim>
                                    <p:anim calcmode="lin" valueType="num">
                                      <p:cBhvr>
                                        <p:cTn id="503" dur="17" tmFilter="0, 0; 0.125,0.2665; 0.25,0.4; 0.375,0.465; 0.5,0.5;  0.625,0.535; 0.75,0.6; 0.875,0.7335; 1,1">
                                          <p:stCondLst>
                                            <p:cond delay="17"/>
                                          </p:stCondLst>
                                        </p:cTn>
                                        <p:tgtEl>
                                          <p:spTgt spid="191602"/>
                                        </p:tgtEl>
                                        <p:attrNameLst>
                                          <p:attrName>ppt_y</p:attrName>
                                        </p:attrNameLst>
                                      </p:cBhvr>
                                      <p:tavLst>
                                        <p:tav tm="0" fmla="#ppt_y-sin(pi*$)/9">
                                          <p:val>
                                            <p:fltVal val="0"/>
                                          </p:val>
                                        </p:tav>
                                        <p:tav tm="100000">
                                          <p:val>
                                            <p:fltVal val="1"/>
                                          </p:val>
                                        </p:tav>
                                      </p:tavLst>
                                    </p:anim>
                                    <p:anim calcmode="lin" valueType="num">
                                      <p:cBhvr>
                                        <p:cTn id="504" dur="8" tmFilter="0, 0; 0.125,0.2665; 0.25,0.4; 0.375,0.465; 0.5,0.5;  0.625,0.535; 0.75,0.6; 0.875,0.7335; 1,1">
                                          <p:stCondLst>
                                            <p:cond delay="33"/>
                                          </p:stCondLst>
                                        </p:cTn>
                                        <p:tgtEl>
                                          <p:spTgt spid="191602"/>
                                        </p:tgtEl>
                                        <p:attrNameLst>
                                          <p:attrName>ppt_y</p:attrName>
                                        </p:attrNameLst>
                                      </p:cBhvr>
                                      <p:tavLst>
                                        <p:tav tm="0" fmla="#ppt_y-sin(pi*$)/27">
                                          <p:val>
                                            <p:fltVal val="0"/>
                                          </p:val>
                                        </p:tav>
                                        <p:tav tm="100000">
                                          <p:val>
                                            <p:fltVal val="1"/>
                                          </p:val>
                                        </p:tav>
                                      </p:tavLst>
                                    </p:anim>
                                    <p:anim calcmode="lin" valueType="num">
                                      <p:cBhvr>
                                        <p:cTn id="505" dur="4" tmFilter="0, 0; 0.125,0.2665; 0.25,0.4; 0.375,0.465; 0.5,0.5;  0.625,0.535; 0.75,0.6; 0.875,0.7335; 1,1">
                                          <p:stCondLst>
                                            <p:cond delay="41"/>
                                          </p:stCondLst>
                                        </p:cTn>
                                        <p:tgtEl>
                                          <p:spTgt spid="191602"/>
                                        </p:tgtEl>
                                        <p:attrNameLst>
                                          <p:attrName>ppt_y</p:attrName>
                                        </p:attrNameLst>
                                      </p:cBhvr>
                                      <p:tavLst>
                                        <p:tav tm="0" fmla="#ppt_y-sin(pi*$)/81">
                                          <p:val>
                                            <p:fltVal val="0"/>
                                          </p:val>
                                        </p:tav>
                                        <p:tav tm="100000">
                                          <p:val>
                                            <p:fltVal val="1"/>
                                          </p:val>
                                        </p:tav>
                                      </p:tavLst>
                                    </p:anim>
                                    <p:animScale>
                                      <p:cBhvr>
                                        <p:cTn id="506" dur="1">
                                          <p:stCondLst>
                                            <p:cond delay="16"/>
                                          </p:stCondLst>
                                        </p:cTn>
                                        <p:tgtEl>
                                          <p:spTgt spid="191602"/>
                                        </p:tgtEl>
                                      </p:cBhvr>
                                      <p:to x="100000" y="60000"/>
                                    </p:animScale>
                                    <p:animScale>
                                      <p:cBhvr>
                                        <p:cTn id="507" dur="4" decel="50000">
                                          <p:stCondLst>
                                            <p:cond delay="17"/>
                                          </p:stCondLst>
                                        </p:cTn>
                                        <p:tgtEl>
                                          <p:spTgt spid="191602"/>
                                        </p:tgtEl>
                                      </p:cBhvr>
                                      <p:to x="100000" y="100000"/>
                                    </p:animScale>
                                    <p:animScale>
                                      <p:cBhvr>
                                        <p:cTn id="508" dur="1">
                                          <p:stCondLst>
                                            <p:cond delay="33"/>
                                          </p:stCondLst>
                                        </p:cTn>
                                        <p:tgtEl>
                                          <p:spTgt spid="191602"/>
                                        </p:tgtEl>
                                      </p:cBhvr>
                                      <p:to x="100000" y="80000"/>
                                    </p:animScale>
                                    <p:animScale>
                                      <p:cBhvr>
                                        <p:cTn id="509" dur="4" decel="50000">
                                          <p:stCondLst>
                                            <p:cond delay="33"/>
                                          </p:stCondLst>
                                        </p:cTn>
                                        <p:tgtEl>
                                          <p:spTgt spid="191602"/>
                                        </p:tgtEl>
                                      </p:cBhvr>
                                      <p:to x="100000" y="100000"/>
                                    </p:animScale>
                                    <p:animScale>
                                      <p:cBhvr>
                                        <p:cTn id="510" dur="1">
                                          <p:stCondLst>
                                            <p:cond delay="41"/>
                                          </p:stCondLst>
                                        </p:cTn>
                                        <p:tgtEl>
                                          <p:spTgt spid="191602"/>
                                        </p:tgtEl>
                                      </p:cBhvr>
                                      <p:to x="100000" y="90000"/>
                                    </p:animScale>
                                    <p:animScale>
                                      <p:cBhvr>
                                        <p:cTn id="511" dur="4" decel="50000">
                                          <p:stCondLst>
                                            <p:cond delay="42"/>
                                          </p:stCondLst>
                                        </p:cTn>
                                        <p:tgtEl>
                                          <p:spTgt spid="191602"/>
                                        </p:tgtEl>
                                      </p:cBhvr>
                                      <p:to x="100000" y="100000"/>
                                    </p:animScale>
                                    <p:animScale>
                                      <p:cBhvr>
                                        <p:cTn id="512" dur="1">
                                          <p:stCondLst>
                                            <p:cond delay="45"/>
                                          </p:stCondLst>
                                        </p:cTn>
                                        <p:tgtEl>
                                          <p:spTgt spid="191602"/>
                                        </p:tgtEl>
                                      </p:cBhvr>
                                      <p:to x="100000" y="95000"/>
                                    </p:animScale>
                                    <p:animScale>
                                      <p:cBhvr>
                                        <p:cTn id="513" dur="4" decel="50000">
                                          <p:stCondLst>
                                            <p:cond delay="46"/>
                                          </p:stCondLst>
                                        </p:cTn>
                                        <p:tgtEl>
                                          <p:spTgt spid="191602"/>
                                        </p:tgtEl>
                                      </p:cBhvr>
                                      <p:to x="100000" y="100000"/>
                                    </p:animScale>
                                  </p:childTnLst>
                                </p:cTn>
                              </p:par>
                            </p:childTnLst>
                          </p:cTn>
                        </p:par>
                        <p:par>
                          <p:cTn id="514" fill="hold" nodeType="afterGroup">
                            <p:stCondLst>
                              <p:cond delay="1500"/>
                            </p:stCondLst>
                            <p:childTnLst>
                              <p:par>
                                <p:cTn id="515" presetID="26" presetClass="entr" presetSubtype="0" fill="hold" nodeType="afterEffect">
                                  <p:stCondLst>
                                    <p:cond delay="0"/>
                                  </p:stCondLst>
                                  <p:childTnLst>
                                    <p:set>
                                      <p:cBhvr>
                                        <p:cTn id="516" dur="1" fill="hold">
                                          <p:stCondLst>
                                            <p:cond delay="0"/>
                                          </p:stCondLst>
                                        </p:cTn>
                                        <p:tgtEl>
                                          <p:spTgt spid="191604"/>
                                        </p:tgtEl>
                                        <p:attrNameLst>
                                          <p:attrName>style.visibility</p:attrName>
                                        </p:attrNameLst>
                                      </p:cBhvr>
                                      <p:to>
                                        <p:strVal val="visible"/>
                                      </p:to>
                                    </p:set>
                                    <p:animEffect transition="in" filter="wipe(down)">
                                      <p:cBhvr>
                                        <p:cTn id="517" dur="14">
                                          <p:stCondLst>
                                            <p:cond delay="0"/>
                                          </p:stCondLst>
                                        </p:cTn>
                                        <p:tgtEl>
                                          <p:spTgt spid="191604"/>
                                        </p:tgtEl>
                                      </p:cBhvr>
                                    </p:animEffect>
                                    <p:anim calcmode="lin" valueType="num">
                                      <p:cBhvr>
                                        <p:cTn id="518" dur="46" tmFilter="0,0; 0.14,0.36; 0.43,0.73; 0.71,0.91; 1.0,1.0">
                                          <p:stCondLst>
                                            <p:cond delay="0"/>
                                          </p:stCondLst>
                                        </p:cTn>
                                        <p:tgtEl>
                                          <p:spTgt spid="191604"/>
                                        </p:tgtEl>
                                        <p:attrNameLst>
                                          <p:attrName>ppt_x</p:attrName>
                                        </p:attrNameLst>
                                      </p:cBhvr>
                                      <p:tavLst>
                                        <p:tav tm="0">
                                          <p:val>
                                            <p:strVal val="#ppt_x-0.25"/>
                                          </p:val>
                                        </p:tav>
                                        <p:tav tm="100000">
                                          <p:val>
                                            <p:strVal val="#ppt_x"/>
                                          </p:val>
                                        </p:tav>
                                      </p:tavLst>
                                    </p:anim>
                                    <p:anim calcmode="lin" valueType="num">
                                      <p:cBhvr>
                                        <p:cTn id="519" dur="17" tmFilter="0.0,0.0; 0.25,0.07; 0.50,0.2; 0.75,0.467; 1.0,1.0">
                                          <p:stCondLst>
                                            <p:cond delay="0"/>
                                          </p:stCondLst>
                                        </p:cTn>
                                        <p:tgtEl>
                                          <p:spTgt spid="191604"/>
                                        </p:tgtEl>
                                        <p:attrNameLst>
                                          <p:attrName>ppt_y</p:attrName>
                                        </p:attrNameLst>
                                      </p:cBhvr>
                                      <p:tavLst>
                                        <p:tav tm="0" fmla="#ppt_y-sin(pi*$)/3">
                                          <p:val>
                                            <p:fltVal val="0.5"/>
                                          </p:val>
                                        </p:tav>
                                        <p:tav tm="100000">
                                          <p:val>
                                            <p:fltVal val="1"/>
                                          </p:val>
                                        </p:tav>
                                      </p:tavLst>
                                    </p:anim>
                                    <p:anim calcmode="lin" valueType="num">
                                      <p:cBhvr>
                                        <p:cTn id="520" dur="17" tmFilter="0, 0; 0.125,0.2665; 0.25,0.4; 0.375,0.465; 0.5,0.5;  0.625,0.535; 0.75,0.6; 0.875,0.7335; 1,1">
                                          <p:stCondLst>
                                            <p:cond delay="17"/>
                                          </p:stCondLst>
                                        </p:cTn>
                                        <p:tgtEl>
                                          <p:spTgt spid="191604"/>
                                        </p:tgtEl>
                                        <p:attrNameLst>
                                          <p:attrName>ppt_y</p:attrName>
                                        </p:attrNameLst>
                                      </p:cBhvr>
                                      <p:tavLst>
                                        <p:tav tm="0" fmla="#ppt_y-sin(pi*$)/9">
                                          <p:val>
                                            <p:fltVal val="0"/>
                                          </p:val>
                                        </p:tav>
                                        <p:tav tm="100000">
                                          <p:val>
                                            <p:fltVal val="1"/>
                                          </p:val>
                                        </p:tav>
                                      </p:tavLst>
                                    </p:anim>
                                    <p:anim calcmode="lin" valueType="num">
                                      <p:cBhvr>
                                        <p:cTn id="521" dur="8" tmFilter="0, 0; 0.125,0.2665; 0.25,0.4; 0.375,0.465; 0.5,0.5;  0.625,0.535; 0.75,0.6; 0.875,0.7335; 1,1">
                                          <p:stCondLst>
                                            <p:cond delay="33"/>
                                          </p:stCondLst>
                                        </p:cTn>
                                        <p:tgtEl>
                                          <p:spTgt spid="191604"/>
                                        </p:tgtEl>
                                        <p:attrNameLst>
                                          <p:attrName>ppt_y</p:attrName>
                                        </p:attrNameLst>
                                      </p:cBhvr>
                                      <p:tavLst>
                                        <p:tav tm="0" fmla="#ppt_y-sin(pi*$)/27">
                                          <p:val>
                                            <p:fltVal val="0"/>
                                          </p:val>
                                        </p:tav>
                                        <p:tav tm="100000">
                                          <p:val>
                                            <p:fltVal val="1"/>
                                          </p:val>
                                        </p:tav>
                                      </p:tavLst>
                                    </p:anim>
                                    <p:anim calcmode="lin" valueType="num">
                                      <p:cBhvr>
                                        <p:cTn id="522" dur="4" tmFilter="0, 0; 0.125,0.2665; 0.25,0.4; 0.375,0.465; 0.5,0.5;  0.625,0.535; 0.75,0.6; 0.875,0.7335; 1,1">
                                          <p:stCondLst>
                                            <p:cond delay="41"/>
                                          </p:stCondLst>
                                        </p:cTn>
                                        <p:tgtEl>
                                          <p:spTgt spid="191604"/>
                                        </p:tgtEl>
                                        <p:attrNameLst>
                                          <p:attrName>ppt_y</p:attrName>
                                        </p:attrNameLst>
                                      </p:cBhvr>
                                      <p:tavLst>
                                        <p:tav tm="0" fmla="#ppt_y-sin(pi*$)/81">
                                          <p:val>
                                            <p:fltVal val="0"/>
                                          </p:val>
                                        </p:tav>
                                        <p:tav tm="100000">
                                          <p:val>
                                            <p:fltVal val="1"/>
                                          </p:val>
                                        </p:tav>
                                      </p:tavLst>
                                    </p:anim>
                                    <p:animScale>
                                      <p:cBhvr>
                                        <p:cTn id="523" dur="1">
                                          <p:stCondLst>
                                            <p:cond delay="16"/>
                                          </p:stCondLst>
                                        </p:cTn>
                                        <p:tgtEl>
                                          <p:spTgt spid="191604"/>
                                        </p:tgtEl>
                                      </p:cBhvr>
                                      <p:to x="100000" y="60000"/>
                                    </p:animScale>
                                    <p:animScale>
                                      <p:cBhvr>
                                        <p:cTn id="524" dur="4" decel="50000">
                                          <p:stCondLst>
                                            <p:cond delay="17"/>
                                          </p:stCondLst>
                                        </p:cTn>
                                        <p:tgtEl>
                                          <p:spTgt spid="191604"/>
                                        </p:tgtEl>
                                      </p:cBhvr>
                                      <p:to x="100000" y="100000"/>
                                    </p:animScale>
                                    <p:animScale>
                                      <p:cBhvr>
                                        <p:cTn id="525" dur="1">
                                          <p:stCondLst>
                                            <p:cond delay="33"/>
                                          </p:stCondLst>
                                        </p:cTn>
                                        <p:tgtEl>
                                          <p:spTgt spid="191604"/>
                                        </p:tgtEl>
                                      </p:cBhvr>
                                      <p:to x="100000" y="80000"/>
                                    </p:animScale>
                                    <p:animScale>
                                      <p:cBhvr>
                                        <p:cTn id="526" dur="4" decel="50000">
                                          <p:stCondLst>
                                            <p:cond delay="33"/>
                                          </p:stCondLst>
                                        </p:cTn>
                                        <p:tgtEl>
                                          <p:spTgt spid="191604"/>
                                        </p:tgtEl>
                                      </p:cBhvr>
                                      <p:to x="100000" y="100000"/>
                                    </p:animScale>
                                    <p:animScale>
                                      <p:cBhvr>
                                        <p:cTn id="527" dur="1">
                                          <p:stCondLst>
                                            <p:cond delay="41"/>
                                          </p:stCondLst>
                                        </p:cTn>
                                        <p:tgtEl>
                                          <p:spTgt spid="191604"/>
                                        </p:tgtEl>
                                      </p:cBhvr>
                                      <p:to x="100000" y="90000"/>
                                    </p:animScale>
                                    <p:animScale>
                                      <p:cBhvr>
                                        <p:cTn id="528" dur="4" decel="50000">
                                          <p:stCondLst>
                                            <p:cond delay="42"/>
                                          </p:stCondLst>
                                        </p:cTn>
                                        <p:tgtEl>
                                          <p:spTgt spid="191604"/>
                                        </p:tgtEl>
                                      </p:cBhvr>
                                      <p:to x="100000" y="100000"/>
                                    </p:animScale>
                                    <p:animScale>
                                      <p:cBhvr>
                                        <p:cTn id="529" dur="1">
                                          <p:stCondLst>
                                            <p:cond delay="45"/>
                                          </p:stCondLst>
                                        </p:cTn>
                                        <p:tgtEl>
                                          <p:spTgt spid="191604"/>
                                        </p:tgtEl>
                                      </p:cBhvr>
                                      <p:to x="100000" y="95000"/>
                                    </p:animScale>
                                    <p:animScale>
                                      <p:cBhvr>
                                        <p:cTn id="530" dur="4" decel="50000">
                                          <p:stCondLst>
                                            <p:cond delay="46"/>
                                          </p:stCondLst>
                                        </p:cTn>
                                        <p:tgtEl>
                                          <p:spTgt spid="191604"/>
                                        </p:tgtEl>
                                      </p:cBhvr>
                                      <p:to x="100000" y="100000"/>
                                    </p:animScale>
                                  </p:childTnLst>
                                </p:cTn>
                              </p:par>
                            </p:childTnLst>
                          </p:cTn>
                        </p:par>
                        <p:par>
                          <p:cTn id="531" fill="hold" nodeType="afterGroup">
                            <p:stCondLst>
                              <p:cond delay="1550"/>
                            </p:stCondLst>
                            <p:childTnLst>
                              <p:par>
                                <p:cTn id="532" presetID="26" presetClass="entr" presetSubtype="0" fill="hold" nodeType="afterEffect">
                                  <p:stCondLst>
                                    <p:cond delay="0"/>
                                  </p:stCondLst>
                                  <p:childTnLst>
                                    <p:set>
                                      <p:cBhvr>
                                        <p:cTn id="533" dur="1" fill="hold">
                                          <p:stCondLst>
                                            <p:cond delay="0"/>
                                          </p:stCondLst>
                                        </p:cTn>
                                        <p:tgtEl>
                                          <p:spTgt spid="191600"/>
                                        </p:tgtEl>
                                        <p:attrNameLst>
                                          <p:attrName>style.visibility</p:attrName>
                                        </p:attrNameLst>
                                      </p:cBhvr>
                                      <p:to>
                                        <p:strVal val="visible"/>
                                      </p:to>
                                    </p:set>
                                    <p:animEffect transition="in" filter="wipe(down)">
                                      <p:cBhvr>
                                        <p:cTn id="534" dur="14">
                                          <p:stCondLst>
                                            <p:cond delay="0"/>
                                          </p:stCondLst>
                                        </p:cTn>
                                        <p:tgtEl>
                                          <p:spTgt spid="191600"/>
                                        </p:tgtEl>
                                      </p:cBhvr>
                                    </p:animEffect>
                                    <p:anim calcmode="lin" valueType="num">
                                      <p:cBhvr>
                                        <p:cTn id="535" dur="46" tmFilter="0,0; 0.14,0.36; 0.43,0.73; 0.71,0.91; 1.0,1.0">
                                          <p:stCondLst>
                                            <p:cond delay="0"/>
                                          </p:stCondLst>
                                        </p:cTn>
                                        <p:tgtEl>
                                          <p:spTgt spid="191600"/>
                                        </p:tgtEl>
                                        <p:attrNameLst>
                                          <p:attrName>ppt_x</p:attrName>
                                        </p:attrNameLst>
                                      </p:cBhvr>
                                      <p:tavLst>
                                        <p:tav tm="0">
                                          <p:val>
                                            <p:strVal val="#ppt_x-0.25"/>
                                          </p:val>
                                        </p:tav>
                                        <p:tav tm="100000">
                                          <p:val>
                                            <p:strVal val="#ppt_x"/>
                                          </p:val>
                                        </p:tav>
                                      </p:tavLst>
                                    </p:anim>
                                    <p:anim calcmode="lin" valueType="num">
                                      <p:cBhvr>
                                        <p:cTn id="536" dur="17" tmFilter="0.0,0.0; 0.25,0.07; 0.50,0.2; 0.75,0.467; 1.0,1.0">
                                          <p:stCondLst>
                                            <p:cond delay="0"/>
                                          </p:stCondLst>
                                        </p:cTn>
                                        <p:tgtEl>
                                          <p:spTgt spid="191600"/>
                                        </p:tgtEl>
                                        <p:attrNameLst>
                                          <p:attrName>ppt_y</p:attrName>
                                        </p:attrNameLst>
                                      </p:cBhvr>
                                      <p:tavLst>
                                        <p:tav tm="0" fmla="#ppt_y-sin(pi*$)/3">
                                          <p:val>
                                            <p:fltVal val="0.5"/>
                                          </p:val>
                                        </p:tav>
                                        <p:tav tm="100000">
                                          <p:val>
                                            <p:fltVal val="1"/>
                                          </p:val>
                                        </p:tav>
                                      </p:tavLst>
                                    </p:anim>
                                    <p:anim calcmode="lin" valueType="num">
                                      <p:cBhvr>
                                        <p:cTn id="537" dur="17" tmFilter="0, 0; 0.125,0.2665; 0.25,0.4; 0.375,0.465; 0.5,0.5;  0.625,0.535; 0.75,0.6; 0.875,0.7335; 1,1">
                                          <p:stCondLst>
                                            <p:cond delay="17"/>
                                          </p:stCondLst>
                                        </p:cTn>
                                        <p:tgtEl>
                                          <p:spTgt spid="191600"/>
                                        </p:tgtEl>
                                        <p:attrNameLst>
                                          <p:attrName>ppt_y</p:attrName>
                                        </p:attrNameLst>
                                      </p:cBhvr>
                                      <p:tavLst>
                                        <p:tav tm="0" fmla="#ppt_y-sin(pi*$)/9">
                                          <p:val>
                                            <p:fltVal val="0"/>
                                          </p:val>
                                        </p:tav>
                                        <p:tav tm="100000">
                                          <p:val>
                                            <p:fltVal val="1"/>
                                          </p:val>
                                        </p:tav>
                                      </p:tavLst>
                                    </p:anim>
                                    <p:anim calcmode="lin" valueType="num">
                                      <p:cBhvr>
                                        <p:cTn id="538" dur="8" tmFilter="0, 0; 0.125,0.2665; 0.25,0.4; 0.375,0.465; 0.5,0.5;  0.625,0.535; 0.75,0.6; 0.875,0.7335; 1,1">
                                          <p:stCondLst>
                                            <p:cond delay="33"/>
                                          </p:stCondLst>
                                        </p:cTn>
                                        <p:tgtEl>
                                          <p:spTgt spid="191600"/>
                                        </p:tgtEl>
                                        <p:attrNameLst>
                                          <p:attrName>ppt_y</p:attrName>
                                        </p:attrNameLst>
                                      </p:cBhvr>
                                      <p:tavLst>
                                        <p:tav tm="0" fmla="#ppt_y-sin(pi*$)/27">
                                          <p:val>
                                            <p:fltVal val="0"/>
                                          </p:val>
                                        </p:tav>
                                        <p:tav tm="100000">
                                          <p:val>
                                            <p:fltVal val="1"/>
                                          </p:val>
                                        </p:tav>
                                      </p:tavLst>
                                    </p:anim>
                                    <p:anim calcmode="lin" valueType="num">
                                      <p:cBhvr>
                                        <p:cTn id="539" dur="4" tmFilter="0, 0; 0.125,0.2665; 0.25,0.4; 0.375,0.465; 0.5,0.5;  0.625,0.535; 0.75,0.6; 0.875,0.7335; 1,1">
                                          <p:stCondLst>
                                            <p:cond delay="41"/>
                                          </p:stCondLst>
                                        </p:cTn>
                                        <p:tgtEl>
                                          <p:spTgt spid="191600"/>
                                        </p:tgtEl>
                                        <p:attrNameLst>
                                          <p:attrName>ppt_y</p:attrName>
                                        </p:attrNameLst>
                                      </p:cBhvr>
                                      <p:tavLst>
                                        <p:tav tm="0" fmla="#ppt_y-sin(pi*$)/81">
                                          <p:val>
                                            <p:fltVal val="0"/>
                                          </p:val>
                                        </p:tav>
                                        <p:tav tm="100000">
                                          <p:val>
                                            <p:fltVal val="1"/>
                                          </p:val>
                                        </p:tav>
                                      </p:tavLst>
                                    </p:anim>
                                    <p:animScale>
                                      <p:cBhvr>
                                        <p:cTn id="540" dur="1">
                                          <p:stCondLst>
                                            <p:cond delay="16"/>
                                          </p:stCondLst>
                                        </p:cTn>
                                        <p:tgtEl>
                                          <p:spTgt spid="191600"/>
                                        </p:tgtEl>
                                      </p:cBhvr>
                                      <p:to x="100000" y="60000"/>
                                    </p:animScale>
                                    <p:animScale>
                                      <p:cBhvr>
                                        <p:cTn id="541" dur="4" decel="50000">
                                          <p:stCondLst>
                                            <p:cond delay="17"/>
                                          </p:stCondLst>
                                        </p:cTn>
                                        <p:tgtEl>
                                          <p:spTgt spid="191600"/>
                                        </p:tgtEl>
                                      </p:cBhvr>
                                      <p:to x="100000" y="100000"/>
                                    </p:animScale>
                                    <p:animScale>
                                      <p:cBhvr>
                                        <p:cTn id="542" dur="1">
                                          <p:stCondLst>
                                            <p:cond delay="33"/>
                                          </p:stCondLst>
                                        </p:cTn>
                                        <p:tgtEl>
                                          <p:spTgt spid="191600"/>
                                        </p:tgtEl>
                                      </p:cBhvr>
                                      <p:to x="100000" y="80000"/>
                                    </p:animScale>
                                    <p:animScale>
                                      <p:cBhvr>
                                        <p:cTn id="543" dur="4" decel="50000">
                                          <p:stCondLst>
                                            <p:cond delay="33"/>
                                          </p:stCondLst>
                                        </p:cTn>
                                        <p:tgtEl>
                                          <p:spTgt spid="191600"/>
                                        </p:tgtEl>
                                      </p:cBhvr>
                                      <p:to x="100000" y="100000"/>
                                    </p:animScale>
                                    <p:animScale>
                                      <p:cBhvr>
                                        <p:cTn id="544" dur="1">
                                          <p:stCondLst>
                                            <p:cond delay="41"/>
                                          </p:stCondLst>
                                        </p:cTn>
                                        <p:tgtEl>
                                          <p:spTgt spid="191600"/>
                                        </p:tgtEl>
                                      </p:cBhvr>
                                      <p:to x="100000" y="90000"/>
                                    </p:animScale>
                                    <p:animScale>
                                      <p:cBhvr>
                                        <p:cTn id="545" dur="4" decel="50000">
                                          <p:stCondLst>
                                            <p:cond delay="42"/>
                                          </p:stCondLst>
                                        </p:cTn>
                                        <p:tgtEl>
                                          <p:spTgt spid="191600"/>
                                        </p:tgtEl>
                                      </p:cBhvr>
                                      <p:to x="100000" y="100000"/>
                                    </p:animScale>
                                    <p:animScale>
                                      <p:cBhvr>
                                        <p:cTn id="546" dur="1">
                                          <p:stCondLst>
                                            <p:cond delay="45"/>
                                          </p:stCondLst>
                                        </p:cTn>
                                        <p:tgtEl>
                                          <p:spTgt spid="191600"/>
                                        </p:tgtEl>
                                      </p:cBhvr>
                                      <p:to x="100000" y="95000"/>
                                    </p:animScale>
                                    <p:animScale>
                                      <p:cBhvr>
                                        <p:cTn id="547" dur="4" decel="50000">
                                          <p:stCondLst>
                                            <p:cond delay="46"/>
                                          </p:stCondLst>
                                        </p:cTn>
                                        <p:tgtEl>
                                          <p:spTgt spid="191600"/>
                                        </p:tgtEl>
                                      </p:cBhvr>
                                      <p:to x="100000" y="100000"/>
                                    </p:animScale>
                                  </p:childTnLst>
                                </p:cTn>
                              </p:par>
                            </p:childTnLst>
                          </p:cTn>
                        </p:par>
                        <p:par>
                          <p:cTn id="548" fill="hold" nodeType="afterGroup">
                            <p:stCondLst>
                              <p:cond delay="1600"/>
                            </p:stCondLst>
                            <p:childTnLst>
                              <p:par>
                                <p:cTn id="549" presetID="26" presetClass="entr" presetSubtype="0" fill="hold" nodeType="afterEffect">
                                  <p:stCondLst>
                                    <p:cond delay="0"/>
                                  </p:stCondLst>
                                  <p:childTnLst>
                                    <p:set>
                                      <p:cBhvr>
                                        <p:cTn id="550" dur="1" fill="hold">
                                          <p:stCondLst>
                                            <p:cond delay="0"/>
                                          </p:stCondLst>
                                        </p:cTn>
                                        <p:tgtEl>
                                          <p:spTgt spid="191596"/>
                                        </p:tgtEl>
                                        <p:attrNameLst>
                                          <p:attrName>style.visibility</p:attrName>
                                        </p:attrNameLst>
                                      </p:cBhvr>
                                      <p:to>
                                        <p:strVal val="visible"/>
                                      </p:to>
                                    </p:set>
                                    <p:animEffect transition="in" filter="wipe(down)">
                                      <p:cBhvr>
                                        <p:cTn id="551" dur="14">
                                          <p:stCondLst>
                                            <p:cond delay="0"/>
                                          </p:stCondLst>
                                        </p:cTn>
                                        <p:tgtEl>
                                          <p:spTgt spid="191596"/>
                                        </p:tgtEl>
                                      </p:cBhvr>
                                    </p:animEffect>
                                    <p:anim calcmode="lin" valueType="num">
                                      <p:cBhvr>
                                        <p:cTn id="552" dur="46" tmFilter="0,0; 0.14,0.36; 0.43,0.73; 0.71,0.91; 1.0,1.0">
                                          <p:stCondLst>
                                            <p:cond delay="0"/>
                                          </p:stCondLst>
                                        </p:cTn>
                                        <p:tgtEl>
                                          <p:spTgt spid="191596"/>
                                        </p:tgtEl>
                                        <p:attrNameLst>
                                          <p:attrName>ppt_x</p:attrName>
                                        </p:attrNameLst>
                                      </p:cBhvr>
                                      <p:tavLst>
                                        <p:tav tm="0">
                                          <p:val>
                                            <p:strVal val="#ppt_x-0.25"/>
                                          </p:val>
                                        </p:tav>
                                        <p:tav tm="100000">
                                          <p:val>
                                            <p:strVal val="#ppt_x"/>
                                          </p:val>
                                        </p:tav>
                                      </p:tavLst>
                                    </p:anim>
                                    <p:anim calcmode="lin" valueType="num">
                                      <p:cBhvr>
                                        <p:cTn id="553" dur="17" tmFilter="0.0,0.0; 0.25,0.07; 0.50,0.2; 0.75,0.467; 1.0,1.0">
                                          <p:stCondLst>
                                            <p:cond delay="0"/>
                                          </p:stCondLst>
                                        </p:cTn>
                                        <p:tgtEl>
                                          <p:spTgt spid="191596"/>
                                        </p:tgtEl>
                                        <p:attrNameLst>
                                          <p:attrName>ppt_y</p:attrName>
                                        </p:attrNameLst>
                                      </p:cBhvr>
                                      <p:tavLst>
                                        <p:tav tm="0" fmla="#ppt_y-sin(pi*$)/3">
                                          <p:val>
                                            <p:fltVal val="0.5"/>
                                          </p:val>
                                        </p:tav>
                                        <p:tav tm="100000">
                                          <p:val>
                                            <p:fltVal val="1"/>
                                          </p:val>
                                        </p:tav>
                                      </p:tavLst>
                                    </p:anim>
                                    <p:anim calcmode="lin" valueType="num">
                                      <p:cBhvr>
                                        <p:cTn id="554" dur="17" tmFilter="0, 0; 0.125,0.2665; 0.25,0.4; 0.375,0.465; 0.5,0.5;  0.625,0.535; 0.75,0.6; 0.875,0.7335; 1,1">
                                          <p:stCondLst>
                                            <p:cond delay="17"/>
                                          </p:stCondLst>
                                        </p:cTn>
                                        <p:tgtEl>
                                          <p:spTgt spid="191596"/>
                                        </p:tgtEl>
                                        <p:attrNameLst>
                                          <p:attrName>ppt_y</p:attrName>
                                        </p:attrNameLst>
                                      </p:cBhvr>
                                      <p:tavLst>
                                        <p:tav tm="0" fmla="#ppt_y-sin(pi*$)/9">
                                          <p:val>
                                            <p:fltVal val="0"/>
                                          </p:val>
                                        </p:tav>
                                        <p:tav tm="100000">
                                          <p:val>
                                            <p:fltVal val="1"/>
                                          </p:val>
                                        </p:tav>
                                      </p:tavLst>
                                    </p:anim>
                                    <p:anim calcmode="lin" valueType="num">
                                      <p:cBhvr>
                                        <p:cTn id="555" dur="8" tmFilter="0, 0; 0.125,0.2665; 0.25,0.4; 0.375,0.465; 0.5,0.5;  0.625,0.535; 0.75,0.6; 0.875,0.7335; 1,1">
                                          <p:stCondLst>
                                            <p:cond delay="33"/>
                                          </p:stCondLst>
                                        </p:cTn>
                                        <p:tgtEl>
                                          <p:spTgt spid="191596"/>
                                        </p:tgtEl>
                                        <p:attrNameLst>
                                          <p:attrName>ppt_y</p:attrName>
                                        </p:attrNameLst>
                                      </p:cBhvr>
                                      <p:tavLst>
                                        <p:tav tm="0" fmla="#ppt_y-sin(pi*$)/27">
                                          <p:val>
                                            <p:fltVal val="0"/>
                                          </p:val>
                                        </p:tav>
                                        <p:tav tm="100000">
                                          <p:val>
                                            <p:fltVal val="1"/>
                                          </p:val>
                                        </p:tav>
                                      </p:tavLst>
                                    </p:anim>
                                    <p:anim calcmode="lin" valueType="num">
                                      <p:cBhvr>
                                        <p:cTn id="556" dur="4" tmFilter="0, 0; 0.125,0.2665; 0.25,0.4; 0.375,0.465; 0.5,0.5;  0.625,0.535; 0.75,0.6; 0.875,0.7335; 1,1">
                                          <p:stCondLst>
                                            <p:cond delay="41"/>
                                          </p:stCondLst>
                                        </p:cTn>
                                        <p:tgtEl>
                                          <p:spTgt spid="191596"/>
                                        </p:tgtEl>
                                        <p:attrNameLst>
                                          <p:attrName>ppt_y</p:attrName>
                                        </p:attrNameLst>
                                      </p:cBhvr>
                                      <p:tavLst>
                                        <p:tav tm="0" fmla="#ppt_y-sin(pi*$)/81">
                                          <p:val>
                                            <p:fltVal val="0"/>
                                          </p:val>
                                        </p:tav>
                                        <p:tav tm="100000">
                                          <p:val>
                                            <p:fltVal val="1"/>
                                          </p:val>
                                        </p:tav>
                                      </p:tavLst>
                                    </p:anim>
                                    <p:animScale>
                                      <p:cBhvr>
                                        <p:cTn id="557" dur="1">
                                          <p:stCondLst>
                                            <p:cond delay="16"/>
                                          </p:stCondLst>
                                        </p:cTn>
                                        <p:tgtEl>
                                          <p:spTgt spid="191596"/>
                                        </p:tgtEl>
                                      </p:cBhvr>
                                      <p:to x="100000" y="60000"/>
                                    </p:animScale>
                                    <p:animScale>
                                      <p:cBhvr>
                                        <p:cTn id="558" dur="4" decel="50000">
                                          <p:stCondLst>
                                            <p:cond delay="17"/>
                                          </p:stCondLst>
                                        </p:cTn>
                                        <p:tgtEl>
                                          <p:spTgt spid="191596"/>
                                        </p:tgtEl>
                                      </p:cBhvr>
                                      <p:to x="100000" y="100000"/>
                                    </p:animScale>
                                    <p:animScale>
                                      <p:cBhvr>
                                        <p:cTn id="559" dur="1">
                                          <p:stCondLst>
                                            <p:cond delay="33"/>
                                          </p:stCondLst>
                                        </p:cTn>
                                        <p:tgtEl>
                                          <p:spTgt spid="191596"/>
                                        </p:tgtEl>
                                      </p:cBhvr>
                                      <p:to x="100000" y="80000"/>
                                    </p:animScale>
                                    <p:animScale>
                                      <p:cBhvr>
                                        <p:cTn id="560" dur="4" decel="50000">
                                          <p:stCondLst>
                                            <p:cond delay="33"/>
                                          </p:stCondLst>
                                        </p:cTn>
                                        <p:tgtEl>
                                          <p:spTgt spid="191596"/>
                                        </p:tgtEl>
                                      </p:cBhvr>
                                      <p:to x="100000" y="100000"/>
                                    </p:animScale>
                                    <p:animScale>
                                      <p:cBhvr>
                                        <p:cTn id="561" dur="1">
                                          <p:stCondLst>
                                            <p:cond delay="41"/>
                                          </p:stCondLst>
                                        </p:cTn>
                                        <p:tgtEl>
                                          <p:spTgt spid="191596"/>
                                        </p:tgtEl>
                                      </p:cBhvr>
                                      <p:to x="100000" y="90000"/>
                                    </p:animScale>
                                    <p:animScale>
                                      <p:cBhvr>
                                        <p:cTn id="562" dur="4" decel="50000">
                                          <p:stCondLst>
                                            <p:cond delay="42"/>
                                          </p:stCondLst>
                                        </p:cTn>
                                        <p:tgtEl>
                                          <p:spTgt spid="191596"/>
                                        </p:tgtEl>
                                      </p:cBhvr>
                                      <p:to x="100000" y="100000"/>
                                    </p:animScale>
                                    <p:animScale>
                                      <p:cBhvr>
                                        <p:cTn id="563" dur="1">
                                          <p:stCondLst>
                                            <p:cond delay="45"/>
                                          </p:stCondLst>
                                        </p:cTn>
                                        <p:tgtEl>
                                          <p:spTgt spid="191596"/>
                                        </p:tgtEl>
                                      </p:cBhvr>
                                      <p:to x="100000" y="95000"/>
                                    </p:animScale>
                                    <p:animScale>
                                      <p:cBhvr>
                                        <p:cTn id="564" dur="4" decel="50000">
                                          <p:stCondLst>
                                            <p:cond delay="46"/>
                                          </p:stCondLst>
                                        </p:cTn>
                                        <p:tgtEl>
                                          <p:spTgt spid="191596"/>
                                        </p:tgtEl>
                                      </p:cBhvr>
                                      <p:to x="100000" y="100000"/>
                                    </p:animScale>
                                  </p:childTnLst>
                                </p:cTn>
                              </p:par>
                            </p:childTnLst>
                          </p:cTn>
                        </p:par>
                        <p:par>
                          <p:cTn id="565" fill="hold" nodeType="afterGroup">
                            <p:stCondLst>
                              <p:cond delay="1650"/>
                            </p:stCondLst>
                            <p:childTnLst>
                              <p:par>
                                <p:cTn id="566" presetID="26" presetClass="entr" presetSubtype="0" fill="hold" nodeType="afterEffect">
                                  <p:stCondLst>
                                    <p:cond delay="0"/>
                                  </p:stCondLst>
                                  <p:childTnLst>
                                    <p:set>
                                      <p:cBhvr>
                                        <p:cTn id="567" dur="1" fill="hold">
                                          <p:stCondLst>
                                            <p:cond delay="0"/>
                                          </p:stCondLst>
                                        </p:cTn>
                                        <p:tgtEl>
                                          <p:spTgt spid="191586"/>
                                        </p:tgtEl>
                                        <p:attrNameLst>
                                          <p:attrName>style.visibility</p:attrName>
                                        </p:attrNameLst>
                                      </p:cBhvr>
                                      <p:to>
                                        <p:strVal val="visible"/>
                                      </p:to>
                                    </p:set>
                                    <p:animEffect transition="in" filter="wipe(down)">
                                      <p:cBhvr>
                                        <p:cTn id="568" dur="14">
                                          <p:stCondLst>
                                            <p:cond delay="0"/>
                                          </p:stCondLst>
                                        </p:cTn>
                                        <p:tgtEl>
                                          <p:spTgt spid="191586"/>
                                        </p:tgtEl>
                                      </p:cBhvr>
                                    </p:animEffect>
                                    <p:anim calcmode="lin" valueType="num">
                                      <p:cBhvr>
                                        <p:cTn id="569" dur="46" tmFilter="0,0; 0.14,0.36; 0.43,0.73; 0.71,0.91; 1.0,1.0">
                                          <p:stCondLst>
                                            <p:cond delay="0"/>
                                          </p:stCondLst>
                                        </p:cTn>
                                        <p:tgtEl>
                                          <p:spTgt spid="191586"/>
                                        </p:tgtEl>
                                        <p:attrNameLst>
                                          <p:attrName>ppt_x</p:attrName>
                                        </p:attrNameLst>
                                      </p:cBhvr>
                                      <p:tavLst>
                                        <p:tav tm="0">
                                          <p:val>
                                            <p:strVal val="#ppt_x-0.25"/>
                                          </p:val>
                                        </p:tav>
                                        <p:tav tm="100000">
                                          <p:val>
                                            <p:strVal val="#ppt_x"/>
                                          </p:val>
                                        </p:tav>
                                      </p:tavLst>
                                    </p:anim>
                                    <p:anim calcmode="lin" valueType="num">
                                      <p:cBhvr>
                                        <p:cTn id="570" dur="17" tmFilter="0.0,0.0; 0.25,0.07; 0.50,0.2; 0.75,0.467; 1.0,1.0">
                                          <p:stCondLst>
                                            <p:cond delay="0"/>
                                          </p:stCondLst>
                                        </p:cTn>
                                        <p:tgtEl>
                                          <p:spTgt spid="191586"/>
                                        </p:tgtEl>
                                        <p:attrNameLst>
                                          <p:attrName>ppt_y</p:attrName>
                                        </p:attrNameLst>
                                      </p:cBhvr>
                                      <p:tavLst>
                                        <p:tav tm="0" fmla="#ppt_y-sin(pi*$)/3">
                                          <p:val>
                                            <p:fltVal val="0.5"/>
                                          </p:val>
                                        </p:tav>
                                        <p:tav tm="100000">
                                          <p:val>
                                            <p:fltVal val="1"/>
                                          </p:val>
                                        </p:tav>
                                      </p:tavLst>
                                    </p:anim>
                                    <p:anim calcmode="lin" valueType="num">
                                      <p:cBhvr>
                                        <p:cTn id="571" dur="17" tmFilter="0, 0; 0.125,0.2665; 0.25,0.4; 0.375,0.465; 0.5,0.5;  0.625,0.535; 0.75,0.6; 0.875,0.7335; 1,1">
                                          <p:stCondLst>
                                            <p:cond delay="17"/>
                                          </p:stCondLst>
                                        </p:cTn>
                                        <p:tgtEl>
                                          <p:spTgt spid="191586"/>
                                        </p:tgtEl>
                                        <p:attrNameLst>
                                          <p:attrName>ppt_y</p:attrName>
                                        </p:attrNameLst>
                                      </p:cBhvr>
                                      <p:tavLst>
                                        <p:tav tm="0" fmla="#ppt_y-sin(pi*$)/9">
                                          <p:val>
                                            <p:fltVal val="0"/>
                                          </p:val>
                                        </p:tav>
                                        <p:tav tm="100000">
                                          <p:val>
                                            <p:fltVal val="1"/>
                                          </p:val>
                                        </p:tav>
                                      </p:tavLst>
                                    </p:anim>
                                    <p:anim calcmode="lin" valueType="num">
                                      <p:cBhvr>
                                        <p:cTn id="572" dur="8" tmFilter="0, 0; 0.125,0.2665; 0.25,0.4; 0.375,0.465; 0.5,0.5;  0.625,0.535; 0.75,0.6; 0.875,0.7335; 1,1">
                                          <p:stCondLst>
                                            <p:cond delay="33"/>
                                          </p:stCondLst>
                                        </p:cTn>
                                        <p:tgtEl>
                                          <p:spTgt spid="191586"/>
                                        </p:tgtEl>
                                        <p:attrNameLst>
                                          <p:attrName>ppt_y</p:attrName>
                                        </p:attrNameLst>
                                      </p:cBhvr>
                                      <p:tavLst>
                                        <p:tav tm="0" fmla="#ppt_y-sin(pi*$)/27">
                                          <p:val>
                                            <p:fltVal val="0"/>
                                          </p:val>
                                        </p:tav>
                                        <p:tav tm="100000">
                                          <p:val>
                                            <p:fltVal val="1"/>
                                          </p:val>
                                        </p:tav>
                                      </p:tavLst>
                                    </p:anim>
                                    <p:anim calcmode="lin" valueType="num">
                                      <p:cBhvr>
                                        <p:cTn id="573" dur="4" tmFilter="0, 0; 0.125,0.2665; 0.25,0.4; 0.375,0.465; 0.5,0.5;  0.625,0.535; 0.75,0.6; 0.875,0.7335; 1,1">
                                          <p:stCondLst>
                                            <p:cond delay="41"/>
                                          </p:stCondLst>
                                        </p:cTn>
                                        <p:tgtEl>
                                          <p:spTgt spid="191586"/>
                                        </p:tgtEl>
                                        <p:attrNameLst>
                                          <p:attrName>ppt_y</p:attrName>
                                        </p:attrNameLst>
                                      </p:cBhvr>
                                      <p:tavLst>
                                        <p:tav tm="0" fmla="#ppt_y-sin(pi*$)/81">
                                          <p:val>
                                            <p:fltVal val="0"/>
                                          </p:val>
                                        </p:tav>
                                        <p:tav tm="100000">
                                          <p:val>
                                            <p:fltVal val="1"/>
                                          </p:val>
                                        </p:tav>
                                      </p:tavLst>
                                    </p:anim>
                                    <p:animScale>
                                      <p:cBhvr>
                                        <p:cTn id="574" dur="1">
                                          <p:stCondLst>
                                            <p:cond delay="16"/>
                                          </p:stCondLst>
                                        </p:cTn>
                                        <p:tgtEl>
                                          <p:spTgt spid="191586"/>
                                        </p:tgtEl>
                                      </p:cBhvr>
                                      <p:to x="100000" y="60000"/>
                                    </p:animScale>
                                    <p:animScale>
                                      <p:cBhvr>
                                        <p:cTn id="575" dur="4" decel="50000">
                                          <p:stCondLst>
                                            <p:cond delay="17"/>
                                          </p:stCondLst>
                                        </p:cTn>
                                        <p:tgtEl>
                                          <p:spTgt spid="191586"/>
                                        </p:tgtEl>
                                      </p:cBhvr>
                                      <p:to x="100000" y="100000"/>
                                    </p:animScale>
                                    <p:animScale>
                                      <p:cBhvr>
                                        <p:cTn id="576" dur="1">
                                          <p:stCondLst>
                                            <p:cond delay="33"/>
                                          </p:stCondLst>
                                        </p:cTn>
                                        <p:tgtEl>
                                          <p:spTgt spid="191586"/>
                                        </p:tgtEl>
                                      </p:cBhvr>
                                      <p:to x="100000" y="80000"/>
                                    </p:animScale>
                                    <p:animScale>
                                      <p:cBhvr>
                                        <p:cTn id="577" dur="4" decel="50000">
                                          <p:stCondLst>
                                            <p:cond delay="33"/>
                                          </p:stCondLst>
                                        </p:cTn>
                                        <p:tgtEl>
                                          <p:spTgt spid="191586"/>
                                        </p:tgtEl>
                                      </p:cBhvr>
                                      <p:to x="100000" y="100000"/>
                                    </p:animScale>
                                    <p:animScale>
                                      <p:cBhvr>
                                        <p:cTn id="578" dur="1">
                                          <p:stCondLst>
                                            <p:cond delay="41"/>
                                          </p:stCondLst>
                                        </p:cTn>
                                        <p:tgtEl>
                                          <p:spTgt spid="191586"/>
                                        </p:tgtEl>
                                      </p:cBhvr>
                                      <p:to x="100000" y="90000"/>
                                    </p:animScale>
                                    <p:animScale>
                                      <p:cBhvr>
                                        <p:cTn id="579" dur="4" decel="50000">
                                          <p:stCondLst>
                                            <p:cond delay="42"/>
                                          </p:stCondLst>
                                        </p:cTn>
                                        <p:tgtEl>
                                          <p:spTgt spid="191586"/>
                                        </p:tgtEl>
                                      </p:cBhvr>
                                      <p:to x="100000" y="100000"/>
                                    </p:animScale>
                                    <p:animScale>
                                      <p:cBhvr>
                                        <p:cTn id="580" dur="1">
                                          <p:stCondLst>
                                            <p:cond delay="45"/>
                                          </p:stCondLst>
                                        </p:cTn>
                                        <p:tgtEl>
                                          <p:spTgt spid="191586"/>
                                        </p:tgtEl>
                                      </p:cBhvr>
                                      <p:to x="100000" y="95000"/>
                                    </p:animScale>
                                    <p:animScale>
                                      <p:cBhvr>
                                        <p:cTn id="581" dur="4" decel="50000">
                                          <p:stCondLst>
                                            <p:cond delay="46"/>
                                          </p:stCondLst>
                                        </p:cTn>
                                        <p:tgtEl>
                                          <p:spTgt spid="191586"/>
                                        </p:tgtEl>
                                      </p:cBhvr>
                                      <p:to x="100000" y="100000"/>
                                    </p:animScale>
                                  </p:childTnLst>
                                </p:cTn>
                              </p:par>
                            </p:childTnLst>
                          </p:cTn>
                        </p:par>
                        <p:par>
                          <p:cTn id="582" fill="hold" nodeType="afterGroup">
                            <p:stCondLst>
                              <p:cond delay="1700"/>
                            </p:stCondLst>
                            <p:childTnLst>
                              <p:par>
                                <p:cTn id="583" presetID="26" presetClass="entr" presetSubtype="0" fill="hold" nodeType="afterEffect">
                                  <p:stCondLst>
                                    <p:cond delay="0"/>
                                  </p:stCondLst>
                                  <p:childTnLst>
                                    <p:set>
                                      <p:cBhvr>
                                        <p:cTn id="584" dur="1" fill="hold">
                                          <p:stCondLst>
                                            <p:cond delay="0"/>
                                          </p:stCondLst>
                                        </p:cTn>
                                        <p:tgtEl>
                                          <p:spTgt spid="191599"/>
                                        </p:tgtEl>
                                        <p:attrNameLst>
                                          <p:attrName>style.visibility</p:attrName>
                                        </p:attrNameLst>
                                      </p:cBhvr>
                                      <p:to>
                                        <p:strVal val="visible"/>
                                      </p:to>
                                    </p:set>
                                    <p:animEffect transition="in" filter="wipe(down)">
                                      <p:cBhvr>
                                        <p:cTn id="585" dur="14">
                                          <p:stCondLst>
                                            <p:cond delay="0"/>
                                          </p:stCondLst>
                                        </p:cTn>
                                        <p:tgtEl>
                                          <p:spTgt spid="191599"/>
                                        </p:tgtEl>
                                      </p:cBhvr>
                                    </p:animEffect>
                                    <p:anim calcmode="lin" valueType="num">
                                      <p:cBhvr>
                                        <p:cTn id="586" dur="46" tmFilter="0,0; 0.14,0.36; 0.43,0.73; 0.71,0.91; 1.0,1.0">
                                          <p:stCondLst>
                                            <p:cond delay="0"/>
                                          </p:stCondLst>
                                        </p:cTn>
                                        <p:tgtEl>
                                          <p:spTgt spid="191599"/>
                                        </p:tgtEl>
                                        <p:attrNameLst>
                                          <p:attrName>ppt_x</p:attrName>
                                        </p:attrNameLst>
                                      </p:cBhvr>
                                      <p:tavLst>
                                        <p:tav tm="0">
                                          <p:val>
                                            <p:strVal val="#ppt_x-0.25"/>
                                          </p:val>
                                        </p:tav>
                                        <p:tav tm="100000">
                                          <p:val>
                                            <p:strVal val="#ppt_x"/>
                                          </p:val>
                                        </p:tav>
                                      </p:tavLst>
                                    </p:anim>
                                    <p:anim calcmode="lin" valueType="num">
                                      <p:cBhvr>
                                        <p:cTn id="587" dur="17" tmFilter="0.0,0.0; 0.25,0.07; 0.50,0.2; 0.75,0.467; 1.0,1.0">
                                          <p:stCondLst>
                                            <p:cond delay="0"/>
                                          </p:stCondLst>
                                        </p:cTn>
                                        <p:tgtEl>
                                          <p:spTgt spid="191599"/>
                                        </p:tgtEl>
                                        <p:attrNameLst>
                                          <p:attrName>ppt_y</p:attrName>
                                        </p:attrNameLst>
                                      </p:cBhvr>
                                      <p:tavLst>
                                        <p:tav tm="0" fmla="#ppt_y-sin(pi*$)/3">
                                          <p:val>
                                            <p:fltVal val="0.5"/>
                                          </p:val>
                                        </p:tav>
                                        <p:tav tm="100000">
                                          <p:val>
                                            <p:fltVal val="1"/>
                                          </p:val>
                                        </p:tav>
                                      </p:tavLst>
                                    </p:anim>
                                    <p:anim calcmode="lin" valueType="num">
                                      <p:cBhvr>
                                        <p:cTn id="588" dur="17" tmFilter="0, 0; 0.125,0.2665; 0.25,0.4; 0.375,0.465; 0.5,0.5;  0.625,0.535; 0.75,0.6; 0.875,0.7335; 1,1">
                                          <p:stCondLst>
                                            <p:cond delay="17"/>
                                          </p:stCondLst>
                                        </p:cTn>
                                        <p:tgtEl>
                                          <p:spTgt spid="191599"/>
                                        </p:tgtEl>
                                        <p:attrNameLst>
                                          <p:attrName>ppt_y</p:attrName>
                                        </p:attrNameLst>
                                      </p:cBhvr>
                                      <p:tavLst>
                                        <p:tav tm="0" fmla="#ppt_y-sin(pi*$)/9">
                                          <p:val>
                                            <p:fltVal val="0"/>
                                          </p:val>
                                        </p:tav>
                                        <p:tav tm="100000">
                                          <p:val>
                                            <p:fltVal val="1"/>
                                          </p:val>
                                        </p:tav>
                                      </p:tavLst>
                                    </p:anim>
                                    <p:anim calcmode="lin" valueType="num">
                                      <p:cBhvr>
                                        <p:cTn id="589" dur="8" tmFilter="0, 0; 0.125,0.2665; 0.25,0.4; 0.375,0.465; 0.5,0.5;  0.625,0.535; 0.75,0.6; 0.875,0.7335; 1,1">
                                          <p:stCondLst>
                                            <p:cond delay="33"/>
                                          </p:stCondLst>
                                        </p:cTn>
                                        <p:tgtEl>
                                          <p:spTgt spid="191599"/>
                                        </p:tgtEl>
                                        <p:attrNameLst>
                                          <p:attrName>ppt_y</p:attrName>
                                        </p:attrNameLst>
                                      </p:cBhvr>
                                      <p:tavLst>
                                        <p:tav tm="0" fmla="#ppt_y-sin(pi*$)/27">
                                          <p:val>
                                            <p:fltVal val="0"/>
                                          </p:val>
                                        </p:tav>
                                        <p:tav tm="100000">
                                          <p:val>
                                            <p:fltVal val="1"/>
                                          </p:val>
                                        </p:tav>
                                      </p:tavLst>
                                    </p:anim>
                                    <p:anim calcmode="lin" valueType="num">
                                      <p:cBhvr>
                                        <p:cTn id="590" dur="4" tmFilter="0, 0; 0.125,0.2665; 0.25,0.4; 0.375,0.465; 0.5,0.5;  0.625,0.535; 0.75,0.6; 0.875,0.7335; 1,1">
                                          <p:stCondLst>
                                            <p:cond delay="41"/>
                                          </p:stCondLst>
                                        </p:cTn>
                                        <p:tgtEl>
                                          <p:spTgt spid="191599"/>
                                        </p:tgtEl>
                                        <p:attrNameLst>
                                          <p:attrName>ppt_y</p:attrName>
                                        </p:attrNameLst>
                                      </p:cBhvr>
                                      <p:tavLst>
                                        <p:tav tm="0" fmla="#ppt_y-sin(pi*$)/81">
                                          <p:val>
                                            <p:fltVal val="0"/>
                                          </p:val>
                                        </p:tav>
                                        <p:tav tm="100000">
                                          <p:val>
                                            <p:fltVal val="1"/>
                                          </p:val>
                                        </p:tav>
                                      </p:tavLst>
                                    </p:anim>
                                    <p:animScale>
                                      <p:cBhvr>
                                        <p:cTn id="591" dur="1">
                                          <p:stCondLst>
                                            <p:cond delay="16"/>
                                          </p:stCondLst>
                                        </p:cTn>
                                        <p:tgtEl>
                                          <p:spTgt spid="191599"/>
                                        </p:tgtEl>
                                      </p:cBhvr>
                                      <p:to x="100000" y="60000"/>
                                    </p:animScale>
                                    <p:animScale>
                                      <p:cBhvr>
                                        <p:cTn id="592" dur="4" decel="50000">
                                          <p:stCondLst>
                                            <p:cond delay="17"/>
                                          </p:stCondLst>
                                        </p:cTn>
                                        <p:tgtEl>
                                          <p:spTgt spid="191599"/>
                                        </p:tgtEl>
                                      </p:cBhvr>
                                      <p:to x="100000" y="100000"/>
                                    </p:animScale>
                                    <p:animScale>
                                      <p:cBhvr>
                                        <p:cTn id="593" dur="1">
                                          <p:stCondLst>
                                            <p:cond delay="33"/>
                                          </p:stCondLst>
                                        </p:cTn>
                                        <p:tgtEl>
                                          <p:spTgt spid="191599"/>
                                        </p:tgtEl>
                                      </p:cBhvr>
                                      <p:to x="100000" y="80000"/>
                                    </p:animScale>
                                    <p:animScale>
                                      <p:cBhvr>
                                        <p:cTn id="594" dur="4" decel="50000">
                                          <p:stCondLst>
                                            <p:cond delay="33"/>
                                          </p:stCondLst>
                                        </p:cTn>
                                        <p:tgtEl>
                                          <p:spTgt spid="191599"/>
                                        </p:tgtEl>
                                      </p:cBhvr>
                                      <p:to x="100000" y="100000"/>
                                    </p:animScale>
                                    <p:animScale>
                                      <p:cBhvr>
                                        <p:cTn id="595" dur="1">
                                          <p:stCondLst>
                                            <p:cond delay="41"/>
                                          </p:stCondLst>
                                        </p:cTn>
                                        <p:tgtEl>
                                          <p:spTgt spid="191599"/>
                                        </p:tgtEl>
                                      </p:cBhvr>
                                      <p:to x="100000" y="90000"/>
                                    </p:animScale>
                                    <p:animScale>
                                      <p:cBhvr>
                                        <p:cTn id="596" dur="4" decel="50000">
                                          <p:stCondLst>
                                            <p:cond delay="42"/>
                                          </p:stCondLst>
                                        </p:cTn>
                                        <p:tgtEl>
                                          <p:spTgt spid="191599"/>
                                        </p:tgtEl>
                                      </p:cBhvr>
                                      <p:to x="100000" y="100000"/>
                                    </p:animScale>
                                    <p:animScale>
                                      <p:cBhvr>
                                        <p:cTn id="597" dur="1">
                                          <p:stCondLst>
                                            <p:cond delay="45"/>
                                          </p:stCondLst>
                                        </p:cTn>
                                        <p:tgtEl>
                                          <p:spTgt spid="191599"/>
                                        </p:tgtEl>
                                      </p:cBhvr>
                                      <p:to x="100000" y="95000"/>
                                    </p:animScale>
                                    <p:animScale>
                                      <p:cBhvr>
                                        <p:cTn id="598" dur="4" decel="50000">
                                          <p:stCondLst>
                                            <p:cond delay="46"/>
                                          </p:stCondLst>
                                        </p:cTn>
                                        <p:tgtEl>
                                          <p:spTgt spid="191599"/>
                                        </p:tgtEl>
                                      </p:cBhvr>
                                      <p:to x="100000" y="100000"/>
                                    </p:animScale>
                                  </p:childTnLst>
                                </p:cTn>
                              </p:par>
                            </p:childTnLst>
                          </p:cTn>
                        </p:par>
                        <p:par>
                          <p:cTn id="599" fill="hold" nodeType="afterGroup">
                            <p:stCondLst>
                              <p:cond delay="1750"/>
                            </p:stCondLst>
                            <p:childTnLst>
                              <p:par>
                                <p:cTn id="600" presetID="26" presetClass="entr" presetSubtype="0" fill="hold" nodeType="afterEffect">
                                  <p:stCondLst>
                                    <p:cond delay="0"/>
                                  </p:stCondLst>
                                  <p:childTnLst>
                                    <p:set>
                                      <p:cBhvr>
                                        <p:cTn id="601" dur="1" fill="hold">
                                          <p:stCondLst>
                                            <p:cond delay="0"/>
                                          </p:stCondLst>
                                        </p:cTn>
                                        <p:tgtEl>
                                          <p:spTgt spid="191593"/>
                                        </p:tgtEl>
                                        <p:attrNameLst>
                                          <p:attrName>style.visibility</p:attrName>
                                        </p:attrNameLst>
                                      </p:cBhvr>
                                      <p:to>
                                        <p:strVal val="visible"/>
                                      </p:to>
                                    </p:set>
                                    <p:animEffect transition="in" filter="wipe(down)">
                                      <p:cBhvr>
                                        <p:cTn id="602" dur="14">
                                          <p:stCondLst>
                                            <p:cond delay="0"/>
                                          </p:stCondLst>
                                        </p:cTn>
                                        <p:tgtEl>
                                          <p:spTgt spid="191593"/>
                                        </p:tgtEl>
                                      </p:cBhvr>
                                    </p:animEffect>
                                    <p:anim calcmode="lin" valueType="num">
                                      <p:cBhvr>
                                        <p:cTn id="603" dur="46" tmFilter="0,0; 0.14,0.36; 0.43,0.73; 0.71,0.91; 1.0,1.0">
                                          <p:stCondLst>
                                            <p:cond delay="0"/>
                                          </p:stCondLst>
                                        </p:cTn>
                                        <p:tgtEl>
                                          <p:spTgt spid="191593"/>
                                        </p:tgtEl>
                                        <p:attrNameLst>
                                          <p:attrName>ppt_x</p:attrName>
                                        </p:attrNameLst>
                                      </p:cBhvr>
                                      <p:tavLst>
                                        <p:tav tm="0">
                                          <p:val>
                                            <p:strVal val="#ppt_x-0.25"/>
                                          </p:val>
                                        </p:tav>
                                        <p:tav tm="100000">
                                          <p:val>
                                            <p:strVal val="#ppt_x"/>
                                          </p:val>
                                        </p:tav>
                                      </p:tavLst>
                                    </p:anim>
                                    <p:anim calcmode="lin" valueType="num">
                                      <p:cBhvr>
                                        <p:cTn id="604" dur="17" tmFilter="0.0,0.0; 0.25,0.07; 0.50,0.2; 0.75,0.467; 1.0,1.0">
                                          <p:stCondLst>
                                            <p:cond delay="0"/>
                                          </p:stCondLst>
                                        </p:cTn>
                                        <p:tgtEl>
                                          <p:spTgt spid="191593"/>
                                        </p:tgtEl>
                                        <p:attrNameLst>
                                          <p:attrName>ppt_y</p:attrName>
                                        </p:attrNameLst>
                                      </p:cBhvr>
                                      <p:tavLst>
                                        <p:tav tm="0" fmla="#ppt_y-sin(pi*$)/3">
                                          <p:val>
                                            <p:fltVal val="0.5"/>
                                          </p:val>
                                        </p:tav>
                                        <p:tav tm="100000">
                                          <p:val>
                                            <p:fltVal val="1"/>
                                          </p:val>
                                        </p:tav>
                                      </p:tavLst>
                                    </p:anim>
                                    <p:anim calcmode="lin" valueType="num">
                                      <p:cBhvr>
                                        <p:cTn id="605" dur="17" tmFilter="0, 0; 0.125,0.2665; 0.25,0.4; 0.375,0.465; 0.5,0.5;  0.625,0.535; 0.75,0.6; 0.875,0.7335; 1,1">
                                          <p:stCondLst>
                                            <p:cond delay="17"/>
                                          </p:stCondLst>
                                        </p:cTn>
                                        <p:tgtEl>
                                          <p:spTgt spid="191593"/>
                                        </p:tgtEl>
                                        <p:attrNameLst>
                                          <p:attrName>ppt_y</p:attrName>
                                        </p:attrNameLst>
                                      </p:cBhvr>
                                      <p:tavLst>
                                        <p:tav tm="0" fmla="#ppt_y-sin(pi*$)/9">
                                          <p:val>
                                            <p:fltVal val="0"/>
                                          </p:val>
                                        </p:tav>
                                        <p:tav tm="100000">
                                          <p:val>
                                            <p:fltVal val="1"/>
                                          </p:val>
                                        </p:tav>
                                      </p:tavLst>
                                    </p:anim>
                                    <p:anim calcmode="lin" valueType="num">
                                      <p:cBhvr>
                                        <p:cTn id="606" dur="8" tmFilter="0, 0; 0.125,0.2665; 0.25,0.4; 0.375,0.465; 0.5,0.5;  0.625,0.535; 0.75,0.6; 0.875,0.7335; 1,1">
                                          <p:stCondLst>
                                            <p:cond delay="33"/>
                                          </p:stCondLst>
                                        </p:cTn>
                                        <p:tgtEl>
                                          <p:spTgt spid="191593"/>
                                        </p:tgtEl>
                                        <p:attrNameLst>
                                          <p:attrName>ppt_y</p:attrName>
                                        </p:attrNameLst>
                                      </p:cBhvr>
                                      <p:tavLst>
                                        <p:tav tm="0" fmla="#ppt_y-sin(pi*$)/27">
                                          <p:val>
                                            <p:fltVal val="0"/>
                                          </p:val>
                                        </p:tav>
                                        <p:tav tm="100000">
                                          <p:val>
                                            <p:fltVal val="1"/>
                                          </p:val>
                                        </p:tav>
                                      </p:tavLst>
                                    </p:anim>
                                    <p:anim calcmode="lin" valueType="num">
                                      <p:cBhvr>
                                        <p:cTn id="607" dur="4" tmFilter="0, 0; 0.125,0.2665; 0.25,0.4; 0.375,0.465; 0.5,0.5;  0.625,0.535; 0.75,0.6; 0.875,0.7335; 1,1">
                                          <p:stCondLst>
                                            <p:cond delay="41"/>
                                          </p:stCondLst>
                                        </p:cTn>
                                        <p:tgtEl>
                                          <p:spTgt spid="191593"/>
                                        </p:tgtEl>
                                        <p:attrNameLst>
                                          <p:attrName>ppt_y</p:attrName>
                                        </p:attrNameLst>
                                      </p:cBhvr>
                                      <p:tavLst>
                                        <p:tav tm="0" fmla="#ppt_y-sin(pi*$)/81">
                                          <p:val>
                                            <p:fltVal val="0"/>
                                          </p:val>
                                        </p:tav>
                                        <p:tav tm="100000">
                                          <p:val>
                                            <p:fltVal val="1"/>
                                          </p:val>
                                        </p:tav>
                                      </p:tavLst>
                                    </p:anim>
                                    <p:animScale>
                                      <p:cBhvr>
                                        <p:cTn id="608" dur="1">
                                          <p:stCondLst>
                                            <p:cond delay="16"/>
                                          </p:stCondLst>
                                        </p:cTn>
                                        <p:tgtEl>
                                          <p:spTgt spid="191593"/>
                                        </p:tgtEl>
                                      </p:cBhvr>
                                      <p:to x="100000" y="60000"/>
                                    </p:animScale>
                                    <p:animScale>
                                      <p:cBhvr>
                                        <p:cTn id="609" dur="4" decel="50000">
                                          <p:stCondLst>
                                            <p:cond delay="17"/>
                                          </p:stCondLst>
                                        </p:cTn>
                                        <p:tgtEl>
                                          <p:spTgt spid="191593"/>
                                        </p:tgtEl>
                                      </p:cBhvr>
                                      <p:to x="100000" y="100000"/>
                                    </p:animScale>
                                    <p:animScale>
                                      <p:cBhvr>
                                        <p:cTn id="610" dur="1">
                                          <p:stCondLst>
                                            <p:cond delay="33"/>
                                          </p:stCondLst>
                                        </p:cTn>
                                        <p:tgtEl>
                                          <p:spTgt spid="191593"/>
                                        </p:tgtEl>
                                      </p:cBhvr>
                                      <p:to x="100000" y="80000"/>
                                    </p:animScale>
                                    <p:animScale>
                                      <p:cBhvr>
                                        <p:cTn id="611" dur="4" decel="50000">
                                          <p:stCondLst>
                                            <p:cond delay="33"/>
                                          </p:stCondLst>
                                        </p:cTn>
                                        <p:tgtEl>
                                          <p:spTgt spid="191593"/>
                                        </p:tgtEl>
                                      </p:cBhvr>
                                      <p:to x="100000" y="100000"/>
                                    </p:animScale>
                                    <p:animScale>
                                      <p:cBhvr>
                                        <p:cTn id="612" dur="1">
                                          <p:stCondLst>
                                            <p:cond delay="41"/>
                                          </p:stCondLst>
                                        </p:cTn>
                                        <p:tgtEl>
                                          <p:spTgt spid="191593"/>
                                        </p:tgtEl>
                                      </p:cBhvr>
                                      <p:to x="100000" y="90000"/>
                                    </p:animScale>
                                    <p:animScale>
                                      <p:cBhvr>
                                        <p:cTn id="613" dur="4" decel="50000">
                                          <p:stCondLst>
                                            <p:cond delay="42"/>
                                          </p:stCondLst>
                                        </p:cTn>
                                        <p:tgtEl>
                                          <p:spTgt spid="191593"/>
                                        </p:tgtEl>
                                      </p:cBhvr>
                                      <p:to x="100000" y="100000"/>
                                    </p:animScale>
                                    <p:animScale>
                                      <p:cBhvr>
                                        <p:cTn id="614" dur="1">
                                          <p:stCondLst>
                                            <p:cond delay="45"/>
                                          </p:stCondLst>
                                        </p:cTn>
                                        <p:tgtEl>
                                          <p:spTgt spid="191593"/>
                                        </p:tgtEl>
                                      </p:cBhvr>
                                      <p:to x="100000" y="95000"/>
                                    </p:animScale>
                                    <p:animScale>
                                      <p:cBhvr>
                                        <p:cTn id="615" dur="4" decel="50000">
                                          <p:stCondLst>
                                            <p:cond delay="46"/>
                                          </p:stCondLst>
                                        </p:cTn>
                                        <p:tgtEl>
                                          <p:spTgt spid="191593"/>
                                        </p:tgtEl>
                                      </p:cBhvr>
                                      <p:to x="100000" y="100000"/>
                                    </p:animScale>
                                  </p:childTnLst>
                                </p:cTn>
                              </p:par>
                            </p:childTnLst>
                          </p:cTn>
                        </p:par>
                        <p:par>
                          <p:cTn id="616" fill="hold" nodeType="afterGroup">
                            <p:stCondLst>
                              <p:cond delay="1800"/>
                            </p:stCondLst>
                            <p:childTnLst>
                              <p:par>
                                <p:cTn id="617" presetID="26" presetClass="entr" presetSubtype="0" fill="hold" nodeType="afterEffect">
                                  <p:stCondLst>
                                    <p:cond delay="0"/>
                                  </p:stCondLst>
                                  <p:childTnLst>
                                    <p:set>
                                      <p:cBhvr>
                                        <p:cTn id="618" dur="1" fill="hold">
                                          <p:stCondLst>
                                            <p:cond delay="0"/>
                                          </p:stCondLst>
                                        </p:cTn>
                                        <p:tgtEl>
                                          <p:spTgt spid="191587"/>
                                        </p:tgtEl>
                                        <p:attrNameLst>
                                          <p:attrName>style.visibility</p:attrName>
                                        </p:attrNameLst>
                                      </p:cBhvr>
                                      <p:to>
                                        <p:strVal val="visible"/>
                                      </p:to>
                                    </p:set>
                                    <p:animEffect transition="in" filter="wipe(down)">
                                      <p:cBhvr>
                                        <p:cTn id="619" dur="14">
                                          <p:stCondLst>
                                            <p:cond delay="0"/>
                                          </p:stCondLst>
                                        </p:cTn>
                                        <p:tgtEl>
                                          <p:spTgt spid="191587"/>
                                        </p:tgtEl>
                                      </p:cBhvr>
                                    </p:animEffect>
                                    <p:anim calcmode="lin" valueType="num">
                                      <p:cBhvr>
                                        <p:cTn id="620" dur="46" tmFilter="0,0; 0.14,0.36; 0.43,0.73; 0.71,0.91; 1.0,1.0">
                                          <p:stCondLst>
                                            <p:cond delay="0"/>
                                          </p:stCondLst>
                                        </p:cTn>
                                        <p:tgtEl>
                                          <p:spTgt spid="191587"/>
                                        </p:tgtEl>
                                        <p:attrNameLst>
                                          <p:attrName>ppt_x</p:attrName>
                                        </p:attrNameLst>
                                      </p:cBhvr>
                                      <p:tavLst>
                                        <p:tav tm="0">
                                          <p:val>
                                            <p:strVal val="#ppt_x-0.25"/>
                                          </p:val>
                                        </p:tav>
                                        <p:tav tm="100000">
                                          <p:val>
                                            <p:strVal val="#ppt_x"/>
                                          </p:val>
                                        </p:tav>
                                      </p:tavLst>
                                    </p:anim>
                                    <p:anim calcmode="lin" valueType="num">
                                      <p:cBhvr>
                                        <p:cTn id="621" dur="17" tmFilter="0.0,0.0; 0.25,0.07; 0.50,0.2; 0.75,0.467; 1.0,1.0">
                                          <p:stCondLst>
                                            <p:cond delay="0"/>
                                          </p:stCondLst>
                                        </p:cTn>
                                        <p:tgtEl>
                                          <p:spTgt spid="191587"/>
                                        </p:tgtEl>
                                        <p:attrNameLst>
                                          <p:attrName>ppt_y</p:attrName>
                                        </p:attrNameLst>
                                      </p:cBhvr>
                                      <p:tavLst>
                                        <p:tav tm="0" fmla="#ppt_y-sin(pi*$)/3">
                                          <p:val>
                                            <p:fltVal val="0.5"/>
                                          </p:val>
                                        </p:tav>
                                        <p:tav tm="100000">
                                          <p:val>
                                            <p:fltVal val="1"/>
                                          </p:val>
                                        </p:tav>
                                      </p:tavLst>
                                    </p:anim>
                                    <p:anim calcmode="lin" valueType="num">
                                      <p:cBhvr>
                                        <p:cTn id="622" dur="17" tmFilter="0, 0; 0.125,0.2665; 0.25,0.4; 0.375,0.465; 0.5,0.5;  0.625,0.535; 0.75,0.6; 0.875,0.7335; 1,1">
                                          <p:stCondLst>
                                            <p:cond delay="17"/>
                                          </p:stCondLst>
                                        </p:cTn>
                                        <p:tgtEl>
                                          <p:spTgt spid="191587"/>
                                        </p:tgtEl>
                                        <p:attrNameLst>
                                          <p:attrName>ppt_y</p:attrName>
                                        </p:attrNameLst>
                                      </p:cBhvr>
                                      <p:tavLst>
                                        <p:tav tm="0" fmla="#ppt_y-sin(pi*$)/9">
                                          <p:val>
                                            <p:fltVal val="0"/>
                                          </p:val>
                                        </p:tav>
                                        <p:tav tm="100000">
                                          <p:val>
                                            <p:fltVal val="1"/>
                                          </p:val>
                                        </p:tav>
                                      </p:tavLst>
                                    </p:anim>
                                    <p:anim calcmode="lin" valueType="num">
                                      <p:cBhvr>
                                        <p:cTn id="623" dur="8" tmFilter="0, 0; 0.125,0.2665; 0.25,0.4; 0.375,0.465; 0.5,0.5;  0.625,0.535; 0.75,0.6; 0.875,0.7335; 1,1">
                                          <p:stCondLst>
                                            <p:cond delay="33"/>
                                          </p:stCondLst>
                                        </p:cTn>
                                        <p:tgtEl>
                                          <p:spTgt spid="191587"/>
                                        </p:tgtEl>
                                        <p:attrNameLst>
                                          <p:attrName>ppt_y</p:attrName>
                                        </p:attrNameLst>
                                      </p:cBhvr>
                                      <p:tavLst>
                                        <p:tav tm="0" fmla="#ppt_y-sin(pi*$)/27">
                                          <p:val>
                                            <p:fltVal val="0"/>
                                          </p:val>
                                        </p:tav>
                                        <p:tav tm="100000">
                                          <p:val>
                                            <p:fltVal val="1"/>
                                          </p:val>
                                        </p:tav>
                                      </p:tavLst>
                                    </p:anim>
                                    <p:anim calcmode="lin" valueType="num">
                                      <p:cBhvr>
                                        <p:cTn id="624" dur="4" tmFilter="0, 0; 0.125,0.2665; 0.25,0.4; 0.375,0.465; 0.5,0.5;  0.625,0.535; 0.75,0.6; 0.875,0.7335; 1,1">
                                          <p:stCondLst>
                                            <p:cond delay="41"/>
                                          </p:stCondLst>
                                        </p:cTn>
                                        <p:tgtEl>
                                          <p:spTgt spid="191587"/>
                                        </p:tgtEl>
                                        <p:attrNameLst>
                                          <p:attrName>ppt_y</p:attrName>
                                        </p:attrNameLst>
                                      </p:cBhvr>
                                      <p:tavLst>
                                        <p:tav tm="0" fmla="#ppt_y-sin(pi*$)/81">
                                          <p:val>
                                            <p:fltVal val="0"/>
                                          </p:val>
                                        </p:tav>
                                        <p:tav tm="100000">
                                          <p:val>
                                            <p:fltVal val="1"/>
                                          </p:val>
                                        </p:tav>
                                      </p:tavLst>
                                    </p:anim>
                                    <p:animScale>
                                      <p:cBhvr>
                                        <p:cTn id="625" dur="1">
                                          <p:stCondLst>
                                            <p:cond delay="16"/>
                                          </p:stCondLst>
                                        </p:cTn>
                                        <p:tgtEl>
                                          <p:spTgt spid="191587"/>
                                        </p:tgtEl>
                                      </p:cBhvr>
                                      <p:to x="100000" y="60000"/>
                                    </p:animScale>
                                    <p:animScale>
                                      <p:cBhvr>
                                        <p:cTn id="626" dur="4" decel="50000">
                                          <p:stCondLst>
                                            <p:cond delay="17"/>
                                          </p:stCondLst>
                                        </p:cTn>
                                        <p:tgtEl>
                                          <p:spTgt spid="191587"/>
                                        </p:tgtEl>
                                      </p:cBhvr>
                                      <p:to x="100000" y="100000"/>
                                    </p:animScale>
                                    <p:animScale>
                                      <p:cBhvr>
                                        <p:cTn id="627" dur="1">
                                          <p:stCondLst>
                                            <p:cond delay="33"/>
                                          </p:stCondLst>
                                        </p:cTn>
                                        <p:tgtEl>
                                          <p:spTgt spid="191587"/>
                                        </p:tgtEl>
                                      </p:cBhvr>
                                      <p:to x="100000" y="80000"/>
                                    </p:animScale>
                                    <p:animScale>
                                      <p:cBhvr>
                                        <p:cTn id="628" dur="4" decel="50000">
                                          <p:stCondLst>
                                            <p:cond delay="33"/>
                                          </p:stCondLst>
                                        </p:cTn>
                                        <p:tgtEl>
                                          <p:spTgt spid="191587"/>
                                        </p:tgtEl>
                                      </p:cBhvr>
                                      <p:to x="100000" y="100000"/>
                                    </p:animScale>
                                    <p:animScale>
                                      <p:cBhvr>
                                        <p:cTn id="629" dur="1">
                                          <p:stCondLst>
                                            <p:cond delay="41"/>
                                          </p:stCondLst>
                                        </p:cTn>
                                        <p:tgtEl>
                                          <p:spTgt spid="191587"/>
                                        </p:tgtEl>
                                      </p:cBhvr>
                                      <p:to x="100000" y="90000"/>
                                    </p:animScale>
                                    <p:animScale>
                                      <p:cBhvr>
                                        <p:cTn id="630" dur="4" decel="50000">
                                          <p:stCondLst>
                                            <p:cond delay="42"/>
                                          </p:stCondLst>
                                        </p:cTn>
                                        <p:tgtEl>
                                          <p:spTgt spid="191587"/>
                                        </p:tgtEl>
                                      </p:cBhvr>
                                      <p:to x="100000" y="100000"/>
                                    </p:animScale>
                                    <p:animScale>
                                      <p:cBhvr>
                                        <p:cTn id="631" dur="1">
                                          <p:stCondLst>
                                            <p:cond delay="45"/>
                                          </p:stCondLst>
                                        </p:cTn>
                                        <p:tgtEl>
                                          <p:spTgt spid="191587"/>
                                        </p:tgtEl>
                                      </p:cBhvr>
                                      <p:to x="100000" y="95000"/>
                                    </p:animScale>
                                    <p:animScale>
                                      <p:cBhvr>
                                        <p:cTn id="632" dur="4" decel="50000">
                                          <p:stCondLst>
                                            <p:cond delay="46"/>
                                          </p:stCondLst>
                                        </p:cTn>
                                        <p:tgtEl>
                                          <p:spTgt spid="191587"/>
                                        </p:tgtEl>
                                      </p:cBhvr>
                                      <p:to x="100000" y="100000"/>
                                    </p:animScale>
                                  </p:childTnLst>
                                </p:cTn>
                              </p:par>
                            </p:childTnLst>
                          </p:cTn>
                        </p:par>
                        <p:par>
                          <p:cTn id="633" fill="hold" nodeType="afterGroup">
                            <p:stCondLst>
                              <p:cond delay="1850"/>
                            </p:stCondLst>
                            <p:childTnLst>
                              <p:par>
                                <p:cTn id="634" presetID="26" presetClass="entr" presetSubtype="0" fill="hold" nodeType="afterEffect">
                                  <p:stCondLst>
                                    <p:cond delay="0"/>
                                  </p:stCondLst>
                                  <p:childTnLst>
                                    <p:set>
                                      <p:cBhvr>
                                        <p:cTn id="635" dur="1" fill="hold">
                                          <p:stCondLst>
                                            <p:cond delay="0"/>
                                          </p:stCondLst>
                                        </p:cTn>
                                        <p:tgtEl>
                                          <p:spTgt spid="191595"/>
                                        </p:tgtEl>
                                        <p:attrNameLst>
                                          <p:attrName>style.visibility</p:attrName>
                                        </p:attrNameLst>
                                      </p:cBhvr>
                                      <p:to>
                                        <p:strVal val="visible"/>
                                      </p:to>
                                    </p:set>
                                    <p:animEffect transition="in" filter="wipe(down)">
                                      <p:cBhvr>
                                        <p:cTn id="636" dur="14">
                                          <p:stCondLst>
                                            <p:cond delay="0"/>
                                          </p:stCondLst>
                                        </p:cTn>
                                        <p:tgtEl>
                                          <p:spTgt spid="191595"/>
                                        </p:tgtEl>
                                      </p:cBhvr>
                                    </p:animEffect>
                                    <p:anim calcmode="lin" valueType="num">
                                      <p:cBhvr>
                                        <p:cTn id="637" dur="46" tmFilter="0,0; 0.14,0.36; 0.43,0.73; 0.71,0.91; 1.0,1.0">
                                          <p:stCondLst>
                                            <p:cond delay="0"/>
                                          </p:stCondLst>
                                        </p:cTn>
                                        <p:tgtEl>
                                          <p:spTgt spid="191595"/>
                                        </p:tgtEl>
                                        <p:attrNameLst>
                                          <p:attrName>ppt_x</p:attrName>
                                        </p:attrNameLst>
                                      </p:cBhvr>
                                      <p:tavLst>
                                        <p:tav tm="0">
                                          <p:val>
                                            <p:strVal val="#ppt_x-0.25"/>
                                          </p:val>
                                        </p:tav>
                                        <p:tav tm="100000">
                                          <p:val>
                                            <p:strVal val="#ppt_x"/>
                                          </p:val>
                                        </p:tav>
                                      </p:tavLst>
                                    </p:anim>
                                    <p:anim calcmode="lin" valueType="num">
                                      <p:cBhvr>
                                        <p:cTn id="638" dur="17" tmFilter="0.0,0.0; 0.25,0.07; 0.50,0.2; 0.75,0.467; 1.0,1.0">
                                          <p:stCondLst>
                                            <p:cond delay="0"/>
                                          </p:stCondLst>
                                        </p:cTn>
                                        <p:tgtEl>
                                          <p:spTgt spid="191595"/>
                                        </p:tgtEl>
                                        <p:attrNameLst>
                                          <p:attrName>ppt_y</p:attrName>
                                        </p:attrNameLst>
                                      </p:cBhvr>
                                      <p:tavLst>
                                        <p:tav tm="0" fmla="#ppt_y-sin(pi*$)/3">
                                          <p:val>
                                            <p:fltVal val="0.5"/>
                                          </p:val>
                                        </p:tav>
                                        <p:tav tm="100000">
                                          <p:val>
                                            <p:fltVal val="1"/>
                                          </p:val>
                                        </p:tav>
                                      </p:tavLst>
                                    </p:anim>
                                    <p:anim calcmode="lin" valueType="num">
                                      <p:cBhvr>
                                        <p:cTn id="639" dur="17" tmFilter="0, 0; 0.125,0.2665; 0.25,0.4; 0.375,0.465; 0.5,0.5;  0.625,0.535; 0.75,0.6; 0.875,0.7335; 1,1">
                                          <p:stCondLst>
                                            <p:cond delay="17"/>
                                          </p:stCondLst>
                                        </p:cTn>
                                        <p:tgtEl>
                                          <p:spTgt spid="191595"/>
                                        </p:tgtEl>
                                        <p:attrNameLst>
                                          <p:attrName>ppt_y</p:attrName>
                                        </p:attrNameLst>
                                      </p:cBhvr>
                                      <p:tavLst>
                                        <p:tav tm="0" fmla="#ppt_y-sin(pi*$)/9">
                                          <p:val>
                                            <p:fltVal val="0"/>
                                          </p:val>
                                        </p:tav>
                                        <p:tav tm="100000">
                                          <p:val>
                                            <p:fltVal val="1"/>
                                          </p:val>
                                        </p:tav>
                                      </p:tavLst>
                                    </p:anim>
                                    <p:anim calcmode="lin" valueType="num">
                                      <p:cBhvr>
                                        <p:cTn id="640" dur="8" tmFilter="0, 0; 0.125,0.2665; 0.25,0.4; 0.375,0.465; 0.5,0.5;  0.625,0.535; 0.75,0.6; 0.875,0.7335; 1,1">
                                          <p:stCondLst>
                                            <p:cond delay="33"/>
                                          </p:stCondLst>
                                        </p:cTn>
                                        <p:tgtEl>
                                          <p:spTgt spid="191595"/>
                                        </p:tgtEl>
                                        <p:attrNameLst>
                                          <p:attrName>ppt_y</p:attrName>
                                        </p:attrNameLst>
                                      </p:cBhvr>
                                      <p:tavLst>
                                        <p:tav tm="0" fmla="#ppt_y-sin(pi*$)/27">
                                          <p:val>
                                            <p:fltVal val="0"/>
                                          </p:val>
                                        </p:tav>
                                        <p:tav tm="100000">
                                          <p:val>
                                            <p:fltVal val="1"/>
                                          </p:val>
                                        </p:tav>
                                      </p:tavLst>
                                    </p:anim>
                                    <p:anim calcmode="lin" valueType="num">
                                      <p:cBhvr>
                                        <p:cTn id="641" dur="4" tmFilter="0, 0; 0.125,0.2665; 0.25,0.4; 0.375,0.465; 0.5,0.5;  0.625,0.535; 0.75,0.6; 0.875,0.7335; 1,1">
                                          <p:stCondLst>
                                            <p:cond delay="41"/>
                                          </p:stCondLst>
                                        </p:cTn>
                                        <p:tgtEl>
                                          <p:spTgt spid="191595"/>
                                        </p:tgtEl>
                                        <p:attrNameLst>
                                          <p:attrName>ppt_y</p:attrName>
                                        </p:attrNameLst>
                                      </p:cBhvr>
                                      <p:tavLst>
                                        <p:tav tm="0" fmla="#ppt_y-sin(pi*$)/81">
                                          <p:val>
                                            <p:fltVal val="0"/>
                                          </p:val>
                                        </p:tav>
                                        <p:tav tm="100000">
                                          <p:val>
                                            <p:fltVal val="1"/>
                                          </p:val>
                                        </p:tav>
                                      </p:tavLst>
                                    </p:anim>
                                    <p:animScale>
                                      <p:cBhvr>
                                        <p:cTn id="642" dur="1">
                                          <p:stCondLst>
                                            <p:cond delay="16"/>
                                          </p:stCondLst>
                                        </p:cTn>
                                        <p:tgtEl>
                                          <p:spTgt spid="191595"/>
                                        </p:tgtEl>
                                      </p:cBhvr>
                                      <p:to x="100000" y="60000"/>
                                    </p:animScale>
                                    <p:animScale>
                                      <p:cBhvr>
                                        <p:cTn id="643" dur="4" decel="50000">
                                          <p:stCondLst>
                                            <p:cond delay="17"/>
                                          </p:stCondLst>
                                        </p:cTn>
                                        <p:tgtEl>
                                          <p:spTgt spid="191595"/>
                                        </p:tgtEl>
                                      </p:cBhvr>
                                      <p:to x="100000" y="100000"/>
                                    </p:animScale>
                                    <p:animScale>
                                      <p:cBhvr>
                                        <p:cTn id="644" dur="1">
                                          <p:stCondLst>
                                            <p:cond delay="33"/>
                                          </p:stCondLst>
                                        </p:cTn>
                                        <p:tgtEl>
                                          <p:spTgt spid="191595"/>
                                        </p:tgtEl>
                                      </p:cBhvr>
                                      <p:to x="100000" y="80000"/>
                                    </p:animScale>
                                    <p:animScale>
                                      <p:cBhvr>
                                        <p:cTn id="645" dur="4" decel="50000">
                                          <p:stCondLst>
                                            <p:cond delay="33"/>
                                          </p:stCondLst>
                                        </p:cTn>
                                        <p:tgtEl>
                                          <p:spTgt spid="191595"/>
                                        </p:tgtEl>
                                      </p:cBhvr>
                                      <p:to x="100000" y="100000"/>
                                    </p:animScale>
                                    <p:animScale>
                                      <p:cBhvr>
                                        <p:cTn id="646" dur="1">
                                          <p:stCondLst>
                                            <p:cond delay="41"/>
                                          </p:stCondLst>
                                        </p:cTn>
                                        <p:tgtEl>
                                          <p:spTgt spid="191595"/>
                                        </p:tgtEl>
                                      </p:cBhvr>
                                      <p:to x="100000" y="90000"/>
                                    </p:animScale>
                                    <p:animScale>
                                      <p:cBhvr>
                                        <p:cTn id="647" dur="4" decel="50000">
                                          <p:stCondLst>
                                            <p:cond delay="42"/>
                                          </p:stCondLst>
                                        </p:cTn>
                                        <p:tgtEl>
                                          <p:spTgt spid="191595"/>
                                        </p:tgtEl>
                                      </p:cBhvr>
                                      <p:to x="100000" y="100000"/>
                                    </p:animScale>
                                    <p:animScale>
                                      <p:cBhvr>
                                        <p:cTn id="648" dur="1">
                                          <p:stCondLst>
                                            <p:cond delay="45"/>
                                          </p:stCondLst>
                                        </p:cTn>
                                        <p:tgtEl>
                                          <p:spTgt spid="191595"/>
                                        </p:tgtEl>
                                      </p:cBhvr>
                                      <p:to x="100000" y="95000"/>
                                    </p:animScale>
                                    <p:animScale>
                                      <p:cBhvr>
                                        <p:cTn id="649" dur="4" decel="50000">
                                          <p:stCondLst>
                                            <p:cond delay="46"/>
                                          </p:stCondLst>
                                        </p:cTn>
                                        <p:tgtEl>
                                          <p:spTgt spid="191595"/>
                                        </p:tgtEl>
                                      </p:cBhvr>
                                      <p:to x="100000" y="100000"/>
                                    </p:animScale>
                                  </p:childTnLst>
                                </p:cTn>
                              </p:par>
                            </p:childTnLst>
                          </p:cTn>
                        </p:par>
                        <p:par>
                          <p:cTn id="650" fill="hold" nodeType="afterGroup">
                            <p:stCondLst>
                              <p:cond delay="1900"/>
                            </p:stCondLst>
                            <p:childTnLst>
                              <p:par>
                                <p:cTn id="651" presetID="26" presetClass="entr" presetSubtype="0" fill="hold" nodeType="afterEffect">
                                  <p:stCondLst>
                                    <p:cond delay="0"/>
                                  </p:stCondLst>
                                  <p:childTnLst>
                                    <p:set>
                                      <p:cBhvr>
                                        <p:cTn id="652" dur="1" fill="hold">
                                          <p:stCondLst>
                                            <p:cond delay="0"/>
                                          </p:stCondLst>
                                        </p:cTn>
                                        <p:tgtEl>
                                          <p:spTgt spid="191598"/>
                                        </p:tgtEl>
                                        <p:attrNameLst>
                                          <p:attrName>style.visibility</p:attrName>
                                        </p:attrNameLst>
                                      </p:cBhvr>
                                      <p:to>
                                        <p:strVal val="visible"/>
                                      </p:to>
                                    </p:set>
                                    <p:animEffect transition="in" filter="wipe(down)">
                                      <p:cBhvr>
                                        <p:cTn id="653" dur="14">
                                          <p:stCondLst>
                                            <p:cond delay="0"/>
                                          </p:stCondLst>
                                        </p:cTn>
                                        <p:tgtEl>
                                          <p:spTgt spid="191598"/>
                                        </p:tgtEl>
                                      </p:cBhvr>
                                    </p:animEffect>
                                    <p:anim calcmode="lin" valueType="num">
                                      <p:cBhvr>
                                        <p:cTn id="654" dur="46" tmFilter="0,0; 0.14,0.36; 0.43,0.73; 0.71,0.91; 1.0,1.0">
                                          <p:stCondLst>
                                            <p:cond delay="0"/>
                                          </p:stCondLst>
                                        </p:cTn>
                                        <p:tgtEl>
                                          <p:spTgt spid="191598"/>
                                        </p:tgtEl>
                                        <p:attrNameLst>
                                          <p:attrName>ppt_x</p:attrName>
                                        </p:attrNameLst>
                                      </p:cBhvr>
                                      <p:tavLst>
                                        <p:tav tm="0">
                                          <p:val>
                                            <p:strVal val="#ppt_x-0.25"/>
                                          </p:val>
                                        </p:tav>
                                        <p:tav tm="100000">
                                          <p:val>
                                            <p:strVal val="#ppt_x"/>
                                          </p:val>
                                        </p:tav>
                                      </p:tavLst>
                                    </p:anim>
                                    <p:anim calcmode="lin" valueType="num">
                                      <p:cBhvr>
                                        <p:cTn id="655" dur="17" tmFilter="0.0,0.0; 0.25,0.07; 0.50,0.2; 0.75,0.467; 1.0,1.0">
                                          <p:stCondLst>
                                            <p:cond delay="0"/>
                                          </p:stCondLst>
                                        </p:cTn>
                                        <p:tgtEl>
                                          <p:spTgt spid="191598"/>
                                        </p:tgtEl>
                                        <p:attrNameLst>
                                          <p:attrName>ppt_y</p:attrName>
                                        </p:attrNameLst>
                                      </p:cBhvr>
                                      <p:tavLst>
                                        <p:tav tm="0" fmla="#ppt_y-sin(pi*$)/3">
                                          <p:val>
                                            <p:fltVal val="0.5"/>
                                          </p:val>
                                        </p:tav>
                                        <p:tav tm="100000">
                                          <p:val>
                                            <p:fltVal val="1"/>
                                          </p:val>
                                        </p:tav>
                                      </p:tavLst>
                                    </p:anim>
                                    <p:anim calcmode="lin" valueType="num">
                                      <p:cBhvr>
                                        <p:cTn id="656" dur="17" tmFilter="0, 0; 0.125,0.2665; 0.25,0.4; 0.375,0.465; 0.5,0.5;  0.625,0.535; 0.75,0.6; 0.875,0.7335; 1,1">
                                          <p:stCondLst>
                                            <p:cond delay="17"/>
                                          </p:stCondLst>
                                        </p:cTn>
                                        <p:tgtEl>
                                          <p:spTgt spid="191598"/>
                                        </p:tgtEl>
                                        <p:attrNameLst>
                                          <p:attrName>ppt_y</p:attrName>
                                        </p:attrNameLst>
                                      </p:cBhvr>
                                      <p:tavLst>
                                        <p:tav tm="0" fmla="#ppt_y-sin(pi*$)/9">
                                          <p:val>
                                            <p:fltVal val="0"/>
                                          </p:val>
                                        </p:tav>
                                        <p:tav tm="100000">
                                          <p:val>
                                            <p:fltVal val="1"/>
                                          </p:val>
                                        </p:tav>
                                      </p:tavLst>
                                    </p:anim>
                                    <p:anim calcmode="lin" valueType="num">
                                      <p:cBhvr>
                                        <p:cTn id="657" dur="8" tmFilter="0, 0; 0.125,0.2665; 0.25,0.4; 0.375,0.465; 0.5,0.5;  0.625,0.535; 0.75,0.6; 0.875,0.7335; 1,1">
                                          <p:stCondLst>
                                            <p:cond delay="33"/>
                                          </p:stCondLst>
                                        </p:cTn>
                                        <p:tgtEl>
                                          <p:spTgt spid="191598"/>
                                        </p:tgtEl>
                                        <p:attrNameLst>
                                          <p:attrName>ppt_y</p:attrName>
                                        </p:attrNameLst>
                                      </p:cBhvr>
                                      <p:tavLst>
                                        <p:tav tm="0" fmla="#ppt_y-sin(pi*$)/27">
                                          <p:val>
                                            <p:fltVal val="0"/>
                                          </p:val>
                                        </p:tav>
                                        <p:tav tm="100000">
                                          <p:val>
                                            <p:fltVal val="1"/>
                                          </p:val>
                                        </p:tav>
                                      </p:tavLst>
                                    </p:anim>
                                    <p:anim calcmode="lin" valueType="num">
                                      <p:cBhvr>
                                        <p:cTn id="658" dur="4" tmFilter="0, 0; 0.125,0.2665; 0.25,0.4; 0.375,0.465; 0.5,0.5;  0.625,0.535; 0.75,0.6; 0.875,0.7335; 1,1">
                                          <p:stCondLst>
                                            <p:cond delay="41"/>
                                          </p:stCondLst>
                                        </p:cTn>
                                        <p:tgtEl>
                                          <p:spTgt spid="191598"/>
                                        </p:tgtEl>
                                        <p:attrNameLst>
                                          <p:attrName>ppt_y</p:attrName>
                                        </p:attrNameLst>
                                      </p:cBhvr>
                                      <p:tavLst>
                                        <p:tav tm="0" fmla="#ppt_y-sin(pi*$)/81">
                                          <p:val>
                                            <p:fltVal val="0"/>
                                          </p:val>
                                        </p:tav>
                                        <p:tav tm="100000">
                                          <p:val>
                                            <p:fltVal val="1"/>
                                          </p:val>
                                        </p:tav>
                                      </p:tavLst>
                                    </p:anim>
                                    <p:animScale>
                                      <p:cBhvr>
                                        <p:cTn id="659" dur="1">
                                          <p:stCondLst>
                                            <p:cond delay="16"/>
                                          </p:stCondLst>
                                        </p:cTn>
                                        <p:tgtEl>
                                          <p:spTgt spid="191598"/>
                                        </p:tgtEl>
                                      </p:cBhvr>
                                      <p:to x="100000" y="60000"/>
                                    </p:animScale>
                                    <p:animScale>
                                      <p:cBhvr>
                                        <p:cTn id="660" dur="4" decel="50000">
                                          <p:stCondLst>
                                            <p:cond delay="17"/>
                                          </p:stCondLst>
                                        </p:cTn>
                                        <p:tgtEl>
                                          <p:spTgt spid="191598"/>
                                        </p:tgtEl>
                                      </p:cBhvr>
                                      <p:to x="100000" y="100000"/>
                                    </p:animScale>
                                    <p:animScale>
                                      <p:cBhvr>
                                        <p:cTn id="661" dur="1">
                                          <p:stCondLst>
                                            <p:cond delay="33"/>
                                          </p:stCondLst>
                                        </p:cTn>
                                        <p:tgtEl>
                                          <p:spTgt spid="191598"/>
                                        </p:tgtEl>
                                      </p:cBhvr>
                                      <p:to x="100000" y="80000"/>
                                    </p:animScale>
                                    <p:animScale>
                                      <p:cBhvr>
                                        <p:cTn id="662" dur="4" decel="50000">
                                          <p:stCondLst>
                                            <p:cond delay="33"/>
                                          </p:stCondLst>
                                        </p:cTn>
                                        <p:tgtEl>
                                          <p:spTgt spid="191598"/>
                                        </p:tgtEl>
                                      </p:cBhvr>
                                      <p:to x="100000" y="100000"/>
                                    </p:animScale>
                                    <p:animScale>
                                      <p:cBhvr>
                                        <p:cTn id="663" dur="1">
                                          <p:stCondLst>
                                            <p:cond delay="41"/>
                                          </p:stCondLst>
                                        </p:cTn>
                                        <p:tgtEl>
                                          <p:spTgt spid="191598"/>
                                        </p:tgtEl>
                                      </p:cBhvr>
                                      <p:to x="100000" y="90000"/>
                                    </p:animScale>
                                    <p:animScale>
                                      <p:cBhvr>
                                        <p:cTn id="664" dur="4" decel="50000">
                                          <p:stCondLst>
                                            <p:cond delay="42"/>
                                          </p:stCondLst>
                                        </p:cTn>
                                        <p:tgtEl>
                                          <p:spTgt spid="191598"/>
                                        </p:tgtEl>
                                      </p:cBhvr>
                                      <p:to x="100000" y="100000"/>
                                    </p:animScale>
                                    <p:animScale>
                                      <p:cBhvr>
                                        <p:cTn id="665" dur="1">
                                          <p:stCondLst>
                                            <p:cond delay="45"/>
                                          </p:stCondLst>
                                        </p:cTn>
                                        <p:tgtEl>
                                          <p:spTgt spid="191598"/>
                                        </p:tgtEl>
                                      </p:cBhvr>
                                      <p:to x="100000" y="95000"/>
                                    </p:animScale>
                                    <p:animScale>
                                      <p:cBhvr>
                                        <p:cTn id="666" dur="4" decel="50000">
                                          <p:stCondLst>
                                            <p:cond delay="46"/>
                                          </p:stCondLst>
                                        </p:cTn>
                                        <p:tgtEl>
                                          <p:spTgt spid="191598"/>
                                        </p:tgtEl>
                                      </p:cBhvr>
                                      <p:to x="100000" y="100000"/>
                                    </p:animScale>
                                  </p:childTnLst>
                                </p:cTn>
                              </p:par>
                            </p:childTnLst>
                          </p:cTn>
                        </p:par>
                        <p:par>
                          <p:cTn id="667" fill="hold" nodeType="afterGroup">
                            <p:stCondLst>
                              <p:cond delay="1950"/>
                            </p:stCondLst>
                            <p:childTnLst>
                              <p:par>
                                <p:cTn id="668" presetID="26" presetClass="entr" presetSubtype="0" fill="hold" nodeType="afterEffect">
                                  <p:stCondLst>
                                    <p:cond delay="0"/>
                                  </p:stCondLst>
                                  <p:childTnLst>
                                    <p:set>
                                      <p:cBhvr>
                                        <p:cTn id="669" dur="1" fill="hold">
                                          <p:stCondLst>
                                            <p:cond delay="0"/>
                                          </p:stCondLst>
                                        </p:cTn>
                                        <p:tgtEl>
                                          <p:spTgt spid="191609"/>
                                        </p:tgtEl>
                                        <p:attrNameLst>
                                          <p:attrName>style.visibility</p:attrName>
                                        </p:attrNameLst>
                                      </p:cBhvr>
                                      <p:to>
                                        <p:strVal val="visible"/>
                                      </p:to>
                                    </p:set>
                                    <p:animEffect transition="in" filter="wipe(down)">
                                      <p:cBhvr>
                                        <p:cTn id="670" dur="14">
                                          <p:stCondLst>
                                            <p:cond delay="0"/>
                                          </p:stCondLst>
                                        </p:cTn>
                                        <p:tgtEl>
                                          <p:spTgt spid="191609"/>
                                        </p:tgtEl>
                                      </p:cBhvr>
                                    </p:animEffect>
                                    <p:anim calcmode="lin" valueType="num">
                                      <p:cBhvr>
                                        <p:cTn id="671" dur="46" tmFilter="0,0; 0.14,0.36; 0.43,0.73; 0.71,0.91; 1.0,1.0">
                                          <p:stCondLst>
                                            <p:cond delay="0"/>
                                          </p:stCondLst>
                                        </p:cTn>
                                        <p:tgtEl>
                                          <p:spTgt spid="191609"/>
                                        </p:tgtEl>
                                        <p:attrNameLst>
                                          <p:attrName>ppt_x</p:attrName>
                                        </p:attrNameLst>
                                      </p:cBhvr>
                                      <p:tavLst>
                                        <p:tav tm="0">
                                          <p:val>
                                            <p:strVal val="#ppt_x-0.25"/>
                                          </p:val>
                                        </p:tav>
                                        <p:tav tm="100000">
                                          <p:val>
                                            <p:strVal val="#ppt_x"/>
                                          </p:val>
                                        </p:tav>
                                      </p:tavLst>
                                    </p:anim>
                                    <p:anim calcmode="lin" valueType="num">
                                      <p:cBhvr>
                                        <p:cTn id="672" dur="17" tmFilter="0.0,0.0; 0.25,0.07; 0.50,0.2; 0.75,0.467; 1.0,1.0">
                                          <p:stCondLst>
                                            <p:cond delay="0"/>
                                          </p:stCondLst>
                                        </p:cTn>
                                        <p:tgtEl>
                                          <p:spTgt spid="191609"/>
                                        </p:tgtEl>
                                        <p:attrNameLst>
                                          <p:attrName>ppt_y</p:attrName>
                                        </p:attrNameLst>
                                      </p:cBhvr>
                                      <p:tavLst>
                                        <p:tav tm="0" fmla="#ppt_y-sin(pi*$)/3">
                                          <p:val>
                                            <p:fltVal val="0.5"/>
                                          </p:val>
                                        </p:tav>
                                        <p:tav tm="100000">
                                          <p:val>
                                            <p:fltVal val="1"/>
                                          </p:val>
                                        </p:tav>
                                      </p:tavLst>
                                    </p:anim>
                                    <p:anim calcmode="lin" valueType="num">
                                      <p:cBhvr>
                                        <p:cTn id="673" dur="17" tmFilter="0, 0; 0.125,0.2665; 0.25,0.4; 0.375,0.465; 0.5,0.5;  0.625,0.535; 0.75,0.6; 0.875,0.7335; 1,1">
                                          <p:stCondLst>
                                            <p:cond delay="17"/>
                                          </p:stCondLst>
                                        </p:cTn>
                                        <p:tgtEl>
                                          <p:spTgt spid="191609"/>
                                        </p:tgtEl>
                                        <p:attrNameLst>
                                          <p:attrName>ppt_y</p:attrName>
                                        </p:attrNameLst>
                                      </p:cBhvr>
                                      <p:tavLst>
                                        <p:tav tm="0" fmla="#ppt_y-sin(pi*$)/9">
                                          <p:val>
                                            <p:fltVal val="0"/>
                                          </p:val>
                                        </p:tav>
                                        <p:tav tm="100000">
                                          <p:val>
                                            <p:fltVal val="1"/>
                                          </p:val>
                                        </p:tav>
                                      </p:tavLst>
                                    </p:anim>
                                    <p:anim calcmode="lin" valueType="num">
                                      <p:cBhvr>
                                        <p:cTn id="674" dur="8" tmFilter="0, 0; 0.125,0.2665; 0.25,0.4; 0.375,0.465; 0.5,0.5;  0.625,0.535; 0.75,0.6; 0.875,0.7335; 1,1">
                                          <p:stCondLst>
                                            <p:cond delay="33"/>
                                          </p:stCondLst>
                                        </p:cTn>
                                        <p:tgtEl>
                                          <p:spTgt spid="191609"/>
                                        </p:tgtEl>
                                        <p:attrNameLst>
                                          <p:attrName>ppt_y</p:attrName>
                                        </p:attrNameLst>
                                      </p:cBhvr>
                                      <p:tavLst>
                                        <p:tav tm="0" fmla="#ppt_y-sin(pi*$)/27">
                                          <p:val>
                                            <p:fltVal val="0"/>
                                          </p:val>
                                        </p:tav>
                                        <p:tav tm="100000">
                                          <p:val>
                                            <p:fltVal val="1"/>
                                          </p:val>
                                        </p:tav>
                                      </p:tavLst>
                                    </p:anim>
                                    <p:anim calcmode="lin" valueType="num">
                                      <p:cBhvr>
                                        <p:cTn id="675" dur="4" tmFilter="0, 0; 0.125,0.2665; 0.25,0.4; 0.375,0.465; 0.5,0.5;  0.625,0.535; 0.75,0.6; 0.875,0.7335; 1,1">
                                          <p:stCondLst>
                                            <p:cond delay="41"/>
                                          </p:stCondLst>
                                        </p:cTn>
                                        <p:tgtEl>
                                          <p:spTgt spid="191609"/>
                                        </p:tgtEl>
                                        <p:attrNameLst>
                                          <p:attrName>ppt_y</p:attrName>
                                        </p:attrNameLst>
                                      </p:cBhvr>
                                      <p:tavLst>
                                        <p:tav tm="0" fmla="#ppt_y-sin(pi*$)/81">
                                          <p:val>
                                            <p:fltVal val="0"/>
                                          </p:val>
                                        </p:tav>
                                        <p:tav tm="100000">
                                          <p:val>
                                            <p:fltVal val="1"/>
                                          </p:val>
                                        </p:tav>
                                      </p:tavLst>
                                    </p:anim>
                                    <p:animScale>
                                      <p:cBhvr>
                                        <p:cTn id="676" dur="1">
                                          <p:stCondLst>
                                            <p:cond delay="16"/>
                                          </p:stCondLst>
                                        </p:cTn>
                                        <p:tgtEl>
                                          <p:spTgt spid="191609"/>
                                        </p:tgtEl>
                                      </p:cBhvr>
                                      <p:to x="100000" y="60000"/>
                                    </p:animScale>
                                    <p:animScale>
                                      <p:cBhvr>
                                        <p:cTn id="677" dur="4" decel="50000">
                                          <p:stCondLst>
                                            <p:cond delay="17"/>
                                          </p:stCondLst>
                                        </p:cTn>
                                        <p:tgtEl>
                                          <p:spTgt spid="191609"/>
                                        </p:tgtEl>
                                      </p:cBhvr>
                                      <p:to x="100000" y="100000"/>
                                    </p:animScale>
                                    <p:animScale>
                                      <p:cBhvr>
                                        <p:cTn id="678" dur="1">
                                          <p:stCondLst>
                                            <p:cond delay="33"/>
                                          </p:stCondLst>
                                        </p:cTn>
                                        <p:tgtEl>
                                          <p:spTgt spid="191609"/>
                                        </p:tgtEl>
                                      </p:cBhvr>
                                      <p:to x="100000" y="80000"/>
                                    </p:animScale>
                                    <p:animScale>
                                      <p:cBhvr>
                                        <p:cTn id="679" dur="4" decel="50000">
                                          <p:stCondLst>
                                            <p:cond delay="33"/>
                                          </p:stCondLst>
                                        </p:cTn>
                                        <p:tgtEl>
                                          <p:spTgt spid="191609"/>
                                        </p:tgtEl>
                                      </p:cBhvr>
                                      <p:to x="100000" y="100000"/>
                                    </p:animScale>
                                    <p:animScale>
                                      <p:cBhvr>
                                        <p:cTn id="680" dur="1">
                                          <p:stCondLst>
                                            <p:cond delay="41"/>
                                          </p:stCondLst>
                                        </p:cTn>
                                        <p:tgtEl>
                                          <p:spTgt spid="191609"/>
                                        </p:tgtEl>
                                      </p:cBhvr>
                                      <p:to x="100000" y="90000"/>
                                    </p:animScale>
                                    <p:animScale>
                                      <p:cBhvr>
                                        <p:cTn id="681" dur="4" decel="50000">
                                          <p:stCondLst>
                                            <p:cond delay="42"/>
                                          </p:stCondLst>
                                        </p:cTn>
                                        <p:tgtEl>
                                          <p:spTgt spid="191609"/>
                                        </p:tgtEl>
                                      </p:cBhvr>
                                      <p:to x="100000" y="100000"/>
                                    </p:animScale>
                                    <p:animScale>
                                      <p:cBhvr>
                                        <p:cTn id="682" dur="1">
                                          <p:stCondLst>
                                            <p:cond delay="45"/>
                                          </p:stCondLst>
                                        </p:cTn>
                                        <p:tgtEl>
                                          <p:spTgt spid="191609"/>
                                        </p:tgtEl>
                                      </p:cBhvr>
                                      <p:to x="100000" y="95000"/>
                                    </p:animScale>
                                    <p:animScale>
                                      <p:cBhvr>
                                        <p:cTn id="683" dur="4" decel="50000">
                                          <p:stCondLst>
                                            <p:cond delay="46"/>
                                          </p:stCondLst>
                                        </p:cTn>
                                        <p:tgtEl>
                                          <p:spTgt spid="191609"/>
                                        </p:tgtEl>
                                      </p:cBhvr>
                                      <p:to x="100000" y="100000"/>
                                    </p:animScale>
                                  </p:childTnLst>
                                </p:cTn>
                              </p:par>
                            </p:childTnLst>
                          </p:cTn>
                        </p:par>
                        <p:par>
                          <p:cTn id="684" fill="hold" nodeType="afterGroup">
                            <p:stCondLst>
                              <p:cond delay="2000"/>
                            </p:stCondLst>
                            <p:childTnLst>
                              <p:par>
                                <p:cTn id="685" presetID="26" presetClass="entr" presetSubtype="0" fill="hold" nodeType="afterEffect">
                                  <p:stCondLst>
                                    <p:cond delay="0"/>
                                  </p:stCondLst>
                                  <p:childTnLst>
                                    <p:set>
                                      <p:cBhvr>
                                        <p:cTn id="686" dur="1" fill="hold">
                                          <p:stCondLst>
                                            <p:cond delay="0"/>
                                          </p:stCondLst>
                                        </p:cTn>
                                        <p:tgtEl>
                                          <p:spTgt spid="191608"/>
                                        </p:tgtEl>
                                        <p:attrNameLst>
                                          <p:attrName>style.visibility</p:attrName>
                                        </p:attrNameLst>
                                      </p:cBhvr>
                                      <p:to>
                                        <p:strVal val="visible"/>
                                      </p:to>
                                    </p:set>
                                    <p:animEffect transition="in" filter="wipe(down)">
                                      <p:cBhvr>
                                        <p:cTn id="687" dur="14">
                                          <p:stCondLst>
                                            <p:cond delay="0"/>
                                          </p:stCondLst>
                                        </p:cTn>
                                        <p:tgtEl>
                                          <p:spTgt spid="191608"/>
                                        </p:tgtEl>
                                      </p:cBhvr>
                                    </p:animEffect>
                                    <p:anim calcmode="lin" valueType="num">
                                      <p:cBhvr>
                                        <p:cTn id="688" dur="46" tmFilter="0,0; 0.14,0.36; 0.43,0.73; 0.71,0.91; 1.0,1.0">
                                          <p:stCondLst>
                                            <p:cond delay="0"/>
                                          </p:stCondLst>
                                        </p:cTn>
                                        <p:tgtEl>
                                          <p:spTgt spid="191608"/>
                                        </p:tgtEl>
                                        <p:attrNameLst>
                                          <p:attrName>ppt_x</p:attrName>
                                        </p:attrNameLst>
                                      </p:cBhvr>
                                      <p:tavLst>
                                        <p:tav tm="0">
                                          <p:val>
                                            <p:strVal val="#ppt_x-0.25"/>
                                          </p:val>
                                        </p:tav>
                                        <p:tav tm="100000">
                                          <p:val>
                                            <p:strVal val="#ppt_x"/>
                                          </p:val>
                                        </p:tav>
                                      </p:tavLst>
                                    </p:anim>
                                    <p:anim calcmode="lin" valueType="num">
                                      <p:cBhvr>
                                        <p:cTn id="689" dur="17" tmFilter="0.0,0.0; 0.25,0.07; 0.50,0.2; 0.75,0.467; 1.0,1.0">
                                          <p:stCondLst>
                                            <p:cond delay="0"/>
                                          </p:stCondLst>
                                        </p:cTn>
                                        <p:tgtEl>
                                          <p:spTgt spid="191608"/>
                                        </p:tgtEl>
                                        <p:attrNameLst>
                                          <p:attrName>ppt_y</p:attrName>
                                        </p:attrNameLst>
                                      </p:cBhvr>
                                      <p:tavLst>
                                        <p:tav tm="0" fmla="#ppt_y-sin(pi*$)/3">
                                          <p:val>
                                            <p:fltVal val="0.5"/>
                                          </p:val>
                                        </p:tav>
                                        <p:tav tm="100000">
                                          <p:val>
                                            <p:fltVal val="1"/>
                                          </p:val>
                                        </p:tav>
                                      </p:tavLst>
                                    </p:anim>
                                    <p:anim calcmode="lin" valueType="num">
                                      <p:cBhvr>
                                        <p:cTn id="690" dur="17" tmFilter="0, 0; 0.125,0.2665; 0.25,0.4; 0.375,0.465; 0.5,0.5;  0.625,0.535; 0.75,0.6; 0.875,0.7335; 1,1">
                                          <p:stCondLst>
                                            <p:cond delay="17"/>
                                          </p:stCondLst>
                                        </p:cTn>
                                        <p:tgtEl>
                                          <p:spTgt spid="191608"/>
                                        </p:tgtEl>
                                        <p:attrNameLst>
                                          <p:attrName>ppt_y</p:attrName>
                                        </p:attrNameLst>
                                      </p:cBhvr>
                                      <p:tavLst>
                                        <p:tav tm="0" fmla="#ppt_y-sin(pi*$)/9">
                                          <p:val>
                                            <p:fltVal val="0"/>
                                          </p:val>
                                        </p:tav>
                                        <p:tav tm="100000">
                                          <p:val>
                                            <p:fltVal val="1"/>
                                          </p:val>
                                        </p:tav>
                                      </p:tavLst>
                                    </p:anim>
                                    <p:anim calcmode="lin" valueType="num">
                                      <p:cBhvr>
                                        <p:cTn id="691" dur="8" tmFilter="0, 0; 0.125,0.2665; 0.25,0.4; 0.375,0.465; 0.5,0.5;  0.625,0.535; 0.75,0.6; 0.875,0.7335; 1,1">
                                          <p:stCondLst>
                                            <p:cond delay="33"/>
                                          </p:stCondLst>
                                        </p:cTn>
                                        <p:tgtEl>
                                          <p:spTgt spid="191608"/>
                                        </p:tgtEl>
                                        <p:attrNameLst>
                                          <p:attrName>ppt_y</p:attrName>
                                        </p:attrNameLst>
                                      </p:cBhvr>
                                      <p:tavLst>
                                        <p:tav tm="0" fmla="#ppt_y-sin(pi*$)/27">
                                          <p:val>
                                            <p:fltVal val="0"/>
                                          </p:val>
                                        </p:tav>
                                        <p:tav tm="100000">
                                          <p:val>
                                            <p:fltVal val="1"/>
                                          </p:val>
                                        </p:tav>
                                      </p:tavLst>
                                    </p:anim>
                                    <p:anim calcmode="lin" valueType="num">
                                      <p:cBhvr>
                                        <p:cTn id="692" dur="4" tmFilter="0, 0; 0.125,0.2665; 0.25,0.4; 0.375,0.465; 0.5,0.5;  0.625,0.535; 0.75,0.6; 0.875,0.7335; 1,1">
                                          <p:stCondLst>
                                            <p:cond delay="41"/>
                                          </p:stCondLst>
                                        </p:cTn>
                                        <p:tgtEl>
                                          <p:spTgt spid="191608"/>
                                        </p:tgtEl>
                                        <p:attrNameLst>
                                          <p:attrName>ppt_y</p:attrName>
                                        </p:attrNameLst>
                                      </p:cBhvr>
                                      <p:tavLst>
                                        <p:tav tm="0" fmla="#ppt_y-sin(pi*$)/81">
                                          <p:val>
                                            <p:fltVal val="0"/>
                                          </p:val>
                                        </p:tav>
                                        <p:tav tm="100000">
                                          <p:val>
                                            <p:fltVal val="1"/>
                                          </p:val>
                                        </p:tav>
                                      </p:tavLst>
                                    </p:anim>
                                    <p:animScale>
                                      <p:cBhvr>
                                        <p:cTn id="693" dur="1">
                                          <p:stCondLst>
                                            <p:cond delay="16"/>
                                          </p:stCondLst>
                                        </p:cTn>
                                        <p:tgtEl>
                                          <p:spTgt spid="191608"/>
                                        </p:tgtEl>
                                      </p:cBhvr>
                                      <p:to x="100000" y="60000"/>
                                    </p:animScale>
                                    <p:animScale>
                                      <p:cBhvr>
                                        <p:cTn id="694" dur="4" decel="50000">
                                          <p:stCondLst>
                                            <p:cond delay="17"/>
                                          </p:stCondLst>
                                        </p:cTn>
                                        <p:tgtEl>
                                          <p:spTgt spid="191608"/>
                                        </p:tgtEl>
                                      </p:cBhvr>
                                      <p:to x="100000" y="100000"/>
                                    </p:animScale>
                                    <p:animScale>
                                      <p:cBhvr>
                                        <p:cTn id="695" dur="1">
                                          <p:stCondLst>
                                            <p:cond delay="33"/>
                                          </p:stCondLst>
                                        </p:cTn>
                                        <p:tgtEl>
                                          <p:spTgt spid="191608"/>
                                        </p:tgtEl>
                                      </p:cBhvr>
                                      <p:to x="100000" y="80000"/>
                                    </p:animScale>
                                    <p:animScale>
                                      <p:cBhvr>
                                        <p:cTn id="696" dur="4" decel="50000">
                                          <p:stCondLst>
                                            <p:cond delay="33"/>
                                          </p:stCondLst>
                                        </p:cTn>
                                        <p:tgtEl>
                                          <p:spTgt spid="191608"/>
                                        </p:tgtEl>
                                      </p:cBhvr>
                                      <p:to x="100000" y="100000"/>
                                    </p:animScale>
                                    <p:animScale>
                                      <p:cBhvr>
                                        <p:cTn id="697" dur="1">
                                          <p:stCondLst>
                                            <p:cond delay="41"/>
                                          </p:stCondLst>
                                        </p:cTn>
                                        <p:tgtEl>
                                          <p:spTgt spid="191608"/>
                                        </p:tgtEl>
                                      </p:cBhvr>
                                      <p:to x="100000" y="90000"/>
                                    </p:animScale>
                                    <p:animScale>
                                      <p:cBhvr>
                                        <p:cTn id="698" dur="4" decel="50000">
                                          <p:stCondLst>
                                            <p:cond delay="42"/>
                                          </p:stCondLst>
                                        </p:cTn>
                                        <p:tgtEl>
                                          <p:spTgt spid="191608"/>
                                        </p:tgtEl>
                                      </p:cBhvr>
                                      <p:to x="100000" y="100000"/>
                                    </p:animScale>
                                    <p:animScale>
                                      <p:cBhvr>
                                        <p:cTn id="699" dur="1">
                                          <p:stCondLst>
                                            <p:cond delay="45"/>
                                          </p:stCondLst>
                                        </p:cTn>
                                        <p:tgtEl>
                                          <p:spTgt spid="191608"/>
                                        </p:tgtEl>
                                      </p:cBhvr>
                                      <p:to x="100000" y="95000"/>
                                    </p:animScale>
                                    <p:animScale>
                                      <p:cBhvr>
                                        <p:cTn id="700" dur="4" decel="50000">
                                          <p:stCondLst>
                                            <p:cond delay="46"/>
                                          </p:stCondLst>
                                        </p:cTn>
                                        <p:tgtEl>
                                          <p:spTgt spid="191608"/>
                                        </p:tgtEl>
                                      </p:cBhvr>
                                      <p:to x="100000" y="100000"/>
                                    </p:animScale>
                                  </p:childTnLst>
                                </p:cTn>
                              </p:par>
                            </p:childTnLst>
                          </p:cTn>
                        </p:par>
                        <p:par>
                          <p:cTn id="701" fill="hold" nodeType="afterGroup">
                            <p:stCondLst>
                              <p:cond delay="2050"/>
                            </p:stCondLst>
                            <p:childTnLst>
                              <p:par>
                                <p:cTn id="702" presetID="26" presetClass="entr" presetSubtype="0" fill="hold" nodeType="afterEffect">
                                  <p:stCondLst>
                                    <p:cond delay="0"/>
                                  </p:stCondLst>
                                  <p:childTnLst>
                                    <p:set>
                                      <p:cBhvr>
                                        <p:cTn id="703" dur="1" fill="hold">
                                          <p:stCondLst>
                                            <p:cond delay="0"/>
                                          </p:stCondLst>
                                        </p:cTn>
                                        <p:tgtEl>
                                          <p:spTgt spid="191594"/>
                                        </p:tgtEl>
                                        <p:attrNameLst>
                                          <p:attrName>style.visibility</p:attrName>
                                        </p:attrNameLst>
                                      </p:cBhvr>
                                      <p:to>
                                        <p:strVal val="visible"/>
                                      </p:to>
                                    </p:set>
                                    <p:animEffect transition="in" filter="wipe(down)">
                                      <p:cBhvr>
                                        <p:cTn id="704" dur="14">
                                          <p:stCondLst>
                                            <p:cond delay="0"/>
                                          </p:stCondLst>
                                        </p:cTn>
                                        <p:tgtEl>
                                          <p:spTgt spid="191594"/>
                                        </p:tgtEl>
                                      </p:cBhvr>
                                    </p:animEffect>
                                    <p:anim calcmode="lin" valueType="num">
                                      <p:cBhvr>
                                        <p:cTn id="705" dur="46" tmFilter="0,0; 0.14,0.36; 0.43,0.73; 0.71,0.91; 1.0,1.0">
                                          <p:stCondLst>
                                            <p:cond delay="0"/>
                                          </p:stCondLst>
                                        </p:cTn>
                                        <p:tgtEl>
                                          <p:spTgt spid="191594"/>
                                        </p:tgtEl>
                                        <p:attrNameLst>
                                          <p:attrName>ppt_x</p:attrName>
                                        </p:attrNameLst>
                                      </p:cBhvr>
                                      <p:tavLst>
                                        <p:tav tm="0">
                                          <p:val>
                                            <p:strVal val="#ppt_x-0.25"/>
                                          </p:val>
                                        </p:tav>
                                        <p:tav tm="100000">
                                          <p:val>
                                            <p:strVal val="#ppt_x"/>
                                          </p:val>
                                        </p:tav>
                                      </p:tavLst>
                                    </p:anim>
                                    <p:anim calcmode="lin" valueType="num">
                                      <p:cBhvr>
                                        <p:cTn id="706" dur="17" tmFilter="0.0,0.0; 0.25,0.07; 0.50,0.2; 0.75,0.467; 1.0,1.0">
                                          <p:stCondLst>
                                            <p:cond delay="0"/>
                                          </p:stCondLst>
                                        </p:cTn>
                                        <p:tgtEl>
                                          <p:spTgt spid="191594"/>
                                        </p:tgtEl>
                                        <p:attrNameLst>
                                          <p:attrName>ppt_y</p:attrName>
                                        </p:attrNameLst>
                                      </p:cBhvr>
                                      <p:tavLst>
                                        <p:tav tm="0" fmla="#ppt_y-sin(pi*$)/3">
                                          <p:val>
                                            <p:fltVal val="0.5"/>
                                          </p:val>
                                        </p:tav>
                                        <p:tav tm="100000">
                                          <p:val>
                                            <p:fltVal val="1"/>
                                          </p:val>
                                        </p:tav>
                                      </p:tavLst>
                                    </p:anim>
                                    <p:anim calcmode="lin" valueType="num">
                                      <p:cBhvr>
                                        <p:cTn id="707" dur="17" tmFilter="0, 0; 0.125,0.2665; 0.25,0.4; 0.375,0.465; 0.5,0.5;  0.625,0.535; 0.75,0.6; 0.875,0.7335; 1,1">
                                          <p:stCondLst>
                                            <p:cond delay="17"/>
                                          </p:stCondLst>
                                        </p:cTn>
                                        <p:tgtEl>
                                          <p:spTgt spid="191594"/>
                                        </p:tgtEl>
                                        <p:attrNameLst>
                                          <p:attrName>ppt_y</p:attrName>
                                        </p:attrNameLst>
                                      </p:cBhvr>
                                      <p:tavLst>
                                        <p:tav tm="0" fmla="#ppt_y-sin(pi*$)/9">
                                          <p:val>
                                            <p:fltVal val="0"/>
                                          </p:val>
                                        </p:tav>
                                        <p:tav tm="100000">
                                          <p:val>
                                            <p:fltVal val="1"/>
                                          </p:val>
                                        </p:tav>
                                      </p:tavLst>
                                    </p:anim>
                                    <p:anim calcmode="lin" valueType="num">
                                      <p:cBhvr>
                                        <p:cTn id="708" dur="8" tmFilter="0, 0; 0.125,0.2665; 0.25,0.4; 0.375,0.465; 0.5,0.5;  0.625,0.535; 0.75,0.6; 0.875,0.7335; 1,1">
                                          <p:stCondLst>
                                            <p:cond delay="33"/>
                                          </p:stCondLst>
                                        </p:cTn>
                                        <p:tgtEl>
                                          <p:spTgt spid="191594"/>
                                        </p:tgtEl>
                                        <p:attrNameLst>
                                          <p:attrName>ppt_y</p:attrName>
                                        </p:attrNameLst>
                                      </p:cBhvr>
                                      <p:tavLst>
                                        <p:tav tm="0" fmla="#ppt_y-sin(pi*$)/27">
                                          <p:val>
                                            <p:fltVal val="0"/>
                                          </p:val>
                                        </p:tav>
                                        <p:tav tm="100000">
                                          <p:val>
                                            <p:fltVal val="1"/>
                                          </p:val>
                                        </p:tav>
                                      </p:tavLst>
                                    </p:anim>
                                    <p:anim calcmode="lin" valueType="num">
                                      <p:cBhvr>
                                        <p:cTn id="709" dur="4" tmFilter="0, 0; 0.125,0.2665; 0.25,0.4; 0.375,0.465; 0.5,0.5;  0.625,0.535; 0.75,0.6; 0.875,0.7335; 1,1">
                                          <p:stCondLst>
                                            <p:cond delay="41"/>
                                          </p:stCondLst>
                                        </p:cTn>
                                        <p:tgtEl>
                                          <p:spTgt spid="191594"/>
                                        </p:tgtEl>
                                        <p:attrNameLst>
                                          <p:attrName>ppt_y</p:attrName>
                                        </p:attrNameLst>
                                      </p:cBhvr>
                                      <p:tavLst>
                                        <p:tav tm="0" fmla="#ppt_y-sin(pi*$)/81">
                                          <p:val>
                                            <p:fltVal val="0"/>
                                          </p:val>
                                        </p:tav>
                                        <p:tav tm="100000">
                                          <p:val>
                                            <p:fltVal val="1"/>
                                          </p:val>
                                        </p:tav>
                                      </p:tavLst>
                                    </p:anim>
                                    <p:animScale>
                                      <p:cBhvr>
                                        <p:cTn id="710" dur="1">
                                          <p:stCondLst>
                                            <p:cond delay="16"/>
                                          </p:stCondLst>
                                        </p:cTn>
                                        <p:tgtEl>
                                          <p:spTgt spid="191594"/>
                                        </p:tgtEl>
                                      </p:cBhvr>
                                      <p:to x="100000" y="60000"/>
                                    </p:animScale>
                                    <p:animScale>
                                      <p:cBhvr>
                                        <p:cTn id="711" dur="4" decel="50000">
                                          <p:stCondLst>
                                            <p:cond delay="17"/>
                                          </p:stCondLst>
                                        </p:cTn>
                                        <p:tgtEl>
                                          <p:spTgt spid="191594"/>
                                        </p:tgtEl>
                                      </p:cBhvr>
                                      <p:to x="100000" y="100000"/>
                                    </p:animScale>
                                    <p:animScale>
                                      <p:cBhvr>
                                        <p:cTn id="712" dur="1">
                                          <p:stCondLst>
                                            <p:cond delay="33"/>
                                          </p:stCondLst>
                                        </p:cTn>
                                        <p:tgtEl>
                                          <p:spTgt spid="191594"/>
                                        </p:tgtEl>
                                      </p:cBhvr>
                                      <p:to x="100000" y="80000"/>
                                    </p:animScale>
                                    <p:animScale>
                                      <p:cBhvr>
                                        <p:cTn id="713" dur="4" decel="50000">
                                          <p:stCondLst>
                                            <p:cond delay="33"/>
                                          </p:stCondLst>
                                        </p:cTn>
                                        <p:tgtEl>
                                          <p:spTgt spid="191594"/>
                                        </p:tgtEl>
                                      </p:cBhvr>
                                      <p:to x="100000" y="100000"/>
                                    </p:animScale>
                                    <p:animScale>
                                      <p:cBhvr>
                                        <p:cTn id="714" dur="1">
                                          <p:stCondLst>
                                            <p:cond delay="41"/>
                                          </p:stCondLst>
                                        </p:cTn>
                                        <p:tgtEl>
                                          <p:spTgt spid="191594"/>
                                        </p:tgtEl>
                                      </p:cBhvr>
                                      <p:to x="100000" y="90000"/>
                                    </p:animScale>
                                    <p:animScale>
                                      <p:cBhvr>
                                        <p:cTn id="715" dur="4" decel="50000">
                                          <p:stCondLst>
                                            <p:cond delay="42"/>
                                          </p:stCondLst>
                                        </p:cTn>
                                        <p:tgtEl>
                                          <p:spTgt spid="191594"/>
                                        </p:tgtEl>
                                      </p:cBhvr>
                                      <p:to x="100000" y="100000"/>
                                    </p:animScale>
                                    <p:animScale>
                                      <p:cBhvr>
                                        <p:cTn id="716" dur="1">
                                          <p:stCondLst>
                                            <p:cond delay="45"/>
                                          </p:stCondLst>
                                        </p:cTn>
                                        <p:tgtEl>
                                          <p:spTgt spid="191594"/>
                                        </p:tgtEl>
                                      </p:cBhvr>
                                      <p:to x="100000" y="95000"/>
                                    </p:animScale>
                                    <p:animScale>
                                      <p:cBhvr>
                                        <p:cTn id="717" dur="4" decel="50000">
                                          <p:stCondLst>
                                            <p:cond delay="46"/>
                                          </p:stCondLst>
                                        </p:cTn>
                                        <p:tgtEl>
                                          <p:spTgt spid="191594"/>
                                        </p:tgtEl>
                                      </p:cBhvr>
                                      <p:to x="100000" y="100000"/>
                                    </p:animScale>
                                  </p:childTnLst>
                                </p:cTn>
                              </p:par>
                            </p:childTnLst>
                          </p:cTn>
                        </p:par>
                        <p:par>
                          <p:cTn id="718" fill="hold" nodeType="afterGroup">
                            <p:stCondLst>
                              <p:cond delay="2100"/>
                            </p:stCondLst>
                            <p:childTnLst>
                              <p:par>
                                <p:cTn id="719" presetID="26" presetClass="entr" presetSubtype="0" fill="hold" nodeType="afterEffect">
                                  <p:stCondLst>
                                    <p:cond delay="0"/>
                                  </p:stCondLst>
                                  <p:childTnLst>
                                    <p:set>
                                      <p:cBhvr>
                                        <p:cTn id="720" dur="1" fill="hold">
                                          <p:stCondLst>
                                            <p:cond delay="0"/>
                                          </p:stCondLst>
                                        </p:cTn>
                                        <p:tgtEl>
                                          <p:spTgt spid="191607"/>
                                        </p:tgtEl>
                                        <p:attrNameLst>
                                          <p:attrName>style.visibility</p:attrName>
                                        </p:attrNameLst>
                                      </p:cBhvr>
                                      <p:to>
                                        <p:strVal val="visible"/>
                                      </p:to>
                                    </p:set>
                                    <p:animEffect transition="in" filter="wipe(down)">
                                      <p:cBhvr>
                                        <p:cTn id="721" dur="14">
                                          <p:stCondLst>
                                            <p:cond delay="0"/>
                                          </p:stCondLst>
                                        </p:cTn>
                                        <p:tgtEl>
                                          <p:spTgt spid="191607"/>
                                        </p:tgtEl>
                                      </p:cBhvr>
                                    </p:animEffect>
                                    <p:anim calcmode="lin" valueType="num">
                                      <p:cBhvr>
                                        <p:cTn id="722" dur="46" tmFilter="0,0; 0.14,0.36; 0.43,0.73; 0.71,0.91; 1.0,1.0">
                                          <p:stCondLst>
                                            <p:cond delay="0"/>
                                          </p:stCondLst>
                                        </p:cTn>
                                        <p:tgtEl>
                                          <p:spTgt spid="191607"/>
                                        </p:tgtEl>
                                        <p:attrNameLst>
                                          <p:attrName>ppt_x</p:attrName>
                                        </p:attrNameLst>
                                      </p:cBhvr>
                                      <p:tavLst>
                                        <p:tav tm="0">
                                          <p:val>
                                            <p:strVal val="#ppt_x-0.25"/>
                                          </p:val>
                                        </p:tav>
                                        <p:tav tm="100000">
                                          <p:val>
                                            <p:strVal val="#ppt_x"/>
                                          </p:val>
                                        </p:tav>
                                      </p:tavLst>
                                    </p:anim>
                                    <p:anim calcmode="lin" valueType="num">
                                      <p:cBhvr>
                                        <p:cTn id="723" dur="17" tmFilter="0.0,0.0; 0.25,0.07; 0.50,0.2; 0.75,0.467; 1.0,1.0">
                                          <p:stCondLst>
                                            <p:cond delay="0"/>
                                          </p:stCondLst>
                                        </p:cTn>
                                        <p:tgtEl>
                                          <p:spTgt spid="191607"/>
                                        </p:tgtEl>
                                        <p:attrNameLst>
                                          <p:attrName>ppt_y</p:attrName>
                                        </p:attrNameLst>
                                      </p:cBhvr>
                                      <p:tavLst>
                                        <p:tav tm="0" fmla="#ppt_y-sin(pi*$)/3">
                                          <p:val>
                                            <p:fltVal val="0.5"/>
                                          </p:val>
                                        </p:tav>
                                        <p:tav tm="100000">
                                          <p:val>
                                            <p:fltVal val="1"/>
                                          </p:val>
                                        </p:tav>
                                      </p:tavLst>
                                    </p:anim>
                                    <p:anim calcmode="lin" valueType="num">
                                      <p:cBhvr>
                                        <p:cTn id="724" dur="17" tmFilter="0, 0; 0.125,0.2665; 0.25,0.4; 0.375,0.465; 0.5,0.5;  0.625,0.535; 0.75,0.6; 0.875,0.7335; 1,1">
                                          <p:stCondLst>
                                            <p:cond delay="17"/>
                                          </p:stCondLst>
                                        </p:cTn>
                                        <p:tgtEl>
                                          <p:spTgt spid="191607"/>
                                        </p:tgtEl>
                                        <p:attrNameLst>
                                          <p:attrName>ppt_y</p:attrName>
                                        </p:attrNameLst>
                                      </p:cBhvr>
                                      <p:tavLst>
                                        <p:tav tm="0" fmla="#ppt_y-sin(pi*$)/9">
                                          <p:val>
                                            <p:fltVal val="0"/>
                                          </p:val>
                                        </p:tav>
                                        <p:tav tm="100000">
                                          <p:val>
                                            <p:fltVal val="1"/>
                                          </p:val>
                                        </p:tav>
                                      </p:tavLst>
                                    </p:anim>
                                    <p:anim calcmode="lin" valueType="num">
                                      <p:cBhvr>
                                        <p:cTn id="725" dur="8" tmFilter="0, 0; 0.125,0.2665; 0.25,0.4; 0.375,0.465; 0.5,0.5;  0.625,0.535; 0.75,0.6; 0.875,0.7335; 1,1">
                                          <p:stCondLst>
                                            <p:cond delay="33"/>
                                          </p:stCondLst>
                                        </p:cTn>
                                        <p:tgtEl>
                                          <p:spTgt spid="191607"/>
                                        </p:tgtEl>
                                        <p:attrNameLst>
                                          <p:attrName>ppt_y</p:attrName>
                                        </p:attrNameLst>
                                      </p:cBhvr>
                                      <p:tavLst>
                                        <p:tav tm="0" fmla="#ppt_y-sin(pi*$)/27">
                                          <p:val>
                                            <p:fltVal val="0"/>
                                          </p:val>
                                        </p:tav>
                                        <p:tav tm="100000">
                                          <p:val>
                                            <p:fltVal val="1"/>
                                          </p:val>
                                        </p:tav>
                                      </p:tavLst>
                                    </p:anim>
                                    <p:anim calcmode="lin" valueType="num">
                                      <p:cBhvr>
                                        <p:cTn id="726" dur="4" tmFilter="0, 0; 0.125,0.2665; 0.25,0.4; 0.375,0.465; 0.5,0.5;  0.625,0.535; 0.75,0.6; 0.875,0.7335; 1,1">
                                          <p:stCondLst>
                                            <p:cond delay="41"/>
                                          </p:stCondLst>
                                        </p:cTn>
                                        <p:tgtEl>
                                          <p:spTgt spid="191607"/>
                                        </p:tgtEl>
                                        <p:attrNameLst>
                                          <p:attrName>ppt_y</p:attrName>
                                        </p:attrNameLst>
                                      </p:cBhvr>
                                      <p:tavLst>
                                        <p:tav tm="0" fmla="#ppt_y-sin(pi*$)/81">
                                          <p:val>
                                            <p:fltVal val="0"/>
                                          </p:val>
                                        </p:tav>
                                        <p:tav tm="100000">
                                          <p:val>
                                            <p:fltVal val="1"/>
                                          </p:val>
                                        </p:tav>
                                      </p:tavLst>
                                    </p:anim>
                                    <p:animScale>
                                      <p:cBhvr>
                                        <p:cTn id="727" dur="1">
                                          <p:stCondLst>
                                            <p:cond delay="16"/>
                                          </p:stCondLst>
                                        </p:cTn>
                                        <p:tgtEl>
                                          <p:spTgt spid="191607"/>
                                        </p:tgtEl>
                                      </p:cBhvr>
                                      <p:to x="100000" y="60000"/>
                                    </p:animScale>
                                    <p:animScale>
                                      <p:cBhvr>
                                        <p:cTn id="728" dur="4" decel="50000">
                                          <p:stCondLst>
                                            <p:cond delay="17"/>
                                          </p:stCondLst>
                                        </p:cTn>
                                        <p:tgtEl>
                                          <p:spTgt spid="191607"/>
                                        </p:tgtEl>
                                      </p:cBhvr>
                                      <p:to x="100000" y="100000"/>
                                    </p:animScale>
                                    <p:animScale>
                                      <p:cBhvr>
                                        <p:cTn id="729" dur="1">
                                          <p:stCondLst>
                                            <p:cond delay="33"/>
                                          </p:stCondLst>
                                        </p:cTn>
                                        <p:tgtEl>
                                          <p:spTgt spid="191607"/>
                                        </p:tgtEl>
                                      </p:cBhvr>
                                      <p:to x="100000" y="80000"/>
                                    </p:animScale>
                                    <p:animScale>
                                      <p:cBhvr>
                                        <p:cTn id="730" dur="4" decel="50000">
                                          <p:stCondLst>
                                            <p:cond delay="33"/>
                                          </p:stCondLst>
                                        </p:cTn>
                                        <p:tgtEl>
                                          <p:spTgt spid="191607"/>
                                        </p:tgtEl>
                                      </p:cBhvr>
                                      <p:to x="100000" y="100000"/>
                                    </p:animScale>
                                    <p:animScale>
                                      <p:cBhvr>
                                        <p:cTn id="731" dur="1">
                                          <p:stCondLst>
                                            <p:cond delay="41"/>
                                          </p:stCondLst>
                                        </p:cTn>
                                        <p:tgtEl>
                                          <p:spTgt spid="191607"/>
                                        </p:tgtEl>
                                      </p:cBhvr>
                                      <p:to x="100000" y="90000"/>
                                    </p:animScale>
                                    <p:animScale>
                                      <p:cBhvr>
                                        <p:cTn id="732" dur="4" decel="50000">
                                          <p:stCondLst>
                                            <p:cond delay="42"/>
                                          </p:stCondLst>
                                        </p:cTn>
                                        <p:tgtEl>
                                          <p:spTgt spid="191607"/>
                                        </p:tgtEl>
                                      </p:cBhvr>
                                      <p:to x="100000" y="100000"/>
                                    </p:animScale>
                                    <p:animScale>
                                      <p:cBhvr>
                                        <p:cTn id="733" dur="1">
                                          <p:stCondLst>
                                            <p:cond delay="45"/>
                                          </p:stCondLst>
                                        </p:cTn>
                                        <p:tgtEl>
                                          <p:spTgt spid="191607"/>
                                        </p:tgtEl>
                                      </p:cBhvr>
                                      <p:to x="100000" y="95000"/>
                                    </p:animScale>
                                    <p:animScale>
                                      <p:cBhvr>
                                        <p:cTn id="734" dur="4" decel="50000">
                                          <p:stCondLst>
                                            <p:cond delay="46"/>
                                          </p:stCondLst>
                                        </p:cTn>
                                        <p:tgtEl>
                                          <p:spTgt spid="191607"/>
                                        </p:tgtEl>
                                      </p:cBhvr>
                                      <p:to x="100000" y="100000"/>
                                    </p:animScale>
                                  </p:childTnLst>
                                </p:cTn>
                              </p:par>
                            </p:childTnLst>
                          </p:cTn>
                        </p:par>
                        <p:par>
                          <p:cTn id="735" fill="hold" nodeType="afterGroup">
                            <p:stCondLst>
                              <p:cond delay="2150"/>
                            </p:stCondLst>
                            <p:childTnLst>
                              <p:par>
                                <p:cTn id="736" presetID="26" presetClass="entr" presetSubtype="0" fill="hold" nodeType="afterEffect">
                                  <p:stCondLst>
                                    <p:cond delay="0"/>
                                  </p:stCondLst>
                                  <p:childTnLst>
                                    <p:set>
                                      <p:cBhvr>
                                        <p:cTn id="737" dur="1" fill="hold">
                                          <p:stCondLst>
                                            <p:cond delay="0"/>
                                          </p:stCondLst>
                                        </p:cTn>
                                        <p:tgtEl>
                                          <p:spTgt spid="191588"/>
                                        </p:tgtEl>
                                        <p:attrNameLst>
                                          <p:attrName>style.visibility</p:attrName>
                                        </p:attrNameLst>
                                      </p:cBhvr>
                                      <p:to>
                                        <p:strVal val="visible"/>
                                      </p:to>
                                    </p:set>
                                    <p:animEffect transition="in" filter="wipe(down)">
                                      <p:cBhvr>
                                        <p:cTn id="738" dur="14">
                                          <p:stCondLst>
                                            <p:cond delay="0"/>
                                          </p:stCondLst>
                                        </p:cTn>
                                        <p:tgtEl>
                                          <p:spTgt spid="191588"/>
                                        </p:tgtEl>
                                      </p:cBhvr>
                                    </p:animEffect>
                                    <p:anim calcmode="lin" valueType="num">
                                      <p:cBhvr>
                                        <p:cTn id="739" dur="46" tmFilter="0,0; 0.14,0.36; 0.43,0.73; 0.71,0.91; 1.0,1.0">
                                          <p:stCondLst>
                                            <p:cond delay="0"/>
                                          </p:stCondLst>
                                        </p:cTn>
                                        <p:tgtEl>
                                          <p:spTgt spid="191588"/>
                                        </p:tgtEl>
                                        <p:attrNameLst>
                                          <p:attrName>ppt_x</p:attrName>
                                        </p:attrNameLst>
                                      </p:cBhvr>
                                      <p:tavLst>
                                        <p:tav tm="0">
                                          <p:val>
                                            <p:strVal val="#ppt_x-0.25"/>
                                          </p:val>
                                        </p:tav>
                                        <p:tav tm="100000">
                                          <p:val>
                                            <p:strVal val="#ppt_x"/>
                                          </p:val>
                                        </p:tav>
                                      </p:tavLst>
                                    </p:anim>
                                    <p:anim calcmode="lin" valueType="num">
                                      <p:cBhvr>
                                        <p:cTn id="740" dur="17" tmFilter="0.0,0.0; 0.25,0.07; 0.50,0.2; 0.75,0.467; 1.0,1.0">
                                          <p:stCondLst>
                                            <p:cond delay="0"/>
                                          </p:stCondLst>
                                        </p:cTn>
                                        <p:tgtEl>
                                          <p:spTgt spid="191588"/>
                                        </p:tgtEl>
                                        <p:attrNameLst>
                                          <p:attrName>ppt_y</p:attrName>
                                        </p:attrNameLst>
                                      </p:cBhvr>
                                      <p:tavLst>
                                        <p:tav tm="0" fmla="#ppt_y-sin(pi*$)/3">
                                          <p:val>
                                            <p:fltVal val="0.5"/>
                                          </p:val>
                                        </p:tav>
                                        <p:tav tm="100000">
                                          <p:val>
                                            <p:fltVal val="1"/>
                                          </p:val>
                                        </p:tav>
                                      </p:tavLst>
                                    </p:anim>
                                    <p:anim calcmode="lin" valueType="num">
                                      <p:cBhvr>
                                        <p:cTn id="741" dur="17" tmFilter="0, 0; 0.125,0.2665; 0.25,0.4; 0.375,0.465; 0.5,0.5;  0.625,0.535; 0.75,0.6; 0.875,0.7335; 1,1">
                                          <p:stCondLst>
                                            <p:cond delay="17"/>
                                          </p:stCondLst>
                                        </p:cTn>
                                        <p:tgtEl>
                                          <p:spTgt spid="191588"/>
                                        </p:tgtEl>
                                        <p:attrNameLst>
                                          <p:attrName>ppt_y</p:attrName>
                                        </p:attrNameLst>
                                      </p:cBhvr>
                                      <p:tavLst>
                                        <p:tav tm="0" fmla="#ppt_y-sin(pi*$)/9">
                                          <p:val>
                                            <p:fltVal val="0"/>
                                          </p:val>
                                        </p:tav>
                                        <p:tav tm="100000">
                                          <p:val>
                                            <p:fltVal val="1"/>
                                          </p:val>
                                        </p:tav>
                                      </p:tavLst>
                                    </p:anim>
                                    <p:anim calcmode="lin" valueType="num">
                                      <p:cBhvr>
                                        <p:cTn id="742" dur="8" tmFilter="0, 0; 0.125,0.2665; 0.25,0.4; 0.375,0.465; 0.5,0.5;  0.625,0.535; 0.75,0.6; 0.875,0.7335; 1,1">
                                          <p:stCondLst>
                                            <p:cond delay="33"/>
                                          </p:stCondLst>
                                        </p:cTn>
                                        <p:tgtEl>
                                          <p:spTgt spid="191588"/>
                                        </p:tgtEl>
                                        <p:attrNameLst>
                                          <p:attrName>ppt_y</p:attrName>
                                        </p:attrNameLst>
                                      </p:cBhvr>
                                      <p:tavLst>
                                        <p:tav tm="0" fmla="#ppt_y-sin(pi*$)/27">
                                          <p:val>
                                            <p:fltVal val="0"/>
                                          </p:val>
                                        </p:tav>
                                        <p:tav tm="100000">
                                          <p:val>
                                            <p:fltVal val="1"/>
                                          </p:val>
                                        </p:tav>
                                      </p:tavLst>
                                    </p:anim>
                                    <p:anim calcmode="lin" valueType="num">
                                      <p:cBhvr>
                                        <p:cTn id="743" dur="4" tmFilter="0, 0; 0.125,0.2665; 0.25,0.4; 0.375,0.465; 0.5,0.5;  0.625,0.535; 0.75,0.6; 0.875,0.7335; 1,1">
                                          <p:stCondLst>
                                            <p:cond delay="41"/>
                                          </p:stCondLst>
                                        </p:cTn>
                                        <p:tgtEl>
                                          <p:spTgt spid="191588"/>
                                        </p:tgtEl>
                                        <p:attrNameLst>
                                          <p:attrName>ppt_y</p:attrName>
                                        </p:attrNameLst>
                                      </p:cBhvr>
                                      <p:tavLst>
                                        <p:tav tm="0" fmla="#ppt_y-sin(pi*$)/81">
                                          <p:val>
                                            <p:fltVal val="0"/>
                                          </p:val>
                                        </p:tav>
                                        <p:tav tm="100000">
                                          <p:val>
                                            <p:fltVal val="1"/>
                                          </p:val>
                                        </p:tav>
                                      </p:tavLst>
                                    </p:anim>
                                    <p:animScale>
                                      <p:cBhvr>
                                        <p:cTn id="744" dur="1">
                                          <p:stCondLst>
                                            <p:cond delay="16"/>
                                          </p:stCondLst>
                                        </p:cTn>
                                        <p:tgtEl>
                                          <p:spTgt spid="191588"/>
                                        </p:tgtEl>
                                      </p:cBhvr>
                                      <p:to x="100000" y="60000"/>
                                    </p:animScale>
                                    <p:animScale>
                                      <p:cBhvr>
                                        <p:cTn id="745" dur="4" decel="50000">
                                          <p:stCondLst>
                                            <p:cond delay="17"/>
                                          </p:stCondLst>
                                        </p:cTn>
                                        <p:tgtEl>
                                          <p:spTgt spid="191588"/>
                                        </p:tgtEl>
                                      </p:cBhvr>
                                      <p:to x="100000" y="100000"/>
                                    </p:animScale>
                                    <p:animScale>
                                      <p:cBhvr>
                                        <p:cTn id="746" dur="1">
                                          <p:stCondLst>
                                            <p:cond delay="33"/>
                                          </p:stCondLst>
                                        </p:cTn>
                                        <p:tgtEl>
                                          <p:spTgt spid="191588"/>
                                        </p:tgtEl>
                                      </p:cBhvr>
                                      <p:to x="100000" y="80000"/>
                                    </p:animScale>
                                    <p:animScale>
                                      <p:cBhvr>
                                        <p:cTn id="747" dur="4" decel="50000">
                                          <p:stCondLst>
                                            <p:cond delay="33"/>
                                          </p:stCondLst>
                                        </p:cTn>
                                        <p:tgtEl>
                                          <p:spTgt spid="191588"/>
                                        </p:tgtEl>
                                      </p:cBhvr>
                                      <p:to x="100000" y="100000"/>
                                    </p:animScale>
                                    <p:animScale>
                                      <p:cBhvr>
                                        <p:cTn id="748" dur="1">
                                          <p:stCondLst>
                                            <p:cond delay="41"/>
                                          </p:stCondLst>
                                        </p:cTn>
                                        <p:tgtEl>
                                          <p:spTgt spid="191588"/>
                                        </p:tgtEl>
                                      </p:cBhvr>
                                      <p:to x="100000" y="90000"/>
                                    </p:animScale>
                                    <p:animScale>
                                      <p:cBhvr>
                                        <p:cTn id="749" dur="4" decel="50000">
                                          <p:stCondLst>
                                            <p:cond delay="42"/>
                                          </p:stCondLst>
                                        </p:cTn>
                                        <p:tgtEl>
                                          <p:spTgt spid="191588"/>
                                        </p:tgtEl>
                                      </p:cBhvr>
                                      <p:to x="100000" y="100000"/>
                                    </p:animScale>
                                    <p:animScale>
                                      <p:cBhvr>
                                        <p:cTn id="750" dur="1">
                                          <p:stCondLst>
                                            <p:cond delay="45"/>
                                          </p:stCondLst>
                                        </p:cTn>
                                        <p:tgtEl>
                                          <p:spTgt spid="191588"/>
                                        </p:tgtEl>
                                      </p:cBhvr>
                                      <p:to x="100000" y="95000"/>
                                    </p:animScale>
                                    <p:animScale>
                                      <p:cBhvr>
                                        <p:cTn id="751" dur="4" decel="50000">
                                          <p:stCondLst>
                                            <p:cond delay="46"/>
                                          </p:stCondLst>
                                        </p:cTn>
                                        <p:tgtEl>
                                          <p:spTgt spid="191588"/>
                                        </p:tgtEl>
                                      </p:cBhvr>
                                      <p:to x="100000" y="100000"/>
                                    </p:animScale>
                                  </p:childTnLst>
                                </p:cTn>
                              </p:par>
                            </p:childTnLst>
                          </p:cTn>
                        </p:par>
                        <p:par>
                          <p:cTn id="752" fill="hold" nodeType="afterGroup">
                            <p:stCondLst>
                              <p:cond delay="2200"/>
                            </p:stCondLst>
                            <p:childTnLst>
                              <p:par>
                                <p:cTn id="753" presetID="26" presetClass="entr" presetSubtype="0" fill="hold" nodeType="afterEffect">
                                  <p:stCondLst>
                                    <p:cond delay="0"/>
                                  </p:stCondLst>
                                  <p:childTnLst>
                                    <p:set>
                                      <p:cBhvr>
                                        <p:cTn id="754" dur="1" fill="hold">
                                          <p:stCondLst>
                                            <p:cond delay="0"/>
                                          </p:stCondLst>
                                        </p:cTn>
                                        <p:tgtEl>
                                          <p:spTgt spid="191589"/>
                                        </p:tgtEl>
                                        <p:attrNameLst>
                                          <p:attrName>style.visibility</p:attrName>
                                        </p:attrNameLst>
                                      </p:cBhvr>
                                      <p:to>
                                        <p:strVal val="visible"/>
                                      </p:to>
                                    </p:set>
                                    <p:animEffect transition="in" filter="wipe(down)">
                                      <p:cBhvr>
                                        <p:cTn id="755" dur="14">
                                          <p:stCondLst>
                                            <p:cond delay="0"/>
                                          </p:stCondLst>
                                        </p:cTn>
                                        <p:tgtEl>
                                          <p:spTgt spid="191589"/>
                                        </p:tgtEl>
                                      </p:cBhvr>
                                    </p:animEffect>
                                    <p:anim calcmode="lin" valueType="num">
                                      <p:cBhvr>
                                        <p:cTn id="756" dur="46" tmFilter="0,0; 0.14,0.36; 0.43,0.73; 0.71,0.91; 1.0,1.0">
                                          <p:stCondLst>
                                            <p:cond delay="0"/>
                                          </p:stCondLst>
                                        </p:cTn>
                                        <p:tgtEl>
                                          <p:spTgt spid="191589"/>
                                        </p:tgtEl>
                                        <p:attrNameLst>
                                          <p:attrName>ppt_x</p:attrName>
                                        </p:attrNameLst>
                                      </p:cBhvr>
                                      <p:tavLst>
                                        <p:tav tm="0">
                                          <p:val>
                                            <p:strVal val="#ppt_x-0.25"/>
                                          </p:val>
                                        </p:tav>
                                        <p:tav tm="100000">
                                          <p:val>
                                            <p:strVal val="#ppt_x"/>
                                          </p:val>
                                        </p:tav>
                                      </p:tavLst>
                                    </p:anim>
                                    <p:anim calcmode="lin" valueType="num">
                                      <p:cBhvr>
                                        <p:cTn id="757" dur="17" tmFilter="0.0,0.0; 0.25,0.07; 0.50,0.2; 0.75,0.467; 1.0,1.0">
                                          <p:stCondLst>
                                            <p:cond delay="0"/>
                                          </p:stCondLst>
                                        </p:cTn>
                                        <p:tgtEl>
                                          <p:spTgt spid="191589"/>
                                        </p:tgtEl>
                                        <p:attrNameLst>
                                          <p:attrName>ppt_y</p:attrName>
                                        </p:attrNameLst>
                                      </p:cBhvr>
                                      <p:tavLst>
                                        <p:tav tm="0" fmla="#ppt_y-sin(pi*$)/3">
                                          <p:val>
                                            <p:fltVal val="0.5"/>
                                          </p:val>
                                        </p:tav>
                                        <p:tav tm="100000">
                                          <p:val>
                                            <p:fltVal val="1"/>
                                          </p:val>
                                        </p:tav>
                                      </p:tavLst>
                                    </p:anim>
                                    <p:anim calcmode="lin" valueType="num">
                                      <p:cBhvr>
                                        <p:cTn id="758" dur="17" tmFilter="0, 0; 0.125,0.2665; 0.25,0.4; 0.375,0.465; 0.5,0.5;  0.625,0.535; 0.75,0.6; 0.875,0.7335; 1,1">
                                          <p:stCondLst>
                                            <p:cond delay="17"/>
                                          </p:stCondLst>
                                        </p:cTn>
                                        <p:tgtEl>
                                          <p:spTgt spid="191589"/>
                                        </p:tgtEl>
                                        <p:attrNameLst>
                                          <p:attrName>ppt_y</p:attrName>
                                        </p:attrNameLst>
                                      </p:cBhvr>
                                      <p:tavLst>
                                        <p:tav tm="0" fmla="#ppt_y-sin(pi*$)/9">
                                          <p:val>
                                            <p:fltVal val="0"/>
                                          </p:val>
                                        </p:tav>
                                        <p:tav tm="100000">
                                          <p:val>
                                            <p:fltVal val="1"/>
                                          </p:val>
                                        </p:tav>
                                      </p:tavLst>
                                    </p:anim>
                                    <p:anim calcmode="lin" valueType="num">
                                      <p:cBhvr>
                                        <p:cTn id="759" dur="8" tmFilter="0, 0; 0.125,0.2665; 0.25,0.4; 0.375,0.465; 0.5,0.5;  0.625,0.535; 0.75,0.6; 0.875,0.7335; 1,1">
                                          <p:stCondLst>
                                            <p:cond delay="33"/>
                                          </p:stCondLst>
                                        </p:cTn>
                                        <p:tgtEl>
                                          <p:spTgt spid="191589"/>
                                        </p:tgtEl>
                                        <p:attrNameLst>
                                          <p:attrName>ppt_y</p:attrName>
                                        </p:attrNameLst>
                                      </p:cBhvr>
                                      <p:tavLst>
                                        <p:tav tm="0" fmla="#ppt_y-sin(pi*$)/27">
                                          <p:val>
                                            <p:fltVal val="0"/>
                                          </p:val>
                                        </p:tav>
                                        <p:tav tm="100000">
                                          <p:val>
                                            <p:fltVal val="1"/>
                                          </p:val>
                                        </p:tav>
                                      </p:tavLst>
                                    </p:anim>
                                    <p:anim calcmode="lin" valueType="num">
                                      <p:cBhvr>
                                        <p:cTn id="760" dur="4" tmFilter="0, 0; 0.125,0.2665; 0.25,0.4; 0.375,0.465; 0.5,0.5;  0.625,0.535; 0.75,0.6; 0.875,0.7335; 1,1">
                                          <p:stCondLst>
                                            <p:cond delay="41"/>
                                          </p:stCondLst>
                                        </p:cTn>
                                        <p:tgtEl>
                                          <p:spTgt spid="191589"/>
                                        </p:tgtEl>
                                        <p:attrNameLst>
                                          <p:attrName>ppt_y</p:attrName>
                                        </p:attrNameLst>
                                      </p:cBhvr>
                                      <p:tavLst>
                                        <p:tav tm="0" fmla="#ppt_y-sin(pi*$)/81">
                                          <p:val>
                                            <p:fltVal val="0"/>
                                          </p:val>
                                        </p:tav>
                                        <p:tav tm="100000">
                                          <p:val>
                                            <p:fltVal val="1"/>
                                          </p:val>
                                        </p:tav>
                                      </p:tavLst>
                                    </p:anim>
                                    <p:animScale>
                                      <p:cBhvr>
                                        <p:cTn id="761" dur="1">
                                          <p:stCondLst>
                                            <p:cond delay="16"/>
                                          </p:stCondLst>
                                        </p:cTn>
                                        <p:tgtEl>
                                          <p:spTgt spid="191589"/>
                                        </p:tgtEl>
                                      </p:cBhvr>
                                      <p:to x="100000" y="60000"/>
                                    </p:animScale>
                                    <p:animScale>
                                      <p:cBhvr>
                                        <p:cTn id="762" dur="4" decel="50000">
                                          <p:stCondLst>
                                            <p:cond delay="17"/>
                                          </p:stCondLst>
                                        </p:cTn>
                                        <p:tgtEl>
                                          <p:spTgt spid="191589"/>
                                        </p:tgtEl>
                                      </p:cBhvr>
                                      <p:to x="100000" y="100000"/>
                                    </p:animScale>
                                    <p:animScale>
                                      <p:cBhvr>
                                        <p:cTn id="763" dur="1">
                                          <p:stCondLst>
                                            <p:cond delay="33"/>
                                          </p:stCondLst>
                                        </p:cTn>
                                        <p:tgtEl>
                                          <p:spTgt spid="191589"/>
                                        </p:tgtEl>
                                      </p:cBhvr>
                                      <p:to x="100000" y="80000"/>
                                    </p:animScale>
                                    <p:animScale>
                                      <p:cBhvr>
                                        <p:cTn id="764" dur="4" decel="50000">
                                          <p:stCondLst>
                                            <p:cond delay="33"/>
                                          </p:stCondLst>
                                        </p:cTn>
                                        <p:tgtEl>
                                          <p:spTgt spid="191589"/>
                                        </p:tgtEl>
                                      </p:cBhvr>
                                      <p:to x="100000" y="100000"/>
                                    </p:animScale>
                                    <p:animScale>
                                      <p:cBhvr>
                                        <p:cTn id="765" dur="1">
                                          <p:stCondLst>
                                            <p:cond delay="41"/>
                                          </p:stCondLst>
                                        </p:cTn>
                                        <p:tgtEl>
                                          <p:spTgt spid="191589"/>
                                        </p:tgtEl>
                                      </p:cBhvr>
                                      <p:to x="100000" y="90000"/>
                                    </p:animScale>
                                    <p:animScale>
                                      <p:cBhvr>
                                        <p:cTn id="766" dur="4" decel="50000">
                                          <p:stCondLst>
                                            <p:cond delay="42"/>
                                          </p:stCondLst>
                                        </p:cTn>
                                        <p:tgtEl>
                                          <p:spTgt spid="191589"/>
                                        </p:tgtEl>
                                      </p:cBhvr>
                                      <p:to x="100000" y="100000"/>
                                    </p:animScale>
                                    <p:animScale>
                                      <p:cBhvr>
                                        <p:cTn id="767" dur="1">
                                          <p:stCondLst>
                                            <p:cond delay="45"/>
                                          </p:stCondLst>
                                        </p:cTn>
                                        <p:tgtEl>
                                          <p:spTgt spid="191589"/>
                                        </p:tgtEl>
                                      </p:cBhvr>
                                      <p:to x="100000" y="95000"/>
                                    </p:animScale>
                                    <p:animScale>
                                      <p:cBhvr>
                                        <p:cTn id="768" dur="4" decel="50000">
                                          <p:stCondLst>
                                            <p:cond delay="46"/>
                                          </p:stCondLst>
                                        </p:cTn>
                                        <p:tgtEl>
                                          <p:spTgt spid="191589"/>
                                        </p:tgtEl>
                                      </p:cBhvr>
                                      <p:to x="100000" y="100000"/>
                                    </p:animScale>
                                  </p:childTnLst>
                                </p:cTn>
                              </p:par>
                            </p:childTnLst>
                          </p:cTn>
                        </p:par>
                        <p:par>
                          <p:cTn id="769" fill="hold" nodeType="afterGroup">
                            <p:stCondLst>
                              <p:cond delay="2250"/>
                            </p:stCondLst>
                            <p:childTnLst>
                              <p:par>
                                <p:cTn id="770" presetID="26" presetClass="entr" presetSubtype="0" fill="hold" nodeType="afterEffect">
                                  <p:stCondLst>
                                    <p:cond delay="0"/>
                                  </p:stCondLst>
                                  <p:childTnLst>
                                    <p:set>
                                      <p:cBhvr>
                                        <p:cTn id="771" dur="1" fill="hold">
                                          <p:stCondLst>
                                            <p:cond delay="0"/>
                                          </p:stCondLst>
                                        </p:cTn>
                                        <p:tgtEl>
                                          <p:spTgt spid="191590"/>
                                        </p:tgtEl>
                                        <p:attrNameLst>
                                          <p:attrName>style.visibility</p:attrName>
                                        </p:attrNameLst>
                                      </p:cBhvr>
                                      <p:to>
                                        <p:strVal val="visible"/>
                                      </p:to>
                                    </p:set>
                                    <p:animEffect transition="in" filter="wipe(down)">
                                      <p:cBhvr>
                                        <p:cTn id="772" dur="14">
                                          <p:stCondLst>
                                            <p:cond delay="0"/>
                                          </p:stCondLst>
                                        </p:cTn>
                                        <p:tgtEl>
                                          <p:spTgt spid="191590"/>
                                        </p:tgtEl>
                                      </p:cBhvr>
                                    </p:animEffect>
                                    <p:anim calcmode="lin" valueType="num">
                                      <p:cBhvr>
                                        <p:cTn id="773" dur="46" tmFilter="0,0; 0.14,0.36; 0.43,0.73; 0.71,0.91; 1.0,1.0">
                                          <p:stCondLst>
                                            <p:cond delay="0"/>
                                          </p:stCondLst>
                                        </p:cTn>
                                        <p:tgtEl>
                                          <p:spTgt spid="191590"/>
                                        </p:tgtEl>
                                        <p:attrNameLst>
                                          <p:attrName>ppt_x</p:attrName>
                                        </p:attrNameLst>
                                      </p:cBhvr>
                                      <p:tavLst>
                                        <p:tav tm="0">
                                          <p:val>
                                            <p:strVal val="#ppt_x-0.25"/>
                                          </p:val>
                                        </p:tav>
                                        <p:tav tm="100000">
                                          <p:val>
                                            <p:strVal val="#ppt_x"/>
                                          </p:val>
                                        </p:tav>
                                      </p:tavLst>
                                    </p:anim>
                                    <p:anim calcmode="lin" valueType="num">
                                      <p:cBhvr>
                                        <p:cTn id="774" dur="17" tmFilter="0.0,0.0; 0.25,0.07; 0.50,0.2; 0.75,0.467; 1.0,1.0">
                                          <p:stCondLst>
                                            <p:cond delay="0"/>
                                          </p:stCondLst>
                                        </p:cTn>
                                        <p:tgtEl>
                                          <p:spTgt spid="191590"/>
                                        </p:tgtEl>
                                        <p:attrNameLst>
                                          <p:attrName>ppt_y</p:attrName>
                                        </p:attrNameLst>
                                      </p:cBhvr>
                                      <p:tavLst>
                                        <p:tav tm="0" fmla="#ppt_y-sin(pi*$)/3">
                                          <p:val>
                                            <p:fltVal val="0.5"/>
                                          </p:val>
                                        </p:tav>
                                        <p:tav tm="100000">
                                          <p:val>
                                            <p:fltVal val="1"/>
                                          </p:val>
                                        </p:tav>
                                      </p:tavLst>
                                    </p:anim>
                                    <p:anim calcmode="lin" valueType="num">
                                      <p:cBhvr>
                                        <p:cTn id="775" dur="17" tmFilter="0, 0; 0.125,0.2665; 0.25,0.4; 0.375,0.465; 0.5,0.5;  0.625,0.535; 0.75,0.6; 0.875,0.7335; 1,1">
                                          <p:stCondLst>
                                            <p:cond delay="17"/>
                                          </p:stCondLst>
                                        </p:cTn>
                                        <p:tgtEl>
                                          <p:spTgt spid="191590"/>
                                        </p:tgtEl>
                                        <p:attrNameLst>
                                          <p:attrName>ppt_y</p:attrName>
                                        </p:attrNameLst>
                                      </p:cBhvr>
                                      <p:tavLst>
                                        <p:tav tm="0" fmla="#ppt_y-sin(pi*$)/9">
                                          <p:val>
                                            <p:fltVal val="0"/>
                                          </p:val>
                                        </p:tav>
                                        <p:tav tm="100000">
                                          <p:val>
                                            <p:fltVal val="1"/>
                                          </p:val>
                                        </p:tav>
                                      </p:tavLst>
                                    </p:anim>
                                    <p:anim calcmode="lin" valueType="num">
                                      <p:cBhvr>
                                        <p:cTn id="776" dur="8" tmFilter="0, 0; 0.125,0.2665; 0.25,0.4; 0.375,0.465; 0.5,0.5;  0.625,0.535; 0.75,0.6; 0.875,0.7335; 1,1">
                                          <p:stCondLst>
                                            <p:cond delay="33"/>
                                          </p:stCondLst>
                                        </p:cTn>
                                        <p:tgtEl>
                                          <p:spTgt spid="191590"/>
                                        </p:tgtEl>
                                        <p:attrNameLst>
                                          <p:attrName>ppt_y</p:attrName>
                                        </p:attrNameLst>
                                      </p:cBhvr>
                                      <p:tavLst>
                                        <p:tav tm="0" fmla="#ppt_y-sin(pi*$)/27">
                                          <p:val>
                                            <p:fltVal val="0"/>
                                          </p:val>
                                        </p:tav>
                                        <p:tav tm="100000">
                                          <p:val>
                                            <p:fltVal val="1"/>
                                          </p:val>
                                        </p:tav>
                                      </p:tavLst>
                                    </p:anim>
                                    <p:anim calcmode="lin" valueType="num">
                                      <p:cBhvr>
                                        <p:cTn id="777" dur="4" tmFilter="0, 0; 0.125,0.2665; 0.25,0.4; 0.375,0.465; 0.5,0.5;  0.625,0.535; 0.75,0.6; 0.875,0.7335; 1,1">
                                          <p:stCondLst>
                                            <p:cond delay="41"/>
                                          </p:stCondLst>
                                        </p:cTn>
                                        <p:tgtEl>
                                          <p:spTgt spid="191590"/>
                                        </p:tgtEl>
                                        <p:attrNameLst>
                                          <p:attrName>ppt_y</p:attrName>
                                        </p:attrNameLst>
                                      </p:cBhvr>
                                      <p:tavLst>
                                        <p:tav tm="0" fmla="#ppt_y-sin(pi*$)/81">
                                          <p:val>
                                            <p:fltVal val="0"/>
                                          </p:val>
                                        </p:tav>
                                        <p:tav tm="100000">
                                          <p:val>
                                            <p:fltVal val="1"/>
                                          </p:val>
                                        </p:tav>
                                      </p:tavLst>
                                    </p:anim>
                                    <p:animScale>
                                      <p:cBhvr>
                                        <p:cTn id="778" dur="1">
                                          <p:stCondLst>
                                            <p:cond delay="16"/>
                                          </p:stCondLst>
                                        </p:cTn>
                                        <p:tgtEl>
                                          <p:spTgt spid="191590"/>
                                        </p:tgtEl>
                                      </p:cBhvr>
                                      <p:to x="100000" y="60000"/>
                                    </p:animScale>
                                    <p:animScale>
                                      <p:cBhvr>
                                        <p:cTn id="779" dur="4" decel="50000">
                                          <p:stCondLst>
                                            <p:cond delay="17"/>
                                          </p:stCondLst>
                                        </p:cTn>
                                        <p:tgtEl>
                                          <p:spTgt spid="191590"/>
                                        </p:tgtEl>
                                      </p:cBhvr>
                                      <p:to x="100000" y="100000"/>
                                    </p:animScale>
                                    <p:animScale>
                                      <p:cBhvr>
                                        <p:cTn id="780" dur="1">
                                          <p:stCondLst>
                                            <p:cond delay="33"/>
                                          </p:stCondLst>
                                        </p:cTn>
                                        <p:tgtEl>
                                          <p:spTgt spid="191590"/>
                                        </p:tgtEl>
                                      </p:cBhvr>
                                      <p:to x="100000" y="80000"/>
                                    </p:animScale>
                                    <p:animScale>
                                      <p:cBhvr>
                                        <p:cTn id="781" dur="4" decel="50000">
                                          <p:stCondLst>
                                            <p:cond delay="33"/>
                                          </p:stCondLst>
                                        </p:cTn>
                                        <p:tgtEl>
                                          <p:spTgt spid="191590"/>
                                        </p:tgtEl>
                                      </p:cBhvr>
                                      <p:to x="100000" y="100000"/>
                                    </p:animScale>
                                    <p:animScale>
                                      <p:cBhvr>
                                        <p:cTn id="782" dur="1">
                                          <p:stCondLst>
                                            <p:cond delay="41"/>
                                          </p:stCondLst>
                                        </p:cTn>
                                        <p:tgtEl>
                                          <p:spTgt spid="191590"/>
                                        </p:tgtEl>
                                      </p:cBhvr>
                                      <p:to x="100000" y="90000"/>
                                    </p:animScale>
                                    <p:animScale>
                                      <p:cBhvr>
                                        <p:cTn id="783" dur="4" decel="50000">
                                          <p:stCondLst>
                                            <p:cond delay="42"/>
                                          </p:stCondLst>
                                        </p:cTn>
                                        <p:tgtEl>
                                          <p:spTgt spid="191590"/>
                                        </p:tgtEl>
                                      </p:cBhvr>
                                      <p:to x="100000" y="100000"/>
                                    </p:animScale>
                                    <p:animScale>
                                      <p:cBhvr>
                                        <p:cTn id="784" dur="1">
                                          <p:stCondLst>
                                            <p:cond delay="45"/>
                                          </p:stCondLst>
                                        </p:cTn>
                                        <p:tgtEl>
                                          <p:spTgt spid="191590"/>
                                        </p:tgtEl>
                                      </p:cBhvr>
                                      <p:to x="100000" y="95000"/>
                                    </p:animScale>
                                    <p:animScale>
                                      <p:cBhvr>
                                        <p:cTn id="785" dur="4" decel="50000">
                                          <p:stCondLst>
                                            <p:cond delay="46"/>
                                          </p:stCondLst>
                                        </p:cTn>
                                        <p:tgtEl>
                                          <p:spTgt spid="191590"/>
                                        </p:tgtEl>
                                      </p:cBhvr>
                                      <p:to x="100000" y="100000"/>
                                    </p:animScale>
                                  </p:childTnLst>
                                </p:cTn>
                              </p:par>
                              <p:par>
                                <p:cTn id="786" presetID="8" presetClass="emph" presetSubtype="0" repeatCount="indefinite" accel="50000" decel="50000" autoRev="1" fill="hold" nodeType="withEffect">
                                  <p:stCondLst>
                                    <p:cond delay="0"/>
                                  </p:stCondLst>
                                  <p:childTnLst>
                                    <p:animRot by="-720000">
                                      <p:cBhvr>
                                        <p:cTn id="787" dur="3000" fill="hold"/>
                                        <p:tgtEl>
                                          <p:spTgt spid="191591"/>
                                        </p:tgtEl>
                                        <p:attrNameLst>
                                          <p:attrName>r</p:attrName>
                                        </p:attrNameLst>
                                      </p:cBhvr>
                                    </p:animRot>
                                  </p:childTnLst>
                                </p:cTn>
                              </p:par>
                              <p:par>
                                <p:cTn id="788" presetID="8" presetClass="emph" presetSubtype="0" repeatCount="indefinite" accel="50000" decel="50000" autoRev="1" fill="hold" nodeType="withEffect">
                                  <p:stCondLst>
                                    <p:cond delay="0"/>
                                  </p:stCondLst>
                                  <p:childTnLst>
                                    <p:animRot by="-720000">
                                      <p:cBhvr>
                                        <p:cTn id="789" dur="3000" fill="hold"/>
                                        <p:tgtEl>
                                          <p:spTgt spid="191548"/>
                                        </p:tgtEl>
                                        <p:attrNameLst>
                                          <p:attrName>r</p:attrName>
                                        </p:attrNameLst>
                                      </p:cBhvr>
                                    </p:animRot>
                                  </p:childTnLst>
                                </p:cTn>
                              </p:par>
                              <p:par>
                                <p:cTn id="790" presetID="8" presetClass="emph" presetSubtype="0" repeatCount="indefinite" accel="50000" decel="50000" autoRev="1" fill="hold" nodeType="withEffect">
                                  <p:stCondLst>
                                    <p:cond delay="0"/>
                                  </p:stCondLst>
                                  <p:childTnLst>
                                    <p:animRot by="-720000">
                                      <p:cBhvr>
                                        <p:cTn id="791" dur="3000" fill="hold"/>
                                        <p:tgtEl>
                                          <p:spTgt spid="191547"/>
                                        </p:tgtEl>
                                        <p:attrNameLst>
                                          <p:attrName>r</p:attrName>
                                        </p:attrNameLst>
                                      </p:cBhvr>
                                    </p:animRot>
                                  </p:childTnLst>
                                </p:cTn>
                              </p:par>
                              <p:par>
                                <p:cTn id="792" presetID="8" presetClass="emph" presetSubtype="0" repeatCount="indefinite" accel="50000" decel="50000" autoRev="1" fill="hold" nodeType="withEffect">
                                  <p:stCondLst>
                                    <p:cond delay="0"/>
                                  </p:stCondLst>
                                  <p:childTnLst>
                                    <p:animRot by="-720000">
                                      <p:cBhvr>
                                        <p:cTn id="793" dur="3000" fill="hold"/>
                                        <p:tgtEl>
                                          <p:spTgt spid="191529"/>
                                        </p:tgtEl>
                                        <p:attrNameLst>
                                          <p:attrName>r</p:attrName>
                                        </p:attrNameLst>
                                      </p:cBhvr>
                                    </p:animRot>
                                  </p:childTnLst>
                                </p:cTn>
                              </p:par>
                              <p:par>
                                <p:cTn id="794" presetID="8" presetClass="emph" presetSubtype="0" repeatCount="indefinite" accel="50000" decel="50000" autoRev="1" fill="hold" nodeType="withEffect">
                                  <p:stCondLst>
                                    <p:cond delay="0"/>
                                  </p:stCondLst>
                                  <p:childTnLst>
                                    <p:animRot by="-720000">
                                      <p:cBhvr>
                                        <p:cTn id="795" dur="2000" fill="hold"/>
                                        <p:tgtEl>
                                          <p:spTgt spid="191549"/>
                                        </p:tgtEl>
                                        <p:attrNameLst>
                                          <p:attrName>r</p:attrName>
                                        </p:attrNameLst>
                                      </p:cBhvr>
                                    </p:animRot>
                                  </p:childTnLst>
                                </p:cTn>
                              </p:par>
                              <p:par>
                                <p:cTn id="796" presetID="8" presetClass="emph" presetSubtype="0" repeatCount="indefinite" accel="50000" decel="50000" autoRev="1" fill="hold" nodeType="withEffect">
                                  <p:stCondLst>
                                    <p:cond delay="0"/>
                                  </p:stCondLst>
                                  <p:childTnLst>
                                    <p:animRot by="720000">
                                      <p:cBhvr>
                                        <p:cTn id="797" dur="2000" fill="hold"/>
                                        <p:tgtEl>
                                          <p:spTgt spid="191585"/>
                                        </p:tgtEl>
                                        <p:attrNameLst>
                                          <p:attrName>r</p:attrName>
                                        </p:attrNameLst>
                                      </p:cBhvr>
                                    </p:animRot>
                                  </p:childTnLst>
                                </p:cTn>
                              </p:par>
                              <p:par>
                                <p:cTn id="798" presetID="8" presetClass="emph" presetSubtype="0" repeatCount="indefinite" accel="50000" decel="50000" autoRev="1" fill="hold" nodeType="withEffect">
                                  <p:stCondLst>
                                    <p:cond delay="0"/>
                                  </p:stCondLst>
                                  <p:childTnLst>
                                    <p:animRot by="720000">
                                      <p:cBhvr>
                                        <p:cTn id="799" dur="1800" fill="hold"/>
                                        <p:tgtEl>
                                          <p:spTgt spid="191584"/>
                                        </p:tgtEl>
                                        <p:attrNameLst>
                                          <p:attrName>r</p:attrName>
                                        </p:attrNameLst>
                                      </p:cBhvr>
                                    </p:animRot>
                                  </p:childTnLst>
                                </p:cTn>
                              </p:par>
                              <p:par>
                                <p:cTn id="800" presetID="8" presetClass="emph" presetSubtype="0" repeatCount="indefinite" accel="50000" decel="50000" autoRev="1" fill="hold" nodeType="withEffect">
                                  <p:stCondLst>
                                    <p:cond delay="0"/>
                                  </p:stCondLst>
                                  <p:childTnLst>
                                    <p:animRot by="720000">
                                      <p:cBhvr>
                                        <p:cTn id="801" dur="2000" fill="hold"/>
                                        <p:tgtEl>
                                          <p:spTgt spid="191590"/>
                                        </p:tgtEl>
                                        <p:attrNameLst>
                                          <p:attrName>r</p:attrName>
                                        </p:attrNameLst>
                                      </p:cBhvr>
                                    </p:animRot>
                                  </p:childTnLst>
                                </p:cTn>
                              </p:par>
                              <p:par>
                                <p:cTn id="802" presetID="8" presetClass="emph" presetSubtype="0" repeatCount="indefinite" accel="50000" decel="50000" autoRev="1" fill="hold" nodeType="withEffect">
                                  <p:stCondLst>
                                    <p:cond delay="0"/>
                                  </p:stCondLst>
                                  <p:childTnLst>
                                    <p:animRot by="720000">
                                      <p:cBhvr>
                                        <p:cTn id="803" dur="2000" fill="hold"/>
                                        <p:tgtEl>
                                          <p:spTgt spid="191573"/>
                                        </p:tgtEl>
                                        <p:attrNameLst>
                                          <p:attrName>r</p:attrName>
                                        </p:attrNameLst>
                                      </p:cBhvr>
                                    </p:animRot>
                                  </p:childTnLst>
                                </p:cTn>
                              </p:par>
                              <p:par>
                                <p:cTn id="804" presetID="8" presetClass="emph" presetSubtype="0" repeatCount="indefinite" accel="50000" decel="50000" autoRev="1" fill="hold" nodeType="withEffect">
                                  <p:stCondLst>
                                    <p:cond delay="0"/>
                                  </p:stCondLst>
                                  <p:childTnLst>
                                    <p:animRot by="720000">
                                      <p:cBhvr>
                                        <p:cTn id="805" dur="2000" fill="hold"/>
                                        <p:tgtEl>
                                          <p:spTgt spid="191572"/>
                                        </p:tgtEl>
                                        <p:attrNameLst>
                                          <p:attrName>r</p:attrName>
                                        </p:attrNameLst>
                                      </p:cBhvr>
                                    </p:animRot>
                                  </p:childTnLst>
                                </p:cTn>
                              </p:par>
                              <p:par>
                                <p:cTn id="806" presetID="8" presetClass="emph" presetSubtype="0" repeatCount="indefinite" accel="50000" decel="50000" autoRev="1" fill="hold" nodeType="withEffect">
                                  <p:stCondLst>
                                    <p:cond delay="0"/>
                                  </p:stCondLst>
                                  <p:childTnLst>
                                    <p:animRot by="720000">
                                      <p:cBhvr>
                                        <p:cTn id="807" dur="2000" fill="hold"/>
                                        <p:tgtEl>
                                          <p:spTgt spid="191574"/>
                                        </p:tgtEl>
                                        <p:attrNameLst>
                                          <p:attrName>r</p:attrName>
                                        </p:attrNameLst>
                                      </p:cBhvr>
                                    </p:animRot>
                                  </p:childTnLst>
                                </p:cTn>
                              </p:par>
                              <p:par>
                                <p:cTn id="808" presetID="8" presetClass="emph" presetSubtype="0" repeatCount="indefinite" accel="50000" decel="50000" autoRev="1" fill="hold" nodeType="withEffect">
                                  <p:stCondLst>
                                    <p:cond delay="0"/>
                                  </p:stCondLst>
                                  <p:childTnLst>
                                    <p:animRot by="720000">
                                      <p:cBhvr>
                                        <p:cTn id="809" dur="2000" fill="hold"/>
                                        <p:tgtEl>
                                          <p:spTgt spid="191588"/>
                                        </p:tgtEl>
                                        <p:attrNameLst>
                                          <p:attrName>r</p:attrName>
                                        </p:attrNameLst>
                                      </p:cBhvr>
                                    </p:animRot>
                                  </p:childTnLst>
                                </p:cTn>
                              </p:par>
                              <p:par>
                                <p:cTn id="810" presetID="8" presetClass="emph" presetSubtype="0" repeatCount="indefinite" accel="50000" decel="50000" autoRev="1" fill="hold" nodeType="withEffect">
                                  <p:stCondLst>
                                    <p:cond delay="0"/>
                                  </p:stCondLst>
                                  <p:childTnLst>
                                    <p:animRot by="720000">
                                      <p:cBhvr>
                                        <p:cTn id="811" dur="2000" fill="hold"/>
                                        <p:tgtEl>
                                          <p:spTgt spid="191589"/>
                                        </p:tgtEl>
                                        <p:attrNameLst>
                                          <p:attrName>r</p:attrName>
                                        </p:attrNameLst>
                                      </p:cBhvr>
                                    </p:animRot>
                                  </p:childTnLst>
                                </p:cTn>
                              </p:par>
                              <p:par>
                                <p:cTn id="812" presetID="8" presetClass="emph" presetSubtype="0" repeatCount="indefinite" accel="50000" decel="50000" autoRev="1" fill="hold" nodeType="withEffect">
                                  <p:stCondLst>
                                    <p:cond delay="0"/>
                                  </p:stCondLst>
                                  <p:childTnLst>
                                    <p:animRot by="720000">
                                      <p:cBhvr>
                                        <p:cTn id="813" dur="2600" fill="hold"/>
                                        <p:tgtEl>
                                          <p:spTgt spid="191586"/>
                                        </p:tgtEl>
                                        <p:attrNameLst>
                                          <p:attrName>r</p:attrName>
                                        </p:attrNameLst>
                                      </p:cBhvr>
                                    </p:animRot>
                                  </p:childTnLst>
                                </p:cTn>
                              </p:par>
                              <p:par>
                                <p:cTn id="814" presetID="64" presetClass="path" presetSubtype="0" repeatCount="indefinite" accel="50000" decel="50000" autoRev="1" fill="hold" nodeType="withEffect">
                                  <p:stCondLst>
                                    <p:cond delay="0"/>
                                  </p:stCondLst>
                                  <p:childTnLst>
                                    <p:animMotion origin="layout" path="M -3.33333E-6 0.01736 L -3.33333E-6 0 " pathEditMode="relative" rAng="0" ptsTypes="AA">
                                      <p:cBhvr>
                                        <p:cTn id="815" dur="2000" fill="hold"/>
                                        <p:tgtEl>
                                          <p:spTgt spid="191532"/>
                                        </p:tgtEl>
                                        <p:attrNameLst>
                                          <p:attrName>ppt_x</p:attrName>
                                          <p:attrName>ppt_y</p:attrName>
                                        </p:attrNameLst>
                                      </p:cBhvr>
                                      <p:rCtr x="0" y="-880"/>
                                    </p:animMotion>
                                  </p:childTnLst>
                                </p:cTn>
                              </p:par>
                              <p:par>
                                <p:cTn id="816" presetID="64" presetClass="path" presetSubtype="0" repeatCount="indefinite" accel="50000" decel="50000" autoRev="1" fill="hold" nodeType="withEffect">
                                  <p:stCondLst>
                                    <p:cond delay="0"/>
                                  </p:stCondLst>
                                  <p:childTnLst>
                                    <p:animMotion origin="layout" path="M -3.33333E-6 -3.33333E-6 L 0.00417 0.00301 " pathEditMode="relative" rAng="0" ptsTypes="AA">
                                      <p:cBhvr>
                                        <p:cTn id="817" dur="2000" fill="hold"/>
                                        <p:tgtEl>
                                          <p:spTgt spid="191575"/>
                                        </p:tgtEl>
                                        <p:attrNameLst>
                                          <p:attrName>ppt_x</p:attrName>
                                          <p:attrName>ppt_y</p:attrName>
                                        </p:attrNameLst>
                                      </p:cBhvr>
                                      <p:rCtr x="208" y="139"/>
                                    </p:animMotion>
                                  </p:childTnLst>
                                </p:cTn>
                              </p:par>
                              <p:par>
                                <p:cTn id="818" presetID="3" presetClass="path" presetSubtype="0" repeatCount="indefinite" fill="hold" nodeType="withEffect">
                                  <p:stCondLst>
                                    <p:cond delay="0"/>
                                  </p:stCondLst>
                                  <p:childTnLst>
                                    <p:animMotion origin="layout" path="M 3.33333E-6 -0.00324 L 0.00416 -0.00972 L 0.00833 -0.00324 L 0.00416 0.00347 L 3.33333E-6 -0.00324 Z " pathEditMode="relative" rAng="0" ptsTypes="FFFFF">
                                      <p:cBhvr>
                                        <p:cTn id="819" dur="400" fill="hold"/>
                                        <p:tgtEl>
                                          <p:spTgt spid="191555"/>
                                        </p:tgtEl>
                                        <p:attrNameLst>
                                          <p:attrName>ppt_x</p:attrName>
                                          <p:attrName>ppt_y</p:attrName>
                                        </p:attrNameLst>
                                      </p:cBhvr>
                                      <p:rCtr x="417" y="0"/>
                                    </p:animMotion>
                                  </p:childTnLst>
                                </p:cTn>
                              </p:par>
                              <p:par>
                                <p:cTn id="820" presetID="3" presetClass="path" presetSubtype="0" repeatCount="indefinite" fill="hold" nodeType="withEffect">
                                  <p:stCondLst>
                                    <p:cond delay="0"/>
                                  </p:stCondLst>
                                  <p:childTnLst>
                                    <p:animMotion origin="layout" path="M 0 2.96296E-6 L 0.00625 -0.00648 L 0.0125 2.96296E-6 L 0.00625 0.0074 L 0 2.96296E-6 Z " pathEditMode="relative" rAng="0" ptsTypes="FFFFF">
                                      <p:cBhvr>
                                        <p:cTn id="821" dur="520" spd="-100000" fill="hold"/>
                                        <p:tgtEl>
                                          <p:spTgt spid="191556"/>
                                        </p:tgtEl>
                                        <p:attrNameLst>
                                          <p:attrName>ppt_x</p:attrName>
                                          <p:attrName>ppt_y</p:attrName>
                                        </p:attrNameLst>
                                      </p:cBhvr>
                                      <p:rCtr x="625" y="46"/>
                                    </p:animMotion>
                                  </p:childTnLst>
                                </p:cTn>
                              </p:par>
                              <p:par>
                                <p:cTn id="822" presetID="3" presetClass="path" presetSubtype="0" repeatCount="indefinite" fill="hold" nodeType="withEffect">
                                  <p:stCondLst>
                                    <p:cond delay="0"/>
                                  </p:stCondLst>
                                  <p:childTnLst>
                                    <p:animMotion origin="layout" path="M 3.33333E-6 -0.00324 L 0.00416 -0.00972 L 0.00833 -0.00324 L 0.00416 0.00347 L 3.33333E-6 -0.00324 Z " pathEditMode="relative" rAng="0" ptsTypes="FFFFF">
                                      <p:cBhvr>
                                        <p:cTn id="823" dur="460" spd="-100000" fill="hold"/>
                                        <p:tgtEl>
                                          <p:spTgt spid="191593"/>
                                        </p:tgtEl>
                                        <p:attrNameLst>
                                          <p:attrName>ppt_x</p:attrName>
                                          <p:attrName>ppt_y</p:attrName>
                                        </p:attrNameLst>
                                      </p:cBhvr>
                                      <p:rCtr x="417" y="0"/>
                                    </p:animMotion>
                                  </p:childTnLst>
                                </p:cTn>
                              </p:par>
                              <p:par>
                                <p:cTn id="824" presetID="3" presetClass="path" presetSubtype="0" repeatCount="indefinite" fill="hold" nodeType="withEffect">
                                  <p:stCondLst>
                                    <p:cond delay="0"/>
                                  </p:stCondLst>
                                  <p:childTnLst>
                                    <p:animMotion origin="layout" path="M 3.33333E-6 -0.00324 L 0.00416 -0.00972 L 0.00833 -0.00324 L 0.00416 0.00347 L 3.33333E-6 -0.00324 Z " pathEditMode="relative" rAng="0" ptsTypes="FFFFF">
                                      <p:cBhvr>
                                        <p:cTn id="825" dur="400" fill="hold"/>
                                        <p:tgtEl>
                                          <p:spTgt spid="191594"/>
                                        </p:tgtEl>
                                        <p:attrNameLst>
                                          <p:attrName>ppt_x</p:attrName>
                                          <p:attrName>ppt_y</p:attrName>
                                        </p:attrNameLst>
                                      </p:cBhvr>
                                      <p:rCtr x="417" y="0"/>
                                    </p:animMotion>
                                  </p:childTnLst>
                                </p:cTn>
                              </p:par>
                              <p:par>
                                <p:cTn id="826" presetID="3" presetClass="path" presetSubtype="0" repeatCount="indefinite" fill="hold" nodeType="withEffect">
                                  <p:stCondLst>
                                    <p:cond delay="0"/>
                                  </p:stCondLst>
                                  <p:childTnLst>
                                    <p:animMotion origin="layout" path="M 3.33333E-6 -0.00324 L 0.00416 -0.00972 L 0.00833 -0.00324 L 0.00416 0.00347 L 3.33333E-6 -0.00324 Z " pathEditMode="relative" rAng="0" ptsTypes="FFFFF">
                                      <p:cBhvr>
                                        <p:cTn id="827" dur="400" spd="-100000" fill="hold"/>
                                        <p:tgtEl>
                                          <p:spTgt spid="191595"/>
                                        </p:tgtEl>
                                        <p:attrNameLst>
                                          <p:attrName>ppt_x</p:attrName>
                                          <p:attrName>ppt_y</p:attrName>
                                        </p:attrNameLst>
                                      </p:cBhvr>
                                      <p:rCtr x="417" y="0"/>
                                    </p:animMotion>
                                  </p:childTnLst>
                                </p:cTn>
                              </p:par>
                              <p:par>
                                <p:cTn id="828" presetID="3" presetClass="path" presetSubtype="0" repeatCount="indefinite" fill="hold" nodeType="withEffect">
                                  <p:stCondLst>
                                    <p:cond delay="0"/>
                                  </p:stCondLst>
                                  <p:childTnLst>
                                    <p:animMotion origin="layout" path="M 3.33333E-6 -0.00324 L 0.00416 -0.00972 L 0.00833 -0.00324 L 0.00416 0.00347 L 3.33333E-6 -0.00324 Z " pathEditMode="relative" rAng="0" ptsTypes="FFFFF">
                                      <p:cBhvr>
                                        <p:cTn id="829" dur="400" fill="hold"/>
                                        <p:tgtEl>
                                          <p:spTgt spid="191596"/>
                                        </p:tgtEl>
                                        <p:attrNameLst>
                                          <p:attrName>ppt_x</p:attrName>
                                          <p:attrName>ppt_y</p:attrName>
                                        </p:attrNameLst>
                                      </p:cBhvr>
                                      <p:rCtr x="417" y="0"/>
                                    </p:animMotion>
                                  </p:childTnLst>
                                </p:cTn>
                              </p:par>
                              <p:par>
                                <p:cTn id="830" presetID="3" presetClass="path" presetSubtype="0" repeatCount="indefinite" fill="hold" nodeType="withEffect">
                                  <p:stCondLst>
                                    <p:cond delay="0"/>
                                  </p:stCondLst>
                                  <p:childTnLst>
                                    <p:animMotion origin="layout" path="M 3.33333E-6 -0.00324 L 0.00416 -0.00972 L 0.00833 -0.00324 L 0.00416 0.00347 L 3.33333E-6 -0.00324 Z " pathEditMode="relative" rAng="0" ptsTypes="FFFFF">
                                      <p:cBhvr>
                                        <p:cTn id="831" dur="440" fill="hold"/>
                                        <p:tgtEl>
                                          <p:spTgt spid="191598"/>
                                        </p:tgtEl>
                                        <p:attrNameLst>
                                          <p:attrName>ppt_x</p:attrName>
                                          <p:attrName>ppt_y</p:attrName>
                                        </p:attrNameLst>
                                      </p:cBhvr>
                                      <p:rCtr x="417" y="0"/>
                                    </p:animMotion>
                                  </p:childTnLst>
                                </p:cTn>
                              </p:par>
                              <p:par>
                                <p:cTn id="832" presetID="3" presetClass="path" presetSubtype="0" repeatCount="indefinite" fill="hold" nodeType="withEffect">
                                  <p:stCondLst>
                                    <p:cond delay="0"/>
                                  </p:stCondLst>
                                  <p:childTnLst>
                                    <p:animMotion origin="layout" path="M 3.33333E-6 -0.00324 L 0.00416 -0.00972 L 0.00833 -0.00324 L 0.00416 0.00347 L 3.33333E-6 -0.00324 Z " pathEditMode="relative" rAng="0" ptsTypes="FFFFF">
                                      <p:cBhvr>
                                        <p:cTn id="833" dur="500" fill="hold"/>
                                        <p:tgtEl>
                                          <p:spTgt spid="191599"/>
                                        </p:tgtEl>
                                        <p:attrNameLst>
                                          <p:attrName>ppt_x</p:attrName>
                                          <p:attrName>ppt_y</p:attrName>
                                        </p:attrNameLst>
                                      </p:cBhvr>
                                      <p:rCtr x="417" y="0"/>
                                    </p:animMotion>
                                  </p:childTnLst>
                                </p:cTn>
                              </p:par>
                              <p:par>
                                <p:cTn id="834" presetID="3" presetClass="path" presetSubtype="0" repeatCount="indefinite" fill="hold" nodeType="withEffect">
                                  <p:stCondLst>
                                    <p:cond delay="0"/>
                                  </p:stCondLst>
                                  <p:childTnLst>
                                    <p:animMotion origin="layout" path="M 3.33333E-6 -0.00324 L 0.00416 -0.00972 L 0.00833 -0.00324 L 0.00416 0.00347 L 3.33333E-6 -0.00324 Z " pathEditMode="relative" rAng="0" ptsTypes="FFFFF">
                                      <p:cBhvr>
                                        <p:cTn id="835" dur="400" fill="hold"/>
                                        <p:tgtEl>
                                          <p:spTgt spid="191600"/>
                                        </p:tgtEl>
                                        <p:attrNameLst>
                                          <p:attrName>ppt_x</p:attrName>
                                          <p:attrName>ppt_y</p:attrName>
                                        </p:attrNameLst>
                                      </p:cBhvr>
                                      <p:rCtr x="417" y="0"/>
                                    </p:animMotion>
                                  </p:childTnLst>
                                </p:cTn>
                              </p:par>
                              <p:par>
                                <p:cTn id="836" presetID="3" presetClass="path" presetSubtype="0" repeatCount="indefinite" fill="hold" nodeType="withEffect">
                                  <p:stCondLst>
                                    <p:cond delay="0"/>
                                  </p:stCondLst>
                                  <p:childTnLst>
                                    <p:animMotion origin="layout" path="M 0 2.96296E-6 L 0.00625 -0.00648 L 0.0125 2.96296E-6 L 0.00625 0.0074 L 0 2.96296E-6 Z " pathEditMode="relative" rAng="0" ptsTypes="FFFFF">
                                      <p:cBhvr>
                                        <p:cTn id="837" dur="330" fill="hold"/>
                                        <p:tgtEl>
                                          <p:spTgt spid="191602"/>
                                        </p:tgtEl>
                                        <p:attrNameLst>
                                          <p:attrName>ppt_x</p:attrName>
                                          <p:attrName>ppt_y</p:attrName>
                                        </p:attrNameLst>
                                      </p:cBhvr>
                                      <p:rCtr x="625" y="46"/>
                                    </p:animMotion>
                                  </p:childTnLst>
                                </p:cTn>
                              </p:par>
                              <p:par>
                                <p:cTn id="838" presetID="3" presetClass="path" presetSubtype="0" repeatCount="indefinite" fill="hold" nodeType="withEffect">
                                  <p:stCondLst>
                                    <p:cond delay="0"/>
                                  </p:stCondLst>
                                  <p:childTnLst>
                                    <p:animMotion origin="layout" path="M 0 2.96296E-6 L 0.00625 -0.00648 L 0.0125 2.96296E-6 L 0.00625 0.0074 L 0 2.96296E-6 Z " pathEditMode="relative" rAng="0" ptsTypes="FFFFF">
                                      <p:cBhvr>
                                        <p:cTn id="839" dur="480" spd="-100000" fill="hold"/>
                                        <p:tgtEl>
                                          <p:spTgt spid="191603"/>
                                        </p:tgtEl>
                                        <p:attrNameLst>
                                          <p:attrName>ppt_x</p:attrName>
                                          <p:attrName>ppt_y</p:attrName>
                                        </p:attrNameLst>
                                      </p:cBhvr>
                                      <p:rCtr x="625" y="46"/>
                                    </p:animMotion>
                                  </p:childTnLst>
                                </p:cTn>
                              </p:par>
                              <p:par>
                                <p:cTn id="840" presetID="3" presetClass="path" presetSubtype="0" repeatCount="indefinite" fill="hold" nodeType="withEffect">
                                  <p:stCondLst>
                                    <p:cond delay="0"/>
                                  </p:stCondLst>
                                  <p:childTnLst>
                                    <p:animMotion origin="layout" path="M 0 2.96296E-6 L 0.00625 -0.00648 L 0.0125 2.96296E-6 L 0.00625 0.0074 L 0 2.96296E-6 Z " pathEditMode="relative" rAng="0" ptsTypes="FFFFF">
                                      <p:cBhvr>
                                        <p:cTn id="841" dur="330" fill="hold"/>
                                        <p:tgtEl>
                                          <p:spTgt spid="191604"/>
                                        </p:tgtEl>
                                        <p:attrNameLst>
                                          <p:attrName>ppt_x</p:attrName>
                                          <p:attrName>ppt_y</p:attrName>
                                        </p:attrNameLst>
                                      </p:cBhvr>
                                      <p:rCtr x="625" y="46"/>
                                    </p:animMotion>
                                  </p:childTnLst>
                                </p:cTn>
                              </p:par>
                              <p:par>
                                <p:cTn id="842" presetID="3" presetClass="path" presetSubtype="0" repeatCount="indefinite" fill="hold" nodeType="withEffect">
                                  <p:stCondLst>
                                    <p:cond delay="0"/>
                                  </p:stCondLst>
                                  <p:childTnLst>
                                    <p:animMotion origin="layout" path="M 0 2.96296E-6 L 0.00625 -0.00648 L 0.0125 2.96296E-6 L 0.00625 0.0074 L 0 2.96296E-6 Z " pathEditMode="relative" rAng="0" ptsTypes="FFFFF">
                                      <p:cBhvr>
                                        <p:cTn id="843" dur="540" fill="hold"/>
                                        <p:tgtEl>
                                          <p:spTgt spid="191605"/>
                                        </p:tgtEl>
                                        <p:attrNameLst>
                                          <p:attrName>ppt_x</p:attrName>
                                          <p:attrName>ppt_y</p:attrName>
                                        </p:attrNameLst>
                                      </p:cBhvr>
                                      <p:rCtr x="625" y="46"/>
                                    </p:animMotion>
                                  </p:childTnLst>
                                </p:cTn>
                              </p:par>
                              <p:par>
                                <p:cTn id="844" presetID="3" presetClass="emph" presetSubtype="6" repeatCount="indefinite" accel="50000" decel="50000" autoRev="1" fill="hold" nodeType="withEffect">
                                  <p:stCondLst>
                                    <p:cond delay="0"/>
                                  </p:stCondLst>
                                  <p:childTnLst>
                                    <p:animClr clrSpc="hsl" dir="cw">
                                      <p:cBhvr override="childStyle">
                                        <p:cTn id="845" dur="8000" fill="hold"/>
                                        <p:tgtEl>
                                          <p:spTgt spid="191504">
                                            <p:txEl>
                                              <p:pRg st="0" end="0"/>
                                            </p:txEl>
                                          </p:spTgt>
                                        </p:tgtEl>
                                        <p:attrNameLst>
                                          <p:attrName>style.color</p:attrName>
                                        </p:attrNameLst>
                                      </p:cBhvr>
                                      <p:to>
                                        <a:srgbClr val="FFCC66"/>
                                      </p:to>
                                    </p:animClr>
                                  </p:childTnLst>
                                </p:cTn>
                              </p:par>
                              <p:par>
                                <p:cTn id="846" presetID="3" presetClass="path" presetSubtype="0" repeatCount="indefinite" fill="hold" nodeType="withEffect">
                                  <p:stCondLst>
                                    <p:cond delay="0"/>
                                  </p:stCondLst>
                                  <p:childTnLst>
                                    <p:animMotion origin="layout" path="M 3.33333E-6 -0.00324 L 0.00416 -0.00972 L 0.00833 -0.00324 L 0.00416 0.00347 L 3.33333E-6 -0.00324 Z " pathEditMode="relative" rAng="0" ptsTypes="FFFFF">
                                      <p:cBhvr>
                                        <p:cTn id="847" dur="400" fill="hold"/>
                                        <p:tgtEl>
                                          <p:spTgt spid="191607"/>
                                        </p:tgtEl>
                                        <p:attrNameLst>
                                          <p:attrName>ppt_x</p:attrName>
                                          <p:attrName>ppt_y</p:attrName>
                                        </p:attrNameLst>
                                      </p:cBhvr>
                                      <p:rCtr x="417" y="0"/>
                                    </p:animMotion>
                                  </p:childTnLst>
                                </p:cTn>
                              </p:par>
                              <p:par>
                                <p:cTn id="848" presetID="64" presetClass="path" presetSubtype="0" repeatCount="indefinite" accel="50000" decel="50000" autoRev="1" fill="hold" nodeType="withEffect">
                                  <p:stCondLst>
                                    <p:cond delay="0"/>
                                  </p:stCondLst>
                                  <p:childTnLst>
                                    <p:animMotion origin="layout" path="M -3.33333E-6 -3.33333E-6 L 0.00417 0.00301 " pathEditMode="relative" rAng="0" ptsTypes="AA">
                                      <p:cBhvr>
                                        <p:cTn id="849" dur="2000" fill="hold"/>
                                        <p:tgtEl>
                                          <p:spTgt spid="191608"/>
                                        </p:tgtEl>
                                        <p:attrNameLst>
                                          <p:attrName>ppt_x</p:attrName>
                                          <p:attrName>ppt_y</p:attrName>
                                        </p:attrNameLst>
                                      </p:cBhvr>
                                      <p:rCtr x="208" y="139"/>
                                    </p:animMotion>
                                  </p:childTnLst>
                                </p:cTn>
                              </p:par>
                              <p:par>
                                <p:cTn id="850" presetID="64" presetClass="path" presetSubtype="0" repeatCount="indefinite" accel="50000" decel="50000" autoRev="1" fill="hold" nodeType="withEffect">
                                  <p:stCondLst>
                                    <p:cond delay="0"/>
                                  </p:stCondLst>
                                  <p:childTnLst>
                                    <p:animMotion origin="layout" path="M -3.33333E-6 0.01736 L -3.33333E-6 0 " pathEditMode="relative" rAng="0" ptsTypes="AA">
                                      <p:cBhvr>
                                        <p:cTn id="851" dur="2000" fill="hold"/>
                                        <p:tgtEl>
                                          <p:spTgt spid="191609"/>
                                        </p:tgtEl>
                                        <p:attrNameLst>
                                          <p:attrName>ppt_x</p:attrName>
                                          <p:attrName>ppt_y</p:attrName>
                                        </p:attrNameLst>
                                      </p:cBhvr>
                                      <p:rCtr x="0" y="-880"/>
                                    </p:animMotion>
                                  </p:childTnLst>
                                </p:cTn>
                              </p:par>
                              <p:par>
                                <p:cTn id="852" presetID="8" presetClass="emph" presetSubtype="0" repeatCount="indefinite" fill="hold" nodeType="withEffect">
                                  <p:stCondLst>
                                    <p:cond delay="0"/>
                                  </p:stCondLst>
                                  <p:endCondLst>
                                    <p:cond evt="onNext" delay="0">
                                      <p:tgtEl>
                                        <p:sldTgt/>
                                      </p:tgtEl>
                                    </p:cond>
                                  </p:endCondLst>
                                  <p:childTnLst>
                                    <p:animRot by="21600000">
                                      <p:cBhvr>
                                        <p:cTn id="853" dur="12000" fill="hold"/>
                                        <p:tgtEl>
                                          <p:spTgt spid="191537"/>
                                        </p:tgtEl>
                                        <p:attrNameLst>
                                          <p:attrName>r</p:attrName>
                                        </p:attrNameLst>
                                      </p:cBhvr>
                                    </p:animRot>
                                  </p:childTnLst>
                                </p:cTn>
                              </p:par>
                              <p:par>
                                <p:cTn id="854" presetID="42" presetClass="path" presetSubtype="0" repeatCount="indefinite" accel="50000" decel="50000" autoRev="1" fill="hold" nodeType="withEffect">
                                  <p:stCondLst>
                                    <p:cond delay="0"/>
                                  </p:stCondLst>
                                  <p:endCondLst>
                                    <p:cond evt="onNext" delay="0">
                                      <p:tgtEl>
                                        <p:sldTgt/>
                                      </p:tgtEl>
                                    </p:cond>
                                  </p:endCondLst>
                                  <p:childTnLst>
                                    <p:animMotion origin="layout" path="M -3.33333E-6 -0.00301 L -3.33333E-6 3.33333E-6 " pathEditMode="relative" rAng="0" ptsTypes="AA">
                                      <p:cBhvr>
                                        <p:cTn id="855" dur="14000" fill="hold"/>
                                        <p:tgtEl>
                                          <p:spTgt spid="191535"/>
                                        </p:tgtEl>
                                        <p:attrNameLst>
                                          <p:attrName>ppt_x</p:attrName>
                                          <p:attrName>ppt_y</p:attrName>
                                        </p:attrNameLst>
                                      </p:cBhvr>
                                      <p:rCtr x="0" y="139"/>
                                    </p:animMotion>
                                  </p:childTnLst>
                                </p:cTn>
                              </p:par>
                              <p:par>
                                <p:cTn id="856" presetID="42" presetClass="path" presetSubtype="0" repeatCount="indefinite" accel="50000" decel="50000" autoRev="1" fill="hold" nodeType="withEffect">
                                  <p:stCondLst>
                                    <p:cond delay="0"/>
                                  </p:stCondLst>
                                  <p:endCondLst>
                                    <p:cond evt="onNext" delay="0">
                                      <p:tgtEl>
                                        <p:sldTgt/>
                                      </p:tgtEl>
                                    </p:cond>
                                  </p:endCondLst>
                                  <p:childTnLst>
                                    <p:animMotion origin="layout" path="M 0.00833 0.00996 L 3.33333E-6 -3.33333E-6 " pathEditMode="relative" rAng="0" ptsTypes="AA">
                                      <p:cBhvr>
                                        <p:cTn id="857" dur="14000" fill="hold"/>
                                        <p:tgtEl>
                                          <p:spTgt spid="191536"/>
                                        </p:tgtEl>
                                        <p:attrNameLst>
                                          <p:attrName>ppt_x</p:attrName>
                                          <p:attrName>ppt_y</p:attrName>
                                        </p:attrNameLst>
                                      </p:cBhvr>
                                      <p:rCtr x="-417" y="-509"/>
                                    </p:animMotion>
                                  </p:childTnLst>
                                </p:cTn>
                              </p:par>
                              <p:par>
                                <p:cTn id="858" presetID="42" presetClass="path" presetSubtype="0" repeatCount="indefinite" accel="50000" decel="50000" autoRev="1" fill="hold" nodeType="withEffect">
                                  <p:stCondLst>
                                    <p:cond delay="0"/>
                                  </p:stCondLst>
                                  <p:endCondLst>
                                    <p:cond evt="onNext" delay="0">
                                      <p:tgtEl>
                                        <p:sldTgt/>
                                      </p:tgtEl>
                                    </p:cond>
                                  </p:endCondLst>
                                  <p:childTnLst>
                                    <p:animMotion origin="layout" path="M 0 -0.01226 L 0 -4.44444E-6 " pathEditMode="relative" rAng="0" ptsTypes="AA">
                                      <p:cBhvr>
                                        <p:cTn id="859" dur="14000" fill="hold"/>
                                        <p:tgtEl>
                                          <p:spTgt spid="191539"/>
                                        </p:tgtEl>
                                        <p:attrNameLst>
                                          <p:attrName>ppt_x</p:attrName>
                                          <p:attrName>ppt_y</p:attrName>
                                        </p:attrNameLst>
                                      </p:cBhvr>
                                      <p:rCtr x="0" y="602"/>
                                    </p:animMotion>
                                  </p:childTnLst>
                                </p:cTn>
                              </p:par>
                              <p:par>
                                <p:cTn id="860" presetID="42" presetClass="path" presetSubtype="0" repeatCount="indefinite" accel="50000" decel="50000" autoRev="1" fill="hold" nodeType="withEffect">
                                  <p:stCondLst>
                                    <p:cond delay="0"/>
                                  </p:stCondLst>
                                  <p:endCondLst>
                                    <p:cond evt="onNext" delay="0">
                                      <p:tgtEl>
                                        <p:sldTgt/>
                                      </p:tgtEl>
                                    </p:cond>
                                  </p:endCondLst>
                                  <p:childTnLst>
                                    <p:animMotion origin="layout" path="M 0.00833 -0.00833 L 3.33333E-6 -4.44444E-6 " pathEditMode="relative" rAng="0" ptsTypes="AA">
                                      <p:cBhvr>
                                        <p:cTn id="861" dur="14000" fill="hold"/>
                                        <p:tgtEl>
                                          <p:spTgt spid="191540"/>
                                        </p:tgtEl>
                                        <p:attrNameLst>
                                          <p:attrName>ppt_x</p:attrName>
                                          <p:attrName>ppt_y</p:attrName>
                                        </p:attrNameLst>
                                      </p:cBhvr>
                                      <p:rCtr x="-41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4" grpId="0" build="allAtOnce"/>
      <p:bldP spid="191504" grpId="1" build="p"/>
      <p:bldP spid="191508" grpId="0" animBg="1"/>
      <p:bldP spid="191541" grpId="0"/>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100000">
              <a:srgbClr val="FF99CC"/>
            </a:gs>
          </a:gsLst>
          <a:lin ang="5400000" scaled="1"/>
        </a:gradFill>
        <a:effectLst/>
      </p:bgPr>
    </p:bg>
    <p:spTree>
      <p:nvGrpSpPr>
        <p:cNvPr id="1" name=""/>
        <p:cNvGrpSpPr/>
        <p:nvPr/>
      </p:nvGrpSpPr>
      <p:grpSpPr>
        <a:xfrm>
          <a:off x="0" y="0"/>
          <a:ext cx="0" cy="0"/>
          <a:chOff x="0" y="0"/>
          <a:chExt cx="0" cy="0"/>
        </a:xfrm>
      </p:grpSpPr>
      <p:sp>
        <p:nvSpPr>
          <p:cNvPr id="181250" name="Oval 2">
            <a:extLst>
              <a:ext uri="{FF2B5EF4-FFF2-40B4-BE49-F238E27FC236}">
                <a16:creationId xmlns:a16="http://schemas.microsoft.com/office/drawing/2014/main" id="{70B5DDF1-34D5-83AB-CE09-10C102D594DC}"/>
              </a:ext>
            </a:extLst>
          </p:cNvPr>
          <p:cNvSpPr>
            <a:spLocks noChangeArrowheads="1"/>
          </p:cNvSpPr>
          <p:nvPr/>
        </p:nvSpPr>
        <p:spPr bwMode="auto">
          <a:xfrm>
            <a:off x="0" y="31242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P</a:t>
            </a:r>
            <a:r>
              <a:rPr lang="en-US" altLang="en-US" sz="3600" b="1" baseline="30000"/>
              <a:t>+1</a:t>
            </a:r>
            <a:r>
              <a:rPr lang="en-US" altLang="en-US" sz="3600" b="1"/>
              <a:t> </a:t>
            </a:r>
          </a:p>
        </p:txBody>
      </p:sp>
      <p:sp>
        <p:nvSpPr>
          <p:cNvPr id="181251" name="Rectangle 3">
            <a:extLst>
              <a:ext uri="{FF2B5EF4-FFF2-40B4-BE49-F238E27FC236}">
                <a16:creationId xmlns:a16="http://schemas.microsoft.com/office/drawing/2014/main" id="{105F9F56-97EC-BE94-C058-B1B93B94D5C9}"/>
              </a:ext>
            </a:extLst>
          </p:cNvPr>
          <p:cNvSpPr>
            <a:spLocks noChangeArrowheads="1"/>
          </p:cNvSpPr>
          <p:nvPr/>
        </p:nvSpPr>
        <p:spPr bwMode="auto">
          <a:xfrm>
            <a:off x="0" y="0"/>
            <a:ext cx="9144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u="sng"/>
              <a:t>Covalent bond</a:t>
            </a:r>
            <a:r>
              <a:rPr lang="en-US" altLang="en-US" sz="4400" b="1"/>
              <a:t> </a:t>
            </a:r>
          </a:p>
          <a:p>
            <a:pPr algn="l" eaLnBrk="1" hangingPunct="1"/>
            <a:r>
              <a:rPr lang="en-US" altLang="en-US" sz="4400" b="1"/>
              <a:t>when two atoms share a pair of electrons.</a:t>
            </a:r>
            <a:endParaRPr lang="en-US" altLang="en-US" sz="4400" b="1" u="sng"/>
          </a:p>
        </p:txBody>
      </p:sp>
      <p:sp>
        <p:nvSpPr>
          <p:cNvPr id="181252" name="Oval 4">
            <a:extLst>
              <a:ext uri="{FF2B5EF4-FFF2-40B4-BE49-F238E27FC236}">
                <a16:creationId xmlns:a16="http://schemas.microsoft.com/office/drawing/2014/main" id="{BC47B056-D6D2-F2A6-1C62-14C36B29B36F}"/>
              </a:ext>
            </a:extLst>
          </p:cNvPr>
          <p:cNvSpPr>
            <a:spLocks noChangeArrowheads="1"/>
          </p:cNvSpPr>
          <p:nvPr/>
        </p:nvSpPr>
        <p:spPr bwMode="auto">
          <a:xfrm>
            <a:off x="152400" y="3505200"/>
            <a:ext cx="182563"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81253" name="Oval 5">
            <a:extLst>
              <a:ext uri="{FF2B5EF4-FFF2-40B4-BE49-F238E27FC236}">
                <a16:creationId xmlns:a16="http://schemas.microsoft.com/office/drawing/2014/main" id="{60860473-D1BF-EB1D-E1D3-3C8681AB77CE}"/>
              </a:ext>
            </a:extLst>
          </p:cNvPr>
          <p:cNvSpPr>
            <a:spLocks noChangeArrowheads="1"/>
          </p:cNvSpPr>
          <p:nvPr/>
        </p:nvSpPr>
        <p:spPr bwMode="auto">
          <a:xfrm>
            <a:off x="7848600" y="30480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P</a:t>
            </a:r>
            <a:r>
              <a:rPr lang="en-US" altLang="en-US" sz="3600" b="1" baseline="30000"/>
              <a:t>+1</a:t>
            </a:r>
            <a:r>
              <a:rPr lang="en-US" altLang="en-US" sz="3600" b="1"/>
              <a:t> </a:t>
            </a:r>
          </a:p>
        </p:txBody>
      </p:sp>
      <p:sp>
        <p:nvSpPr>
          <p:cNvPr id="181254" name="Oval 6">
            <a:extLst>
              <a:ext uri="{FF2B5EF4-FFF2-40B4-BE49-F238E27FC236}">
                <a16:creationId xmlns:a16="http://schemas.microsoft.com/office/drawing/2014/main" id="{29E5329C-88A7-1F15-08C1-D2B3CB22520B}"/>
              </a:ext>
            </a:extLst>
          </p:cNvPr>
          <p:cNvSpPr>
            <a:spLocks noChangeArrowheads="1"/>
          </p:cNvSpPr>
          <p:nvPr/>
        </p:nvSpPr>
        <p:spPr bwMode="auto">
          <a:xfrm>
            <a:off x="8763000" y="3471863"/>
            <a:ext cx="182563" cy="18256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1251"/>
                                        </p:tgtEl>
                                        <p:attrNameLst>
                                          <p:attrName>style.visibility</p:attrName>
                                        </p:attrNameLst>
                                      </p:cBhvr>
                                      <p:to>
                                        <p:strVal val="visible"/>
                                      </p:to>
                                    </p:set>
                                    <p:animScale>
                                      <p:cBhvr>
                                        <p:cTn id="7" dur="1000" decel="50000" fill="hold">
                                          <p:stCondLst>
                                            <p:cond delay="0"/>
                                          </p:stCondLst>
                                        </p:cTn>
                                        <p:tgtEl>
                                          <p:spTgt spid="1812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1251"/>
                                        </p:tgtEl>
                                        <p:attrNameLst>
                                          <p:attrName>ppt_x</p:attrName>
                                          <p:attrName>ppt_y</p:attrName>
                                        </p:attrNameLst>
                                      </p:cBhvr>
                                    </p:animMotion>
                                    <p:animEffect transition="in" filter="fade">
                                      <p:cBhvr>
                                        <p:cTn id="9" dur="1000"/>
                                        <p:tgtEl>
                                          <p:spTgt spid="181251"/>
                                        </p:tgtEl>
                                      </p:cBhvr>
                                    </p:animEffect>
                                  </p:childTnLst>
                                </p:cTn>
                              </p:par>
                            </p:childTnLst>
                          </p:cTn>
                        </p:par>
                        <p:par>
                          <p:cTn id="10" fill="hold" nodeType="afterGroup">
                            <p:stCondLst>
                              <p:cond delay="1000"/>
                            </p:stCondLst>
                            <p:childTnLst>
                              <p:par>
                                <p:cTn id="11" presetID="53" presetClass="path" presetSubtype="0" fill="hold" nodeType="afterEffect">
                                  <p:stCondLst>
                                    <p:cond delay="0"/>
                                  </p:stCondLst>
                                  <p:childTnLst>
                                    <p:animMotion origin="layout" path="M -0.00017 -0.00046 C 0.00799 0.16597 0.02674 0.28773 0.04184 0.28773 C 0.05573 0.28773 0.06597 0.16875 0.06597 0.00717 C 0.06597 -0.15324 0.05573 -0.29097 0.04184 -0.29097 C 0.02674 -0.29097 0.02309 -0.14792 0.03334 0.01157 C 0.04445 0.1713 0.06354 0.28773 0.07709 0.28773 C 0.09115 0.28773 0.10261 0.16597 0.10261 0.00717 C 0.10261 -0.15324 0.09115 -0.29097 0.07709 -0.29097 C 0.06354 -0.29097 0.05955 -0.14792 0.06962 0.00972 C 0.07969 0.1713 0.09844 0.28773 0.1125 0.28773 C 0.12778 0.28773 0.13907 0.16597 0.13907 0.00463 C 0.13907 -0.15324 0.12778 -0.29097 0.1125 -0.29097 C 0.1 -0.29097 0.09618 -0.14792 0.10486 0.00972 C 0.11493 0.16875 0.1349 0.28773 0.14913 0.28773 C 0.16285 0.28773 0.17431 0.16227 0.17431 0.00463 C 0.17431 -0.15833 0.16285 -0.29097 0.14913 -0.29097 C 0.1349 -0.29097 0.13143 -0.15093 0.1415 0.00717 C 0.15139 0.16597 0.17066 0.28773 0.18438 0.28773 C 0.19948 0.28773 0.20972 0.16227 0.20972 0.00278 C 0.20972 -0.15833 0.19861 -0.29097 0.18438 -0.29097 C 0.17066 -0.29097 0.16684 -0.15093 0.17709 0.00717 C 0.18733 0.16597 0.20729 0.28773 0.21997 0.28773 C 0.23368 0.28773 0.24479 0.16111 0.24479 0.00278 C 0.24479 -0.15833 0.23368 -0.29097 0.21997 -0.29097 C 0.20729 -0.29097 0.20382 -0.15324 0.21268 0.00717 C 0.2224 0.16597 0.24254 0.28773 0.2566 0.28773 C 0.2691 0.28773 0.28125 0.16111 0.28125 -0.00046 C 0.28125 -0.16158 0.27014 -0.29097 0.2566 -0.29097 C 0.24254 -0.29097 0.23889 -0.15324 0.24879 0.00463 C 0.25903 0.16227 0.27778 0.28773 0.2915 0.28773 C 0.30556 0.28657 0.31493 0.16111 0.31493 -0.00046 C 0.31493 -0.16158 0.30417 -0.29097 0.29028 -0.29097 C 0.27778 -0.29097 0.27379 -0.15833 0.28525 -0.00046 " pathEditMode="relative" rAng="16200000" ptsTypes="fffffffffffffffffffffffffffffffff">
                                      <p:cBhvr>
                                        <p:cTn id="12" dur="5000" fill="hold"/>
                                        <p:tgtEl>
                                          <p:spTgt spid="181252"/>
                                        </p:tgtEl>
                                        <p:attrNameLst>
                                          <p:attrName>ppt_x</p:attrName>
                                          <p:attrName>ppt_y</p:attrName>
                                        </p:attrNameLst>
                                      </p:cBhvr>
                                      <p:rCtr x="15764" y="-116"/>
                                    </p:animMotion>
                                  </p:childTnLst>
                                </p:cTn>
                              </p:par>
                              <p:par>
                                <p:cTn id="13" presetID="53" presetClass="path" presetSubtype="0" fill="hold" nodeType="withEffect">
                                  <p:stCondLst>
                                    <p:cond delay="0"/>
                                  </p:stCondLst>
                                  <p:childTnLst>
                                    <p:animMotion origin="layout" path="M -0.00052 -0.00023 C -0.00677 -0.17593 -0.02309 -0.30556 -0.03663 -0.30556 C -0.04861 -0.30556 -0.05764 -0.17894 -0.05764 -0.00718 C -0.05764 0.16134 -0.04861 0.30301 -0.03663 0.30301 C -0.02309 0.30301 -0.01997 0.15579 -0.02865 -0.01296 C -0.03889 -0.18102 -0.05538 -0.30556 -0.06736 -0.30556 C -0.07951 -0.30556 -0.08976 -0.17593 -0.08976 -0.00718 C -0.08976 0.16134 -0.07951 0.30301 -0.06736 0.30301 C -0.05538 0.30301 -0.05174 0.15579 -0.06111 -0.01088 C -0.06979 -0.18102 -0.08646 -0.30556 -0.09844 -0.30556 C -0.11181 -0.30556 -0.12188 -0.17593 -0.12188 -0.00533 C -0.12188 0.16134 -0.11181 0.30301 -0.09844 0.30301 C -0.0875 0.30301 -0.08438 0.15579 -0.09167 -0.01088 C -0.10087 -0.17894 -0.11823 -0.30556 -0.13056 -0.30556 C -0.14271 -0.30556 -0.15226 -0.1713 -0.15226 -0.00533 C -0.15226 0.1662 -0.14271 0.30301 -0.13056 0.30301 C -0.11823 0.30301 -0.11493 0.15903 -0.12413 -0.00718 C -0.13247 -0.17593 -0.14948 -0.30556 -0.16146 -0.30556 C -0.17483 -0.30556 -0.18368 -0.1713 -0.18368 -0.00347 C -0.18368 0.1662 -0.17396 0.30301 -0.16146 0.30301 C -0.14948 0.30301 -0.14618 0.15903 -0.15504 -0.00718 C -0.16389 -0.17593 -0.18142 -0.30556 -0.19271 -0.30556 C -0.20469 -0.30556 -0.21441 -0.16968 -0.21441 -0.00347 C -0.21441 0.1662 -0.20469 0.30301 -0.19271 0.30301 C -0.18142 0.30301 -0.17865 0.16134 -0.18629 -0.00718 C -0.19479 -0.17593 -0.21233 -0.30556 -0.22465 -0.30556 C -0.23594 -0.30556 -0.24653 -0.16968 -0.24653 -0.00023 C -0.24653 0.17037 -0.23681 0.30301 -0.22465 0.30301 C -0.21233 0.30301 -0.20938 0.16134 -0.21806 -0.00533 C -0.22691 -0.1713 -0.24323 -0.30556 -0.25556 -0.30556 C -0.26771 -0.30301 -0.27674 -0.16968 -0.27674 -0.00023 C -0.27674 0.17037 -0.26649 0.30301 -0.25434 0.30301 C -0.24323 0.30301 -0.23993 0.1662 -0.25 -0.00023 " pathEditMode="relative" rAng="16200000" ptsTypes="fffffffffffffffffffffffffffffffff">
                                      <p:cBhvr>
                                        <p:cTn id="14" dur="5000" fill="hold"/>
                                        <p:tgtEl>
                                          <p:spTgt spid="181254"/>
                                        </p:tgtEl>
                                        <p:attrNameLst>
                                          <p:attrName>ppt_x</p:attrName>
                                          <p:attrName>ppt_y</p:attrName>
                                        </p:attrNameLst>
                                      </p:cBhvr>
                                      <p:rCtr x="-13802" y="-116"/>
                                    </p:animMotion>
                                  </p:childTnLst>
                                </p:cTn>
                              </p:par>
                              <p:par>
                                <p:cTn id="15" presetID="0" presetClass="path" presetSubtype="0" fill="hold" nodeType="withEffect">
                                  <p:stCondLst>
                                    <p:cond delay="0"/>
                                  </p:stCondLst>
                                  <p:childTnLst>
                                    <p:animMotion origin="layout" path="M -3.33333E-6 1.11111E-6 C -0.00555 -0.00949 -0.01093 -0.01875 -0.01701 -0.01829 C -0.02326 -0.01783 -0.0302 0.00278 -0.03663 0.00301 C -0.04288 0.00324 -0.04982 -0.01667 -0.05486 -0.01667 C -0.05989 -0.01667 -0.06319 0.00255 -0.06718 0.00301 C -0.071 0.00347 -0.07326 -0.01458 -0.07812 -0.01366 C -0.08298 -0.01273 -0.0901 0.00949 -0.09635 0.00903 C -0.10277 0.00856 -0.10989 -0.01713 -0.11597 -0.01667 C -0.12205 -0.0162 -0.12604 0.0118 -0.13298 0.01204 C -0.13975 0.01227 -0.15121 -0.01482 -0.15729 -0.01505 C -0.16354 -0.01528 -0.16441 0.01018 -0.16961 0.01065 C -0.17482 0.01111 -0.1835 -0.01296 -0.18906 -0.01204 C -0.19444 -0.01111 -0.19757 0.0162 -0.20243 0.01667 C -0.20729 0.01713 -0.21302 -0.00972 -0.21823 -0.00903 C -0.22343 -0.00833 -0.22899 0.01991 -0.2342 0.0213 C -0.23941 0.02268 -0.24479 0.01134 -0.25 1.11111E-6 " pathEditMode="relative" rAng="0" ptsTypes="aaaaaaaaaaaaaaaA">
                                      <p:cBhvr>
                                        <p:cTn id="16" dur="5000" fill="hold"/>
                                        <p:tgtEl>
                                          <p:spTgt spid="181253"/>
                                        </p:tgtEl>
                                        <p:attrNameLst>
                                          <p:attrName>ppt_x</p:attrName>
                                          <p:attrName>ppt_y</p:attrName>
                                        </p:attrNameLst>
                                      </p:cBhvr>
                                      <p:rCtr x="-12500" y="185"/>
                                    </p:animMotion>
                                  </p:childTnLst>
                                </p:cTn>
                              </p:par>
                              <p:par>
                                <p:cTn id="17" presetID="0" presetClass="path" presetSubtype="0" fill="hold" nodeType="withEffect">
                                  <p:stCondLst>
                                    <p:cond delay="0"/>
                                  </p:stCondLst>
                                  <p:childTnLst>
                                    <p:animMotion origin="layout" path="M 1.38778E-17 -1.11111E-6 C 0.00486 -0.01065 0.00972 -0.02037 0.01615 -0.02014 C 0.02205 -0.0206 0.03021 -0.00069 0.03663 -0.00116 C 0.04271 -0.00139 0.04878 -0.02176 0.05382 -0.02176 C 0.05851 -0.02268 0.06302 -0.0037 0.06684 -0.0037 C 0.07083 -0.0037 0.07222 -0.02199 0.07691 -0.0213 C 0.08177 -0.02083 0.09028 0.0007 0.09618 -0.00046 C 0.1026 -0.00139 0.10851 -0.02778 0.11458 -0.02778 C 0.12083 -0.02801 0.12604 -0.00023 0.13316 -0.00069 C 0.13993 -0.00116 0.15 -0.02917 0.1559 -0.02986 C 0.16198 -0.03079 0.16441 -0.00532 0.16962 -0.00486 C 0.17483 -0.00532 0.18229 -0.03032 0.1875 -0.02986 C 0.19306 -0.0294 0.1974 -0.00139 0.20226 -0.00208 C 0.20764 -0.00162 0.21181 -0.0294 0.21701 -0.0294 C 0.2224 -0.02917 0.22917 -0.00162 0.23438 -0.00069 C 0.23976 0.00023 0.24444 -0.01157 0.24948 -0.02292 " pathEditMode="relative" rAng="-228844" ptsTypes="aaaaaaaaaaaaaaaA">
                                      <p:cBhvr>
                                        <p:cTn id="18" dur="5000" fill="hold"/>
                                        <p:tgtEl>
                                          <p:spTgt spid="181250"/>
                                        </p:tgtEl>
                                        <p:attrNameLst>
                                          <p:attrName>ppt_x</p:attrName>
                                          <p:attrName>ppt_y</p:attrName>
                                        </p:attrNameLst>
                                      </p:cBhvr>
                                      <p:rCtr x="12483"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nimBg="1"/>
      <p:bldP spid="181251" grpId="0"/>
      <p:bldP spid="181252" grpId="0" animBg="1"/>
      <p:bldP spid="181253" grpId="0" animBg="1"/>
      <p:bldP spid="18125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100000">
              <a:srgbClr val="FFFFFF"/>
            </a:gs>
          </a:gsLst>
          <a:lin ang="5400000" scaled="1"/>
        </a:gradFill>
        <a:effectLst/>
      </p:bgPr>
    </p:bg>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DEECED98-55C8-16D7-9431-4541B76EDA13}"/>
              </a:ext>
            </a:extLst>
          </p:cNvPr>
          <p:cNvSpPr>
            <a:spLocks noChangeArrowheads="1"/>
          </p:cNvSpPr>
          <p:nvPr/>
        </p:nvSpPr>
        <p:spPr bwMode="auto">
          <a:xfrm>
            <a:off x="0" y="0"/>
            <a:ext cx="9144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u="sng"/>
              <a:t>Covalent bond</a:t>
            </a:r>
            <a:r>
              <a:rPr lang="en-US" altLang="en-US" sz="4400" b="1"/>
              <a:t> </a:t>
            </a:r>
          </a:p>
          <a:p>
            <a:pPr algn="l" eaLnBrk="1" hangingPunct="1"/>
            <a:r>
              <a:rPr lang="en-US" altLang="en-US" sz="4400" b="1"/>
              <a:t>when two atoms share a pair of electrons.</a:t>
            </a:r>
            <a:endParaRPr lang="en-US" altLang="en-US" sz="4400" b="1" u="sng"/>
          </a:p>
        </p:txBody>
      </p:sp>
      <p:sp>
        <p:nvSpPr>
          <p:cNvPr id="138243" name="Oval 3">
            <a:extLst>
              <a:ext uri="{FF2B5EF4-FFF2-40B4-BE49-F238E27FC236}">
                <a16:creationId xmlns:a16="http://schemas.microsoft.com/office/drawing/2014/main" id="{79E23166-638C-1449-33EF-8E53EE0FD7F0}"/>
              </a:ext>
            </a:extLst>
          </p:cNvPr>
          <p:cNvSpPr>
            <a:spLocks noChangeArrowheads="1"/>
          </p:cNvSpPr>
          <p:nvPr/>
        </p:nvSpPr>
        <p:spPr bwMode="auto">
          <a:xfrm>
            <a:off x="2179638" y="2895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P</a:t>
            </a:r>
            <a:r>
              <a:rPr lang="en-US" altLang="en-US" sz="3600" b="1" baseline="30000"/>
              <a:t>+1</a:t>
            </a:r>
            <a:r>
              <a:rPr lang="en-US" altLang="en-US" sz="3600" b="1"/>
              <a:t> </a:t>
            </a:r>
          </a:p>
        </p:txBody>
      </p:sp>
      <p:sp>
        <p:nvSpPr>
          <p:cNvPr id="138244" name="Oval 4">
            <a:extLst>
              <a:ext uri="{FF2B5EF4-FFF2-40B4-BE49-F238E27FC236}">
                <a16:creationId xmlns:a16="http://schemas.microsoft.com/office/drawing/2014/main" id="{4014ED4C-21B2-6C04-7ADD-46089A8A4E1E}"/>
              </a:ext>
            </a:extLst>
          </p:cNvPr>
          <p:cNvSpPr>
            <a:spLocks noChangeArrowheads="1"/>
          </p:cNvSpPr>
          <p:nvPr/>
        </p:nvSpPr>
        <p:spPr bwMode="auto">
          <a:xfrm>
            <a:off x="5380038" y="2895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P</a:t>
            </a:r>
            <a:r>
              <a:rPr lang="en-US" altLang="en-US" sz="3600" b="1" baseline="30000"/>
              <a:t>+1</a:t>
            </a:r>
            <a:r>
              <a:rPr lang="en-US" altLang="en-US" sz="3600" b="1"/>
              <a:t> </a:t>
            </a:r>
          </a:p>
        </p:txBody>
      </p:sp>
      <p:sp>
        <p:nvSpPr>
          <p:cNvPr id="182277" name="Oval 5">
            <a:extLst>
              <a:ext uri="{FF2B5EF4-FFF2-40B4-BE49-F238E27FC236}">
                <a16:creationId xmlns:a16="http://schemas.microsoft.com/office/drawing/2014/main" id="{EECA54F8-7B48-2D3E-571E-58C8A0B51719}"/>
              </a:ext>
            </a:extLst>
          </p:cNvPr>
          <p:cNvSpPr>
            <a:spLocks noChangeArrowheads="1"/>
          </p:cNvSpPr>
          <p:nvPr/>
        </p:nvSpPr>
        <p:spPr bwMode="auto">
          <a:xfrm>
            <a:off x="7894638" y="3590925"/>
            <a:ext cx="182562"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82278" name="Oval 6">
            <a:extLst>
              <a:ext uri="{FF2B5EF4-FFF2-40B4-BE49-F238E27FC236}">
                <a16:creationId xmlns:a16="http://schemas.microsoft.com/office/drawing/2014/main" id="{564CA70A-3F9C-F0D3-9C71-685D5DC16CCF}"/>
              </a:ext>
            </a:extLst>
          </p:cNvPr>
          <p:cNvSpPr>
            <a:spLocks noChangeArrowheads="1"/>
          </p:cNvSpPr>
          <p:nvPr/>
        </p:nvSpPr>
        <p:spPr bwMode="auto">
          <a:xfrm>
            <a:off x="1036638" y="3624263"/>
            <a:ext cx="182562" cy="18256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pic>
        <p:nvPicPr>
          <p:cNvPr id="182279" name="Picture 7">
            <a:extLst>
              <a:ext uri="{FF2B5EF4-FFF2-40B4-BE49-F238E27FC236}">
                <a16:creationId xmlns:a16="http://schemas.microsoft.com/office/drawing/2014/main" id="{62DBDE8B-25E7-3C6C-729C-ADD2B4BD5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334000"/>
            <a:ext cx="12207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0" name="AutoShape 8">
            <a:extLst>
              <a:ext uri="{FF2B5EF4-FFF2-40B4-BE49-F238E27FC236}">
                <a16:creationId xmlns:a16="http://schemas.microsoft.com/office/drawing/2014/main" id="{C97F7EC4-DFFF-73E1-05F5-DAFF239C8FDD}"/>
              </a:ext>
            </a:extLst>
          </p:cNvPr>
          <p:cNvSpPr>
            <a:spLocks noChangeArrowheads="1"/>
          </p:cNvSpPr>
          <p:nvPr/>
        </p:nvSpPr>
        <p:spPr bwMode="auto">
          <a:xfrm>
            <a:off x="762000" y="4876800"/>
            <a:ext cx="5562600" cy="1676400"/>
          </a:xfrm>
          <a:prstGeom prst="wedgeRoundRectCallout">
            <a:avLst>
              <a:gd name="adj1" fmla="val 70579"/>
              <a:gd name="adj2" fmla="val 10037"/>
              <a:gd name="adj3" fmla="val 16667"/>
            </a:avLst>
          </a:prstGeom>
          <a:solidFill>
            <a:srgbClr val="00CCFF">
              <a:alpha val="59999"/>
            </a:srgbClr>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00CCFF"/>
            </a:extrusionClr>
            <a:contourClr>
              <a:srgbClr val="00CCFF"/>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a:latin typeface="Comic Sans MS" panose="030F0702030302020204" pitchFamily="66" charset="0"/>
              </a:rPr>
              <a:t>It’s like both atoms have a filled orbital.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repeatCount="indefinite" fill="hold" nodeType="withEffect">
                                  <p:stCondLst>
                                    <p:cond delay="0"/>
                                  </p:stCondLst>
                                  <p:childTnLst>
                                    <p:animMotion origin="layout" path="M 1.94444E-6 1.85185E-6 C 1.94444E-6 0.0912 -0.08143 0.16713 -0.18004 0.16713 C -0.29601 0.16713 -0.3382 0.08333 -0.3559 0.03333 L -0.37379 -0.03334 C -0.39167 -0.08357 -0.43646 -0.16621 -0.56754 -0.16621 C -0.65174 -0.16621 -0.7467 -0.09144 -0.7467 1.85185E-6 C -0.7467 0.0912 -0.65174 0.16713 -0.56754 0.16713 C -0.43646 0.16713 -0.39167 0.08333 -0.37379 0.03333 L -0.3559 -0.03334 C -0.3382 -0.08357 -0.29601 -0.16621 -0.18004 -0.16621 C -0.08143 -0.16621 1.94444E-6 -0.09144 1.94444E-6 1.85185E-6 Z " pathEditMode="relative" rAng="0" ptsTypes="ffFffffFfff">
                                      <p:cBhvr>
                                        <p:cTn id="6" dur="2000" fill="hold"/>
                                        <p:tgtEl>
                                          <p:spTgt spid="182277"/>
                                        </p:tgtEl>
                                        <p:attrNameLst>
                                          <p:attrName>ppt_x</p:attrName>
                                          <p:attrName>ppt_y</p:attrName>
                                        </p:attrNameLst>
                                      </p:cBhvr>
                                      <p:rCtr x="-37344" y="46"/>
                                    </p:animMotion>
                                  </p:childTnLst>
                                </p:cTn>
                              </p:par>
                              <p:par>
                                <p:cTn id="7" presetID="26" presetClass="path" presetSubtype="0" repeatCount="indefinite" fill="hold" nodeType="withEffect">
                                  <p:stCondLst>
                                    <p:cond delay="100"/>
                                  </p:stCondLst>
                                  <p:childTnLst>
                                    <p:animMotion origin="layout" path="M 0.0033 -0.00185 C 0.0033 0.08843 0.08403 0.16366 0.18316 0.16366 C 0.29965 0.16366 0.34201 0.08079 0.35989 0.03102 L 0.37778 -0.03542 C 0.39601 -0.08426 0.44097 -0.16644 0.57239 -0.16644 C 0.65694 -0.16644 0.7533 -0.09282 0.7533 -0.00185 C 0.7533 0.08843 0.65694 0.16366 0.57239 0.16366 C 0.44097 0.16366 0.39601 0.08079 0.37778 0.03102 L 0.35989 -0.03542 C 0.34201 -0.08426 0.29965 -0.16644 0.18316 -0.16644 C 0.08403 -0.16644 0.0033 -0.09282 0.0033 -0.00185 Z " pathEditMode="relative" rAng="0" ptsTypes="ffFffffFfff">
                                      <p:cBhvr>
                                        <p:cTn id="8" dur="2000" fill="hold"/>
                                        <p:tgtEl>
                                          <p:spTgt spid="182278"/>
                                        </p:tgtEl>
                                        <p:attrNameLst>
                                          <p:attrName>ppt_x</p:attrName>
                                          <p:attrName>ppt_y</p:attrName>
                                        </p:attrNameLst>
                                      </p:cBhvr>
                                      <p:rCtr x="37500" y="46"/>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2280"/>
                                        </p:tgtEl>
                                        <p:attrNameLst>
                                          <p:attrName>style.visibility</p:attrName>
                                        </p:attrNameLst>
                                      </p:cBhvr>
                                      <p:to>
                                        <p:strVal val="visible"/>
                                      </p:to>
                                    </p:set>
                                    <p:anim calcmode="lin" valueType="num">
                                      <p:cBhvr additive="base">
                                        <p:cTn id="13" dur="500" fill="hold"/>
                                        <p:tgtEl>
                                          <p:spTgt spid="182280"/>
                                        </p:tgtEl>
                                        <p:attrNameLst>
                                          <p:attrName>ppt_x</p:attrName>
                                        </p:attrNameLst>
                                      </p:cBhvr>
                                      <p:tavLst>
                                        <p:tav tm="0">
                                          <p:val>
                                            <p:strVal val="1+#ppt_w/2"/>
                                          </p:val>
                                        </p:tav>
                                        <p:tav tm="100000">
                                          <p:val>
                                            <p:strVal val="#ppt_x"/>
                                          </p:val>
                                        </p:tav>
                                      </p:tavLst>
                                    </p:anim>
                                    <p:anim calcmode="lin" valueType="num">
                                      <p:cBhvr additive="base">
                                        <p:cTn id="14" dur="500" fill="hold"/>
                                        <p:tgtEl>
                                          <p:spTgt spid="18228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82279"/>
                                        </p:tgtEl>
                                        <p:attrNameLst>
                                          <p:attrName>style.visibility</p:attrName>
                                        </p:attrNameLst>
                                      </p:cBhvr>
                                      <p:to>
                                        <p:strVal val="visible"/>
                                      </p:to>
                                    </p:set>
                                    <p:anim calcmode="lin" valueType="num">
                                      <p:cBhvr additive="base">
                                        <p:cTn id="17" dur="500" fill="hold"/>
                                        <p:tgtEl>
                                          <p:spTgt spid="182279"/>
                                        </p:tgtEl>
                                        <p:attrNameLst>
                                          <p:attrName>ppt_x</p:attrName>
                                        </p:attrNameLst>
                                      </p:cBhvr>
                                      <p:tavLst>
                                        <p:tav tm="0">
                                          <p:val>
                                            <p:strVal val="1+#ppt_w/2"/>
                                          </p:val>
                                        </p:tav>
                                        <p:tav tm="100000">
                                          <p:val>
                                            <p:strVal val="#ppt_x"/>
                                          </p:val>
                                        </p:tav>
                                      </p:tavLst>
                                    </p:anim>
                                    <p:anim calcmode="lin" valueType="num">
                                      <p:cBhvr additive="base">
                                        <p:cTn id="18" dur="500" fill="hold"/>
                                        <p:tgtEl>
                                          <p:spTgt spid="182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animBg="1"/>
      <p:bldP spid="182278" grpId="0" animBg="1"/>
      <p:bldP spid="18228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CC99FF"/>
            </a:gs>
          </a:gsLst>
          <a:lin ang="18900000" scaled="1"/>
        </a:gradFill>
        <a:effectLst/>
      </p:bgPr>
    </p:bg>
    <p:spTree>
      <p:nvGrpSpPr>
        <p:cNvPr id="1" name=""/>
        <p:cNvGrpSpPr/>
        <p:nvPr/>
      </p:nvGrpSpPr>
      <p:grpSpPr>
        <a:xfrm>
          <a:off x="0" y="0"/>
          <a:ext cx="0" cy="0"/>
          <a:chOff x="0" y="0"/>
          <a:chExt cx="0" cy="0"/>
        </a:xfrm>
      </p:grpSpPr>
      <p:pic>
        <p:nvPicPr>
          <p:cNvPr id="124930" name="Picture 2">
            <a:extLst>
              <a:ext uri="{FF2B5EF4-FFF2-40B4-BE49-F238E27FC236}">
                <a16:creationId xmlns:a16="http://schemas.microsoft.com/office/drawing/2014/main" id="{63CAFA31-74EB-206C-678C-E8F827B67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552950"/>
            <a:ext cx="685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3">
            <a:extLst>
              <a:ext uri="{FF2B5EF4-FFF2-40B4-BE49-F238E27FC236}">
                <a16:creationId xmlns:a16="http://schemas.microsoft.com/office/drawing/2014/main" id="{0824AF97-7D92-55E9-5884-4D9ED9561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30738"/>
            <a:ext cx="6858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4">
            <a:extLst>
              <a:ext uri="{FF2B5EF4-FFF2-40B4-BE49-F238E27FC236}">
                <a16:creationId xmlns:a16="http://schemas.microsoft.com/office/drawing/2014/main" id="{03E812AE-602D-6408-4F80-C486F632C6A7}"/>
              </a:ext>
            </a:extLst>
          </p:cNvPr>
          <p:cNvSpPr>
            <a:spLocks noChangeArrowheads="1"/>
          </p:cNvSpPr>
          <p:nvPr/>
        </p:nvSpPr>
        <p:spPr bwMode="auto">
          <a:xfrm>
            <a:off x="0" y="152400"/>
            <a:ext cx="9144000" cy="2530475"/>
          </a:xfrm>
          <a:prstGeom prst="rect">
            <a:avLst/>
          </a:prstGeom>
          <a:noFill/>
          <a:ln w="9525">
            <a:noFill/>
            <a:miter lim="800000"/>
            <a:headEnd/>
            <a:tailEnd/>
          </a:ln>
          <a:effectLst>
            <a:outerShdw dist="12700" dir="5400000" algn="ctr" rotWithShape="0">
              <a:schemeClr val="bg1"/>
            </a:outerShdw>
          </a:effectLst>
        </p:spPr>
        <p:txBody>
          <a:bodyPr>
            <a:spAutoFit/>
          </a:bodyPr>
          <a:lstStyle/>
          <a:p>
            <a:pPr algn="l">
              <a:defRPr/>
            </a:pPr>
            <a:r>
              <a:rPr lang="en-US" sz="4000" b="1" u="sng"/>
              <a:t>Covalent Bond</a:t>
            </a:r>
          </a:p>
          <a:p>
            <a:pPr algn="l">
              <a:defRPr/>
            </a:pPr>
            <a:r>
              <a:rPr lang="en-US" sz="4000" b="1"/>
              <a:t>The sharing of a pair of electrons between 2 atoms.</a:t>
            </a:r>
          </a:p>
          <a:p>
            <a:pPr algn="l">
              <a:defRPr/>
            </a:pPr>
            <a:r>
              <a:rPr lang="en-US" sz="4000" b="1"/>
              <a:t>(or even 2 or 3 pairs of electrons).</a:t>
            </a:r>
            <a:endParaRPr lang="en-US" sz="4000" u="sng"/>
          </a:p>
        </p:txBody>
      </p:sp>
      <p:pic>
        <p:nvPicPr>
          <p:cNvPr id="124933" name="Picture 5">
            <a:extLst>
              <a:ext uri="{FF2B5EF4-FFF2-40B4-BE49-F238E27FC236}">
                <a16:creationId xmlns:a16="http://schemas.microsoft.com/office/drawing/2014/main" id="{0F10BC0A-9AFB-1506-2883-8CE069F0D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24815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a:extLst>
              <a:ext uri="{FF2B5EF4-FFF2-40B4-BE49-F238E27FC236}">
                <a16:creationId xmlns:a16="http://schemas.microsoft.com/office/drawing/2014/main" id="{1EA8FFCF-AC1D-51CA-1FC8-3A664F951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24815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Rectangle 7">
            <a:extLst>
              <a:ext uri="{FF2B5EF4-FFF2-40B4-BE49-F238E27FC236}">
                <a16:creationId xmlns:a16="http://schemas.microsoft.com/office/drawing/2014/main" id="{0C05D38C-36C8-6F30-4E87-A70BCBBE7068}"/>
              </a:ext>
            </a:extLst>
          </p:cNvPr>
          <p:cNvSpPr>
            <a:spLocks noChangeArrowheads="1"/>
          </p:cNvSpPr>
          <p:nvPr/>
        </p:nvSpPr>
        <p:spPr bwMode="auto">
          <a:xfrm>
            <a:off x="4340225" y="2265363"/>
            <a:ext cx="184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endParaRPr lang="en-US" altLang="en-US" sz="4800" b="1"/>
          </a:p>
        </p:txBody>
      </p:sp>
      <p:sp>
        <p:nvSpPr>
          <p:cNvPr id="124936" name="Rectangle 8">
            <a:extLst>
              <a:ext uri="{FF2B5EF4-FFF2-40B4-BE49-F238E27FC236}">
                <a16:creationId xmlns:a16="http://schemas.microsoft.com/office/drawing/2014/main" id="{EBBABA63-F18F-D5BB-CCD4-041CB76F8DDA}"/>
              </a:ext>
            </a:extLst>
          </p:cNvPr>
          <p:cNvSpPr>
            <a:spLocks noChangeArrowheads="1"/>
          </p:cNvSpPr>
          <p:nvPr/>
        </p:nvSpPr>
        <p:spPr bwMode="auto">
          <a:xfrm>
            <a:off x="3962400" y="2743200"/>
            <a:ext cx="3200400" cy="1189038"/>
          </a:xfrm>
          <a:prstGeom prst="rect">
            <a:avLst/>
          </a:prstGeom>
          <a:noFill/>
          <a:ln w="9525">
            <a:noFill/>
            <a:miter lim="800000"/>
            <a:headEnd/>
            <a:tailEnd/>
          </a:ln>
          <a:effectLst>
            <a:outerShdw dist="35921" dir="2700000" algn="ctr" rotWithShape="0">
              <a:schemeClr val="bg2"/>
            </a:outerShdw>
          </a:effectLst>
        </p:spPr>
        <p:txBody>
          <a:bodyPr>
            <a:spAutoFit/>
          </a:bodyPr>
          <a:lstStyle/>
          <a:p>
            <a:pPr algn="l">
              <a:defRPr/>
            </a:pPr>
            <a:r>
              <a:rPr lang="en-US" sz="7200" b="1">
                <a:solidFill>
                  <a:srgbClr val="FF33CC"/>
                </a:solidFill>
              </a:rPr>
              <a:t>H</a:t>
            </a:r>
            <a:r>
              <a:rPr lang="en-US" sz="7200" b="1" baseline="-25000">
                <a:solidFill>
                  <a:srgbClr val="FF33CC"/>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childTnLst>
                                    <p:animMotion origin="layout" path="M 0.00521 -0.03745 L 3.33333E-6 -2.08092E-6 " pathEditMode="relative" rAng="0" ptsTypes="AA">
                                      <p:cBhvr>
                                        <p:cTn id="6" dur="2000" fill="hold"/>
                                        <p:tgtEl>
                                          <p:spTgt spid="124933"/>
                                        </p:tgtEl>
                                        <p:attrNameLst>
                                          <p:attrName>ppt_x</p:attrName>
                                          <p:attrName>ppt_y</p:attrName>
                                        </p:attrNameLst>
                                      </p:cBhvr>
                                      <p:rCtr x="-260" y="1873"/>
                                    </p:animMotion>
                                  </p:childTnLst>
                                </p:cTn>
                              </p:par>
                              <p:par>
                                <p:cTn id="7" presetID="42" presetClass="path" presetSubtype="0" repeatCount="indefinite" accel="50000" decel="50000" autoRev="1" fill="hold" nodeType="withEffect">
                                  <p:stCondLst>
                                    <p:cond delay="0"/>
                                  </p:stCondLst>
                                  <p:childTnLst>
                                    <p:animMotion origin="layout" path="M 0.00625 -0.02497 L 0 -3.58382E-6 " pathEditMode="relative" rAng="0" ptsTypes="AA">
                                      <p:cBhvr>
                                        <p:cTn id="8" dur="1500" fill="hold"/>
                                        <p:tgtEl>
                                          <p:spTgt spid="124934"/>
                                        </p:tgtEl>
                                        <p:attrNameLst>
                                          <p:attrName>ppt_x</p:attrName>
                                          <p:attrName>ppt_y</p:attrName>
                                        </p:attrNameLst>
                                      </p:cBhvr>
                                      <p:rCtr x="-313" y="1249"/>
                                    </p:animMotion>
                                  </p:childTnLst>
                                </p:cTn>
                              </p:par>
                              <p:par>
                                <p:cTn id="9" presetID="26" presetClass="path" presetSubtype="0" repeatCount="indefinite" fill="hold" nodeType="withEffect">
                                  <p:stCondLst>
                                    <p:cond delay="0"/>
                                  </p:stCondLst>
                                  <p:childTnLst>
                                    <p:animMotion origin="layout" path="M 1.38778E-17 0.06474 C 1.38778E-17 0.14405 0.09253 0.20948 0.20521 0.20948 C 0.33802 0.20948 0.38611 0.13711 0.40625 0.09341 L 0.42708 0.03584 C 0.44774 -0.00763 0.49878 -0.08 0.64878 -0.08 C 0.74497 -0.08 0.85417 -0.0148 0.85417 0.06474 C 0.85417 0.14405 0.74497 0.20948 0.64878 0.20948 C 0.49878 0.20948 0.44774 0.13711 0.42708 0.09341 L 0.40625 0.03584 C 0.38611 -0.00763 0.33802 -0.08 0.20521 -0.08 C 0.09253 -0.08 1.38778E-17 -0.0148 1.38778E-17 0.06474 Z " pathEditMode="relative" rAng="0" ptsTypes="ffFffffFfff">
                                      <p:cBhvr>
                                        <p:cTn id="10" dur="2000" fill="hold"/>
                                        <p:tgtEl>
                                          <p:spTgt spid="124931"/>
                                        </p:tgtEl>
                                        <p:attrNameLst>
                                          <p:attrName>ppt_x</p:attrName>
                                          <p:attrName>ppt_y</p:attrName>
                                        </p:attrNameLst>
                                      </p:cBhvr>
                                      <p:rCtr x="42708" y="0"/>
                                    </p:animMotion>
                                  </p:childTnLst>
                                </p:cTn>
                              </p:par>
                              <p:par>
                                <p:cTn id="11" presetID="26" presetClass="path" presetSubtype="0" repeatCount="indefinite" fill="hold" nodeType="withEffect">
                                  <p:stCondLst>
                                    <p:cond delay="300"/>
                                  </p:stCondLst>
                                  <p:childTnLst>
                                    <p:animMotion origin="layout" path="M 3.33333E-6 0.06474 C 3.33333E-6 0.14404 -0.09532 0.20948 -0.21181 0.20948 C -0.34844 0.20948 -0.39775 0.13711 -0.41841 0.09341 L -0.43959 0.03584 C -0.46094 -0.00763 -0.51285 -0.08 -0.66754 -0.08 C -0.76667 -0.08 -0.87917 -0.0148 -0.87917 0.06474 C -0.87917 0.14404 -0.76667 0.20948 -0.66754 0.20948 C -0.51285 0.20948 -0.46094 0.13711 -0.43959 0.09341 L -0.41841 0.03584 C -0.39775 -0.00763 -0.34844 -0.08 -0.21181 -0.08 C -0.09532 -0.08 3.33333E-6 -0.0148 3.33333E-6 0.06474 Z " pathEditMode="relative" rAng="0" ptsTypes="ffFffffFfff">
                                      <p:cBhvr>
                                        <p:cTn id="12" dur="2000" fill="hold"/>
                                        <p:tgtEl>
                                          <p:spTgt spid="124930"/>
                                        </p:tgtEl>
                                        <p:attrNameLst>
                                          <p:attrName>ppt_x</p:attrName>
                                          <p:attrName>ppt_y</p:attrName>
                                        </p:attrNameLst>
                                      </p:cBhvr>
                                      <p:rCtr x="-439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CC99FF"/>
            </a:gs>
          </a:gsLst>
          <a:lin ang="18900000" scaled="1"/>
        </a:gradFill>
        <a:effectLst/>
      </p:bgPr>
    </p:bg>
    <p:spTree>
      <p:nvGrpSpPr>
        <p:cNvPr id="1" name=""/>
        <p:cNvGrpSpPr/>
        <p:nvPr/>
      </p:nvGrpSpPr>
      <p:grpSpPr>
        <a:xfrm>
          <a:off x="0" y="0"/>
          <a:ext cx="0" cy="0"/>
          <a:chOff x="0" y="0"/>
          <a:chExt cx="0" cy="0"/>
        </a:xfrm>
      </p:grpSpPr>
      <p:sp>
        <p:nvSpPr>
          <p:cNvPr id="140290" name="Freeform 2">
            <a:extLst>
              <a:ext uri="{FF2B5EF4-FFF2-40B4-BE49-F238E27FC236}">
                <a16:creationId xmlns:a16="http://schemas.microsoft.com/office/drawing/2014/main" id="{CBE8A3CE-A1DF-78BC-457D-317F026E5058}"/>
              </a:ext>
            </a:extLst>
          </p:cNvPr>
          <p:cNvSpPr>
            <a:spLocks/>
          </p:cNvSpPr>
          <p:nvPr/>
        </p:nvSpPr>
        <p:spPr bwMode="auto">
          <a:xfrm>
            <a:off x="-254000" y="2425700"/>
            <a:ext cx="9321800" cy="4279900"/>
          </a:xfrm>
          <a:custGeom>
            <a:avLst/>
            <a:gdLst>
              <a:gd name="T0" fmla="*/ 5872 w 5872"/>
              <a:gd name="T1" fmla="*/ 1224 h 2696"/>
              <a:gd name="T2" fmla="*/ 5680 w 5872"/>
              <a:gd name="T3" fmla="*/ 1944 h 2696"/>
              <a:gd name="T4" fmla="*/ 4960 w 5872"/>
              <a:gd name="T5" fmla="*/ 2568 h 2696"/>
              <a:gd name="T6" fmla="*/ 3856 w 5872"/>
              <a:gd name="T7" fmla="*/ 2520 h 2696"/>
              <a:gd name="T8" fmla="*/ 3088 w 5872"/>
              <a:gd name="T9" fmla="*/ 1752 h 2696"/>
              <a:gd name="T10" fmla="*/ 2656 w 5872"/>
              <a:gd name="T11" fmla="*/ 648 h 2696"/>
              <a:gd name="T12" fmla="*/ 1840 w 5872"/>
              <a:gd name="T13" fmla="*/ 72 h 2696"/>
              <a:gd name="T14" fmla="*/ 784 w 5872"/>
              <a:gd name="T15" fmla="*/ 216 h 2696"/>
              <a:gd name="T16" fmla="*/ 112 w 5872"/>
              <a:gd name="T17" fmla="*/ 840 h 2696"/>
              <a:gd name="T18" fmla="*/ 112 w 5872"/>
              <a:gd name="T19" fmla="*/ 1704 h 2696"/>
              <a:gd name="T20" fmla="*/ 688 w 5872"/>
              <a:gd name="T21" fmla="*/ 2376 h 2696"/>
              <a:gd name="T22" fmla="*/ 1888 w 5872"/>
              <a:gd name="T23" fmla="*/ 2616 h 2696"/>
              <a:gd name="T24" fmla="*/ 2896 w 5872"/>
              <a:gd name="T25" fmla="*/ 1896 h 2696"/>
              <a:gd name="T26" fmla="*/ 3376 w 5872"/>
              <a:gd name="T27" fmla="*/ 600 h 2696"/>
              <a:gd name="T28" fmla="*/ 3952 w 5872"/>
              <a:gd name="T29" fmla="*/ 168 h 2696"/>
              <a:gd name="T30" fmla="*/ 4768 w 5872"/>
              <a:gd name="T31" fmla="*/ 72 h 2696"/>
              <a:gd name="T32" fmla="*/ 5584 w 5872"/>
              <a:gd name="T33" fmla="*/ 552 h 2696"/>
              <a:gd name="T34" fmla="*/ 5872 w 5872"/>
              <a:gd name="T35" fmla="*/ 1272 h 26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72"/>
              <a:gd name="T55" fmla="*/ 0 h 2696"/>
              <a:gd name="T56" fmla="*/ 5872 w 5872"/>
              <a:gd name="T57" fmla="*/ 2696 h 26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72" h="2696">
                <a:moveTo>
                  <a:pt x="5872" y="1224"/>
                </a:moveTo>
                <a:cubicBezTo>
                  <a:pt x="5852" y="1472"/>
                  <a:pt x="5832" y="1720"/>
                  <a:pt x="5680" y="1944"/>
                </a:cubicBezTo>
                <a:cubicBezTo>
                  <a:pt x="5528" y="2168"/>
                  <a:pt x="5264" y="2472"/>
                  <a:pt x="4960" y="2568"/>
                </a:cubicBezTo>
                <a:cubicBezTo>
                  <a:pt x="4656" y="2664"/>
                  <a:pt x="4168" y="2656"/>
                  <a:pt x="3856" y="2520"/>
                </a:cubicBezTo>
                <a:cubicBezTo>
                  <a:pt x="3544" y="2384"/>
                  <a:pt x="3288" y="2064"/>
                  <a:pt x="3088" y="1752"/>
                </a:cubicBezTo>
                <a:cubicBezTo>
                  <a:pt x="2888" y="1440"/>
                  <a:pt x="2864" y="928"/>
                  <a:pt x="2656" y="648"/>
                </a:cubicBezTo>
                <a:cubicBezTo>
                  <a:pt x="2448" y="368"/>
                  <a:pt x="2152" y="144"/>
                  <a:pt x="1840" y="72"/>
                </a:cubicBezTo>
                <a:cubicBezTo>
                  <a:pt x="1528" y="0"/>
                  <a:pt x="1072" y="88"/>
                  <a:pt x="784" y="216"/>
                </a:cubicBezTo>
                <a:cubicBezTo>
                  <a:pt x="496" y="344"/>
                  <a:pt x="224" y="592"/>
                  <a:pt x="112" y="840"/>
                </a:cubicBezTo>
                <a:cubicBezTo>
                  <a:pt x="0" y="1088"/>
                  <a:pt x="16" y="1448"/>
                  <a:pt x="112" y="1704"/>
                </a:cubicBezTo>
                <a:cubicBezTo>
                  <a:pt x="208" y="1960"/>
                  <a:pt x="392" y="2224"/>
                  <a:pt x="688" y="2376"/>
                </a:cubicBezTo>
                <a:cubicBezTo>
                  <a:pt x="984" y="2528"/>
                  <a:pt x="1520" y="2696"/>
                  <a:pt x="1888" y="2616"/>
                </a:cubicBezTo>
                <a:cubicBezTo>
                  <a:pt x="2256" y="2536"/>
                  <a:pt x="2648" y="2232"/>
                  <a:pt x="2896" y="1896"/>
                </a:cubicBezTo>
                <a:cubicBezTo>
                  <a:pt x="3144" y="1560"/>
                  <a:pt x="3200" y="888"/>
                  <a:pt x="3376" y="600"/>
                </a:cubicBezTo>
                <a:cubicBezTo>
                  <a:pt x="3552" y="312"/>
                  <a:pt x="3720" y="256"/>
                  <a:pt x="3952" y="168"/>
                </a:cubicBezTo>
                <a:cubicBezTo>
                  <a:pt x="4184" y="80"/>
                  <a:pt x="4496" y="8"/>
                  <a:pt x="4768" y="72"/>
                </a:cubicBezTo>
                <a:cubicBezTo>
                  <a:pt x="5040" y="136"/>
                  <a:pt x="5400" y="352"/>
                  <a:pt x="5584" y="552"/>
                </a:cubicBezTo>
                <a:cubicBezTo>
                  <a:pt x="5768" y="752"/>
                  <a:pt x="5820" y="1012"/>
                  <a:pt x="5872" y="1272"/>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5955" name="Rectangle 3">
            <a:extLst>
              <a:ext uri="{FF2B5EF4-FFF2-40B4-BE49-F238E27FC236}">
                <a16:creationId xmlns:a16="http://schemas.microsoft.com/office/drawing/2014/main" id="{3E35BD34-3D2F-E58C-6123-D3C1C16C98C3}"/>
              </a:ext>
            </a:extLst>
          </p:cNvPr>
          <p:cNvSpPr>
            <a:spLocks noChangeArrowheads="1"/>
          </p:cNvSpPr>
          <p:nvPr/>
        </p:nvSpPr>
        <p:spPr bwMode="auto">
          <a:xfrm>
            <a:off x="0" y="152400"/>
            <a:ext cx="9144000" cy="1920875"/>
          </a:xfrm>
          <a:prstGeom prst="rect">
            <a:avLst/>
          </a:prstGeom>
          <a:noFill/>
          <a:ln w="9525">
            <a:noFill/>
            <a:miter lim="800000"/>
            <a:headEnd/>
            <a:tailEnd/>
          </a:ln>
          <a:effectLst>
            <a:outerShdw dist="12700" dir="5400000" algn="ctr" rotWithShape="0">
              <a:schemeClr val="bg1"/>
            </a:outerShdw>
          </a:effectLst>
        </p:spPr>
        <p:txBody>
          <a:bodyPr>
            <a:spAutoFit/>
          </a:bodyPr>
          <a:lstStyle/>
          <a:p>
            <a:pPr algn="l">
              <a:defRPr/>
            </a:pPr>
            <a:r>
              <a:rPr lang="en-US" sz="4000" b="1" u="sng"/>
              <a:t>Covalent Bond</a:t>
            </a:r>
          </a:p>
          <a:p>
            <a:pPr algn="l">
              <a:defRPr/>
            </a:pPr>
            <a:r>
              <a:rPr lang="en-US" sz="4000" b="1"/>
              <a:t>The sharing of a pair of electrons between 2 atoms.</a:t>
            </a:r>
          </a:p>
        </p:txBody>
      </p:sp>
      <p:sp>
        <p:nvSpPr>
          <p:cNvPr id="140292" name="Rectangle 4">
            <a:extLst>
              <a:ext uri="{FF2B5EF4-FFF2-40B4-BE49-F238E27FC236}">
                <a16:creationId xmlns:a16="http://schemas.microsoft.com/office/drawing/2014/main" id="{C386C790-3067-3C32-6529-8CC44C61E2F2}"/>
              </a:ext>
            </a:extLst>
          </p:cNvPr>
          <p:cNvSpPr>
            <a:spLocks noChangeArrowheads="1"/>
          </p:cNvSpPr>
          <p:nvPr/>
        </p:nvSpPr>
        <p:spPr bwMode="auto">
          <a:xfrm>
            <a:off x="4340225" y="2265363"/>
            <a:ext cx="184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endParaRPr lang="en-US" altLang="en-US" sz="4800" b="1"/>
          </a:p>
        </p:txBody>
      </p:sp>
      <p:sp>
        <p:nvSpPr>
          <p:cNvPr id="125957" name="Rectangle 5">
            <a:extLst>
              <a:ext uri="{FF2B5EF4-FFF2-40B4-BE49-F238E27FC236}">
                <a16:creationId xmlns:a16="http://schemas.microsoft.com/office/drawing/2014/main" id="{7F715908-7EB3-7089-E00E-4992AE81A735}"/>
              </a:ext>
            </a:extLst>
          </p:cNvPr>
          <p:cNvSpPr>
            <a:spLocks noChangeArrowheads="1"/>
          </p:cNvSpPr>
          <p:nvPr/>
        </p:nvSpPr>
        <p:spPr bwMode="auto">
          <a:xfrm>
            <a:off x="4343400" y="1828800"/>
            <a:ext cx="3200400" cy="1189038"/>
          </a:xfrm>
          <a:prstGeom prst="rect">
            <a:avLst/>
          </a:prstGeom>
          <a:noFill/>
          <a:ln w="9525">
            <a:noFill/>
            <a:miter lim="800000"/>
            <a:headEnd/>
            <a:tailEnd/>
          </a:ln>
          <a:effectLst>
            <a:outerShdw dist="35921" dir="2700000" algn="ctr" rotWithShape="0">
              <a:schemeClr val="bg2"/>
            </a:outerShdw>
          </a:effectLst>
        </p:spPr>
        <p:txBody>
          <a:bodyPr>
            <a:spAutoFit/>
          </a:bodyPr>
          <a:lstStyle/>
          <a:p>
            <a:pPr algn="l">
              <a:defRPr/>
            </a:pPr>
            <a:r>
              <a:rPr lang="en-US" sz="7200" b="1">
                <a:solidFill>
                  <a:srgbClr val="FF33CC"/>
                </a:solidFill>
              </a:rPr>
              <a:t>Li</a:t>
            </a:r>
            <a:r>
              <a:rPr lang="en-US" sz="7200" b="1" baseline="-25000">
                <a:solidFill>
                  <a:srgbClr val="FF33CC"/>
                </a:solidFill>
              </a:rPr>
              <a:t>2</a:t>
            </a:r>
          </a:p>
        </p:txBody>
      </p:sp>
      <p:sp>
        <p:nvSpPr>
          <p:cNvPr id="140294" name="Oval 6">
            <a:extLst>
              <a:ext uri="{FF2B5EF4-FFF2-40B4-BE49-F238E27FC236}">
                <a16:creationId xmlns:a16="http://schemas.microsoft.com/office/drawing/2014/main" id="{E4642278-5AEC-3104-EF13-FB48E8622ECF}"/>
              </a:ext>
            </a:extLst>
          </p:cNvPr>
          <p:cNvSpPr>
            <a:spLocks noChangeArrowheads="1"/>
          </p:cNvSpPr>
          <p:nvPr/>
        </p:nvSpPr>
        <p:spPr bwMode="auto">
          <a:xfrm>
            <a:off x="381000" y="3505200"/>
            <a:ext cx="35814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25959" name="Picture 7">
            <a:extLst>
              <a:ext uri="{FF2B5EF4-FFF2-40B4-BE49-F238E27FC236}">
                <a16:creationId xmlns:a16="http://schemas.microsoft.com/office/drawing/2014/main" id="{64B682A6-C36F-7A79-D223-9220659FE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63925"/>
            <a:ext cx="3794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8">
            <a:extLst>
              <a:ext uri="{FF2B5EF4-FFF2-40B4-BE49-F238E27FC236}">
                <a16:creationId xmlns:a16="http://schemas.microsoft.com/office/drawing/2014/main" id="{84459AF1-2D92-3317-19CA-C0F8AD52D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413" y="5029200"/>
            <a:ext cx="382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9">
            <a:extLst>
              <a:ext uri="{FF2B5EF4-FFF2-40B4-BE49-F238E27FC236}">
                <a16:creationId xmlns:a16="http://schemas.microsoft.com/office/drawing/2014/main" id="{FD702A91-5EEA-A830-AE17-47C9D0A5E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262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10">
            <a:extLst>
              <a:ext uri="{FF2B5EF4-FFF2-40B4-BE49-F238E27FC236}">
                <a16:creationId xmlns:a16="http://schemas.microsoft.com/office/drawing/2014/main" id="{631E67EC-F7EA-FD10-2283-90085ED36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063" y="3581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3" name="Picture 11">
            <a:extLst>
              <a:ext uri="{FF2B5EF4-FFF2-40B4-BE49-F238E27FC236}">
                <a16:creationId xmlns:a16="http://schemas.microsoft.com/office/drawing/2014/main" id="{18F0E77F-EA47-C3D8-7425-A77A306B14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760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4" name="Picture 12">
            <a:extLst>
              <a:ext uri="{FF2B5EF4-FFF2-40B4-BE49-F238E27FC236}">
                <a16:creationId xmlns:a16="http://schemas.microsoft.com/office/drawing/2014/main" id="{AEA11590-CC30-FD16-665D-2C33350A24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810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5" name="Picture 13">
            <a:extLst>
              <a:ext uri="{FF2B5EF4-FFF2-40B4-BE49-F238E27FC236}">
                <a16:creationId xmlns:a16="http://schemas.microsoft.com/office/drawing/2014/main" id="{2EBCA244-494A-CA4C-899F-FCFC1B87D6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92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6" name="Picture 14">
            <a:extLst>
              <a:ext uri="{FF2B5EF4-FFF2-40B4-BE49-F238E27FC236}">
                <a16:creationId xmlns:a16="http://schemas.microsoft.com/office/drawing/2014/main" id="{916C079D-1D41-25A2-B801-167350FDB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191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7" name="Picture 15">
            <a:extLst>
              <a:ext uri="{FF2B5EF4-FFF2-40B4-BE49-F238E27FC236}">
                <a16:creationId xmlns:a16="http://schemas.microsoft.com/office/drawing/2014/main" id="{5A4F5C91-DE93-719C-4E3E-CDC8EB2BC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505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4" name="Oval 16">
            <a:extLst>
              <a:ext uri="{FF2B5EF4-FFF2-40B4-BE49-F238E27FC236}">
                <a16:creationId xmlns:a16="http://schemas.microsoft.com/office/drawing/2014/main" id="{D03855CE-A697-F140-516A-161AD33043FE}"/>
              </a:ext>
            </a:extLst>
          </p:cNvPr>
          <p:cNvSpPr>
            <a:spLocks noChangeArrowheads="1"/>
          </p:cNvSpPr>
          <p:nvPr/>
        </p:nvSpPr>
        <p:spPr bwMode="auto">
          <a:xfrm>
            <a:off x="5181600" y="3505200"/>
            <a:ext cx="32004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25969" name="Picture 17">
            <a:extLst>
              <a:ext uri="{FF2B5EF4-FFF2-40B4-BE49-F238E27FC236}">
                <a16:creationId xmlns:a16="http://schemas.microsoft.com/office/drawing/2014/main" id="{DCCA4294-6E74-71B6-39C1-F448F211D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3" y="3460750"/>
            <a:ext cx="382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0" name="Picture 18">
            <a:extLst>
              <a:ext uri="{FF2B5EF4-FFF2-40B4-BE49-F238E27FC236}">
                <a16:creationId xmlns:a16="http://schemas.microsoft.com/office/drawing/2014/main" id="{B070D869-FB12-5540-8411-B8FA7A02D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3" y="5029200"/>
            <a:ext cx="382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1" name="Picture 19">
            <a:extLst>
              <a:ext uri="{FF2B5EF4-FFF2-40B4-BE49-F238E27FC236}">
                <a16:creationId xmlns:a16="http://schemas.microsoft.com/office/drawing/2014/main" id="{D15CF539-85DD-B729-C77A-21BA1C830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262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2" name="Picture 20">
            <a:extLst>
              <a:ext uri="{FF2B5EF4-FFF2-40B4-BE49-F238E27FC236}">
                <a16:creationId xmlns:a16="http://schemas.microsoft.com/office/drawing/2014/main" id="{A1952BD7-8D83-115B-53B3-D7201FEB3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3063" y="3581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3" name="Picture 21">
            <a:extLst>
              <a:ext uri="{FF2B5EF4-FFF2-40B4-BE49-F238E27FC236}">
                <a16:creationId xmlns:a16="http://schemas.microsoft.com/office/drawing/2014/main" id="{15C52E74-B07E-EC4C-4EEC-0A77D38E0B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760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4" name="Picture 22">
            <a:extLst>
              <a:ext uri="{FF2B5EF4-FFF2-40B4-BE49-F238E27FC236}">
                <a16:creationId xmlns:a16="http://schemas.microsoft.com/office/drawing/2014/main" id="{47116DD3-1B40-000F-2329-0BA52B7C4E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10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5" name="Picture 23">
            <a:extLst>
              <a:ext uri="{FF2B5EF4-FFF2-40B4-BE49-F238E27FC236}">
                <a16:creationId xmlns:a16="http://schemas.microsoft.com/office/drawing/2014/main" id="{860468B3-AAA1-1165-62EC-AF91341F02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192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6" name="Picture 24">
            <a:extLst>
              <a:ext uri="{FF2B5EF4-FFF2-40B4-BE49-F238E27FC236}">
                <a16:creationId xmlns:a16="http://schemas.microsoft.com/office/drawing/2014/main" id="{B397BAFD-35ED-FD51-881E-AF2EC8E11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191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7" name="Picture 25">
            <a:extLst>
              <a:ext uri="{FF2B5EF4-FFF2-40B4-BE49-F238E27FC236}">
                <a16:creationId xmlns:a16="http://schemas.microsoft.com/office/drawing/2014/main" id="{B1F37E86-FC3F-C830-910D-9281D5816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505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8" name="Picture 26">
            <a:extLst>
              <a:ext uri="{FF2B5EF4-FFF2-40B4-BE49-F238E27FC236}">
                <a16:creationId xmlns:a16="http://schemas.microsoft.com/office/drawing/2014/main" id="{7E5E1B49-7EC3-EDE8-E5F9-791C487A3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5814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9" name="Picture 27">
            <a:extLst>
              <a:ext uri="{FF2B5EF4-FFF2-40B4-BE49-F238E27FC236}">
                <a16:creationId xmlns:a16="http://schemas.microsoft.com/office/drawing/2014/main" id="{4C0AF26E-68D4-CE6E-4CCA-ACD8EBF55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4114800"/>
            <a:ext cx="685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0.00399 0.01272 C 0.10764 0.01272 0.19931 0.07054 0.19931 0.14223 C 0.19931 0.21369 0.10764 0.2722 -0.00399 0.2722 C -0.11632 0.2722 -0.20712 0.21369 -0.20712 0.14223 C -0.20712 0.07054 -0.11632 0.01272 -0.00399 0.01272 Z " pathEditMode="relative" rAng="0" ptsTypes="fffff">
                                      <p:cBhvr>
                                        <p:cTn id="6" dur="500" fill="hold"/>
                                        <p:tgtEl>
                                          <p:spTgt spid="125959"/>
                                        </p:tgtEl>
                                        <p:attrNameLst>
                                          <p:attrName>ppt_x</p:attrName>
                                          <p:attrName>ppt_y</p:attrName>
                                        </p:attrNameLst>
                                      </p:cBhvr>
                                      <p:rCtr x="0" y="12974"/>
                                    </p:animMotion>
                                  </p:childTnLst>
                                </p:cTn>
                              </p:par>
                              <p:par>
                                <p:cTn id="7" presetID="1" presetClass="path" presetSubtype="0" repeatCount="indefinite" fill="hold" nodeType="withEffect">
                                  <p:stCondLst>
                                    <p:cond delay="0"/>
                                  </p:stCondLst>
                                  <p:childTnLst>
                                    <p:animMotion origin="layout" path="M -2.5E-6 1.99815E-6 C 0.11111 1.99815E-6 0.20243 -0.05874 0.20243 -0.13136 C 0.20243 -0.20375 0.11111 -0.26272 -2.5E-6 -0.26272 C -0.11128 -0.26272 -0.20156 -0.20375 -0.20156 -0.13136 C -0.20156 -0.05874 -0.11128 1.99815E-6 -2.5E-6 1.99815E-6 Z " pathEditMode="relative" rAng="0" ptsTypes="fffff">
                                      <p:cBhvr>
                                        <p:cTn id="8" dur="500" spd="-100000" fill="hold"/>
                                        <p:tgtEl>
                                          <p:spTgt spid="125960"/>
                                        </p:tgtEl>
                                        <p:attrNameLst>
                                          <p:attrName>ppt_x</p:attrName>
                                          <p:attrName>ppt_y</p:attrName>
                                        </p:attrNameLst>
                                      </p:cBhvr>
                                      <p:rCtr x="35" y="-13136"/>
                                    </p:animMotion>
                                  </p:childTnLst>
                                </p:cTn>
                              </p:par>
                              <p:par>
                                <p:cTn id="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0" dur="3000" fill="hold"/>
                                        <p:tgtEl>
                                          <p:spTgt spid="125962"/>
                                        </p:tgtEl>
                                        <p:attrNameLst>
                                          <p:attrName>ppt_x</p:attrName>
                                          <p:attrName>ppt_y</p:attrName>
                                        </p:attrNameLst>
                                      </p:cBhvr>
                                      <p:rCtr x="417" y="-1965"/>
                                    </p:animMotion>
                                  </p:childTnLst>
                                </p:cTn>
                              </p:par>
                              <p:par>
                                <p:cTn id="1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2" dur="3000" fill="hold"/>
                                        <p:tgtEl>
                                          <p:spTgt spid="125963"/>
                                        </p:tgtEl>
                                        <p:attrNameLst>
                                          <p:attrName>ppt_x</p:attrName>
                                          <p:attrName>ppt_y</p:attrName>
                                        </p:attrNameLst>
                                      </p:cBhvr>
                                      <p:rCtr x="-208" y="1873"/>
                                    </p:animMotion>
                                  </p:childTnLst>
                                </p:cTn>
                              </p:par>
                              <p:par>
                                <p:cTn id="13"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4" dur="2800" fill="hold"/>
                                        <p:tgtEl>
                                          <p:spTgt spid="125964"/>
                                        </p:tgtEl>
                                        <p:attrNameLst>
                                          <p:attrName>ppt_x</p:attrName>
                                          <p:attrName>ppt_y</p:attrName>
                                        </p:attrNameLst>
                                      </p:cBhvr>
                                      <p:rCtr x="-208" y="1873"/>
                                    </p:animMotion>
                                  </p:childTnLst>
                                </p:cTn>
                              </p:par>
                              <p:par>
                                <p:cTn id="1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6" dur="3300" fill="hold"/>
                                        <p:tgtEl>
                                          <p:spTgt spid="125966"/>
                                        </p:tgtEl>
                                        <p:attrNameLst>
                                          <p:attrName>ppt_x</p:attrName>
                                          <p:attrName>ppt_y</p:attrName>
                                        </p:attrNameLst>
                                      </p:cBhvr>
                                      <p:rCtr x="417" y="-1965"/>
                                    </p:animMotion>
                                  </p:childTnLst>
                                </p:cTn>
                              </p:par>
                              <p:par>
                                <p:cTn id="1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8" dur="2800" spd="-100000" fill="hold"/>
                                        <p:tgtEl>
                                          <p:spTgt spid="125965"/>
                                        </p:tgtEl>
                                        <p:attrNameLst>
                                          <p:attrName>ppt_x</p:attrName>
                                          <p:attrName>ppt_y</p:attrName>
                                        </p:attrNameLst>
                                      </p:cBhvr>
                                      <p:rCtr x="-208" y="1873"/>
                                    </p:animMotion>
                                  </p:childTnLst>
                                </p:cTn>
                              </p:par>
                              <p:par>
                                <p:cTn id="1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0" dur="3300" fill="hold"/>
                                        <p:tgtEl>
                                          <p:spTgt spid="125961"/>
                                        </p:tgtEl>
                                        <p:attrNameLst>
                                          <p:attrName>ppt_x</p:attrName>
                                          <p:attrName>ppt_y</p:attrName>
                                        </p:attrNameLst>
                                      </p:cBhvr>
                                      <p:rCtr x="417" y="-1965"/>
                                    </p:animMotion>
                                  </p:childTnLst>
                                </p:cTn>
                              </p:par>
                              <p:par>
                                <p:cTn id="21"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2" dur="3300" fill="hold"/>
                                        <p:tgtEl>
                                          <p:spTgt spid="125967"/>
                                        </p:tgtEl>
                                        <p:attrNameLst>
                                          <p:attrName>ppt_x</p:attrName>
                                          <p:attrName>ppt_y</p:attrName>
                                        </p:attrNameLst>
                                      </p:cBhvr>
                                      <p:rCtr x="417" y="-1965"/>
                                    </p:animMotion>
                                  </p:childTnLst>
                                </p:cTn>
                              </p:par>
                              <p:par>
                                <p:cTn id="23" presetID="1" presetClass="path" presetSubtype="0" repeatCount="indefinite" fill="hold" nodeType="withEffect">
                                  <p:stCondLst>
                                    <p:cond delay="0"/>
                                  </p:stCondLst>
                                  <p:childTnLst>
                                    <p:animMotion origin="layout" path="M -3.88889E-6 1.72063E-6 C 0.10157 1.72063E-6 0.18507 0.05782 0.18507 0.12951 C 0.18507 0.20097 0.10157 0.25948 -3.88889E-6 0.25948 C -0.10225 0.25948 -0.18472 0.20097 -0.18472 0.12951 C -0.18472 0.05782 -0.10225 1.72063E-6 -3.88889E-6 1.72063E-6 Z " pathEditMode="relative" rAng="0" ptsTypes="fffff">
                                      <p:cBhvr>
                                        <p:cTn id="24" dur="500" fill="hold"/>
                                        <p:tgtEl>
                                          <p:spTgt spid="125969"/>
                                        </p:tgtEl>
                                        <p:attrNameLst>
                                          <p:attrName>ppt_x</p:attrName>
                                          <p:attrName>ppt_y</p:attrName>
                                        </p:attrNameLst>
                                      </p:cBhvr>
                                      <p:rCtr x="17" y="12974"/>
                                    </p:animMotion>
                                  </p:childTnLst>
                                </p:cTn>
                              </p:par>
                              <p:par>
                                <p:cTn id="25" presetID="1" presetClass="path" presetSubtype="0" repeatCount="indefinite" fill="hold" nodeType="withEffect">
                                  <p:stCondLst>
                                    <p:cond delay="0"/>
                                  </p:stCondLst>
                                  <p:childTnLst>
                                    <p:animMotion origin="layout" path="M 8.33333E-7 3.26549E-6 C 0.0941 3.26549E-6 0.17135 -0.05875 0.17135 -0.13136 C 0.17135 -0.20375 0.0941 -0.26272 8.33333E-7 -0.26272 C -0.0941 -0.26272 -0.17031 -0.20375 -0.17031 -0.13136 C -0.17031 -0.05875 -0.0941 3.26549E-6 8.33333E-7 3.26549E-6 Z " pathEditMode="relative" rAng="0" ptsTypes="fffff">
                                      <p:cBhvr>
                                        <p:cTn id="26" dur="500" spd="-100000" fill="hold"/>
                                        <p:tgtEl>
                                          <p:spTgt spid="125970"/>
                                        </p:tgtEl>
                                        <p:attrNameLst>
                                          <p:attrName>ppt_x</p:attrName>
                                          <p:attrName>ppt_y</p:attrName>
                                        </p:attrNameLst>
                                      </p:cBhvr>
                                      <p:rCtr x="52" y="-13136"/>
                                    </p:animMotion>
                                  </p:childTnLst>
                                </p:cTn>
                              </p:par>
                              <p:par>
                                <p:cTn id="2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8" dur="3000" fill="hold"/>
                                        <p:tgtEl>
                                          <p:spTgt spid="125972"/>
                                        </p:tgtEl>
                                        <p:attrNameLst>
                                          <p:attrName>ppt_x</p:attrName>
                                          <p:attrName>ppt_y</p:attrName>
                                        </p:attrNameLst>
                                      </p:cBhvr>
                                      <p:rCtr x="417" y="-1965"/>
                                    </p:animMotion>
                                  </p:childTnLst>
                                </p:cTn>
                              </p:par>
                              <p:par>
                                <p:cTn id="29"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0" dur="3000" fill="hold"/>
                                        <p:tgtEl>
                                          <p:spTgt spid="125973"/>
                                        </p:tgtEl>
                                        <p:attrNameLst>
                                          <p:attrName>ppt_x</p:attrName>
                                          <p:attrName>ppt_y</p:attrName>
                                        </p:attrNameLst>
                                      </p:cBhvr>
                                      <p:rCtr x="-208" y="1873"/>
                                    </p:animMotion>
                                  </p:childTnLst>
                                </p:cTn>
                              </p:par>
                              <p:par>
                                <p:cTn id="3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2" dur="2800" fill="hold"/>
                                        <p:tgtEl>
                                          <p:spTgt spid="125974"/>
                                        </p:tgtEl>
                                        <p:attrNameLst>
                                          <p:attrName>ppt_x</p:attrName>
                                          <p:attrName>ppt_y</p:attrName>
                                        </p:attrNameLst>
                                      </p:cBhvr>
                                      <p:rCtr x="-208" y="1873"/>
                                    </p:animMotion>
                                  </p:childTnLst>
                                </p:cTn>
                              </p:par>
                              <p:par>
                                <p:cTn id="3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4" dur="3300" fill="hold"/>
                                        <p:tgtEl>
                                          <p:spTgt spid="125976"/>
                                        </p:tgtEl>
                                        <p:attrNameLst>
                                          <p:attrName>ppt_x</p:attrName>
                                          <p:attrName>ppt_y</p:attrName>
                                        </p:attrNameLst>
                                      </p:cBhvr>
                                      <p:rCtr x="417" y="-1965"/>
                                    </p:animMotion>
                                  </p:childTnLst>
                                </p:cTn>
                              </p:par>
                              <p:par>
                                <p:cTn id="3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6" dur="2800" spd="-100000" fill="hold"/>
                                        <p:tgtEl>
                                          <p:spTgt spid="125975"/>
                                        </p:tgtEl>
                                        <p:attrNameLst>
                                          <p:attrName>ppt_x</p:attrName>
                                          <p:attrName>ppt_y</p:attrName>
                                        </p:attrNameLst>
                                      </p:cBhvr>
                                      <p:rCtr x="-208" y="1873"/>
                                    </p:animMotion>
                                  </p:childTnLst>
                                </p:cTn>
                              </p:par>
                              <p:par>
                                <p:cTn id="3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8" dur="3300" fill="hold"/>
                                        <p:tgtEl>
                                          <p:spTgt spid="125971"/>
                                        </p:tgtEl>
                                        <p:attrNameLst>
                                          <p:attrName>ppt_x</p:attrName>
                                          <p:attrName>ppt_y</p:attrName>
                                        </p:attrNameLst>
                                      </p:cBhvr>
                                      <p:rCtr x="417" y="-1965"/>
                                    </p:animMotion>
                                  </p:childTnLst>
                                </p:cTn>
                              </p:par>
                              <p:par>
                                <p:cTn id="3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40" dur="3300" fill="hold"/>
                                        <p:tgtEl>
                                          <p:spTgt spid="125977"/>
                                        </p:tgtEl>
                                        <p:attrNameLst>
                                          <p:attrName>ppt_x</p:attrName>
                                          <p:attrName>ppt_y</p:attrName>
                                        </p:attrNameLst>
                                      </p:cBhvr>
                                      <p:rCtr x="417" y="-1965"/>
                                    </p:animMotion>
                                  </p:childTnLst>
                                </p:cTn>
                              </p:par>
                              <p:par>
                                <p:cTn id="41" presetID="26" presetClass="path" presetSubtype="0" repeatCount="indefinite" fill="hold" nodeType="withEffect">
                                  <p:stCondLst>
                                    <p:cond delay="0"/>
                                  </p:stCondLst>
                                  <p:childTnLst>
                                    <p:animMotion origin="layout" path="M -3.33333E-6 0.10338 C -3.33333E-6 0.26758 0.11042 0.40356 0.24514 0.40356 C 0.40365 0.40356 0.46111 0.25324 0.48542 0.16281 L 0.51007 0.04348 C 0.5349 -0.04625 0.59584 -0.19588 0.77535 -0.19588 C 0.89028 -0.19588 1.02049 -0.06128 1.02049 0.10338 C 1.02049 0.26758 0.89028 0.40356 0.77535 0.40356 C 0.59584 0.40356 0.5349 0.25324 0.51007 0.16281 L 0.48542 0.04348 C 0.46111 -0.04625 0.40365 -0.19588 0.24514 -0.19588 C 0.11042 -0.19588 -3.33333E-6 -0.06128 -3.33333E-6 0.10338 Z " pathEditMode="relative" rAng="0" ptsTypes="ffFffffFfff">
                                      <p:cBhvr>
                                        <p:cTn id="42" dur="3000" fill="hold"/>
                                        <p:tgtEl>
                                          <p:spTgt spid="125978"/>
                                        </p:tgtEl>
                                        <p:attrNameLst>
                                          <p:attrName>ppt_x</p:attrName>
                                          <p:attrName>ppt_y</p:attrName>
                                        </p:attrNameLst>
                                      </p:cBhvr>
                                      <p:rCtr x="51024" y="46"/>
                                    </p:animMotion>
                                  </p:childTnLst>
                                </p:cTn>
                              </p:par>
                              <p:par>
                                <p:cTn id="43" presetID="26" presetClass="path" presetSubtype="0" repeatCount="indefinite" fill="hold" nodeType="withEffect">
                                  <p:stCondLst>
                                    <p:cond delay="300"/>
                                  </p:stCondLst>
                                  <p:childTnLst>
                                    <p:animMotion origin="layout" path="M 3.33333E-6 0.02637 C 3.33333E-6 0.18733 -0.10452 0.32077 -0.23195 0.32077 C -0.38195 0.32077 -0.43577 0.17346 -0.45816 0.08395 L -0.48125 -0.03237 C -0.50469 -0.12072 -0.56146 -0.26757 -0.73091 -0.26757 C -0.83941 -0.26757 -0.9625 -0.13552 -0.9625 0.02637 C -0.9625 0.18733 -0.83941 0.32077 -0.73091 0.32077 C -0.56146 0.32077 -0.50469 0.17346 -0.48125 0.08395 L -0.45816 -0.03237 C -0.43577 -0.12072 -0.38195 -0.26757 -0.23195 -0.26757 C -0.10452 -0.26757 3.33333E-6 -0.13552 3.33333E-6 0.02637 Z " pathEditMode="relative" rAng="0" ptsTypes="ffFffffFfff">
                                      <p:cBhvr>
                                        <p:cTn id="44" dur="3000" fill="hold"/>
                                        <p:tgtEl>
                                          <p:spTgt spid="125979"/>
                                        </p:tgtEl>
                                        <p:attrNameLst>
                                          <p:attrName>ppt_x</p:attrName>
                                          <p:attrName>ppt_y</p:attrName>
                                        </p:attrNameLst>
                                      </p:cBhvr>
                                      <p:rCtr x="-4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CC"/>
            </a:gs>
            <a:gs pos="100000">
              <a:srgbClr val="5E005E"/>
            </a:gs>
          </a:gsLst>
          <a:lin ang="5400000" scaled="1"/>
        </a:grad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22C6467-BA39-5AFB-DC84-C356195B6DFF}"/>
              </a:ext>
            </a:extLst>
          </p:cNvPr>
          <p:cNvSpPr>
            <a:spLocks noChangeArrowheads="1"/>
          </p:cNvSpPr>
          <p:nvPr/>
        </p:nvSpPr>
        <p:spPr bwMode="auto">
          <a:xfrm>
            <a:off x="0" y="152400"/>
            <a:ext cx="9144000" cy="1920875"/>
          </a:xfrm>
          <a:prstGeom prst="rect">
            <a:avLst/>
          </a:prstGeom>
          <a:noFill/>
          <a:ln w="9525">
            <a:noFill/>
            <a:miter lim="800000"/>
            <a:headEnd/>
            <a:tailEnd/>
          </a:ln>
          <a:effectLst>
            <a:outerShdw dist="28398" dir="1593903" algn="ctr" rotWithShape="0">
              <a:schemeClr val="tx1"/>
            </a:outerShdw>
          </a:effectLst>
        </p:spPr>
        <p:txBody>
          <a:bodyPr>
            <a:spAutoFit/>
          </a:bodyPr>
          <a:lstStyle/>
          <a:p>
            <a:pPr algn="l">
              <a:defRPr/>
            </a:pPr>
            <a:r>
              <a:rPr lang="en-US" sz="4000" b="1" u="sng">
                <a:solidFill>
                  <a:schemeClr val="bg1"/>
                </a:solidFill>
              </a:rPr>
              <a:t>Covalent Bond</a:t>
            </a:r>
          </a:p>
          <a:p>
            <a:pPr algn="l">
              <a:defRPr/>
            </a:pPr>
            <a:r>
              <a:rPr lang="en-US" sz="4000" b="1">
                <a:solidFill>
                  <a:schemeClr val="bg1"/>
                </a:solidFill>
              </a:rPr>
              <a:t>The sharing of a pair of electrons between 2 atoms.</a:t>
            </a:r>
          </a:p>
        </p:txBody>
      </p:sp>
      <p:sp>
        <p:nvSpPr>
          <p:cNvPr id="141315" name="Rectangle 3">
            <a:extLst>
              <a:ext uri="{FF2B5EF4-FFF2-40B4-BE49-F238E27FC236}">
                <a16:creationId xmlns:a16="http://schemas.microsoft.com/office/drawing/2014/main" id="{E3BEEE96-5FCB-121A-141D-FDA5E7EFC87C}"/>
              </a:ext>
            </a:extLst>
          </p:cNvPr>
          <p:cNvSpPr>
            <a:spLocks noChangeArrowheads="1"/>
          </p:cNvSpPr>
          <p:nvPr/>
        </p:nvSpPr>
        <p:spPr bwMode="auto">
          <a:xfrm>
            <a:off x="4340225" y="2265363"/>
            <a:ext cx="184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endParaRPr lang="en-US" altLang="en-US" sz="4800" b="1"/>
          </a:p>
        </p:txBody>
      </p:sp>
      <p:sp>
        <p:nvSpPr>
          <p:cNvPr id="126980" name="Rectangle 4">
            <a:extLst>
              <a:ext uri="{FF2B5EF4-FFF2-40B4-BE49-F238E27FC236}">
                <a16:creationId xmlns:a16="http://schemas.microsoft.com/office/drawing/2014/main" id="{4710986A-8EA7-1412-A68F-0190A21C2125}"/>
              </a:ext>
            </a:extLst>
          </p:cNvPr>
          <p:cNvSpPr>
            <a:spLocks noChangeArrowheads="1"/>
          </p:cNvSpPr>
          <p:nvPr/>
        </p:nvSpPr>
        <p:spPr bwMode="auto">
          <a:xfrm>
            <a:off x="3886200" y="1905000"/>
            <a:ext cx="3200400" cy="1189038"/>
          </a:xfrm>
          <a:prstGeom prst="rect">
            <a:avLst/>
          </a:prstGeom>
          <a:noFill/>
          <a:ln w="9525">
            <a:noFill/>
            <a:miter lim="800000"/>
            <a:headEnd/>
            <a:tailEnd/>
          </a:ln>
          <a:effectLst>
            <a:outerShdw dist="35921" dir="2700000" algn="ctr" rotWithShape="0">
              <a:schemeClr val="bg2"/>
            </a:outerShdw>
          </a:effectLst>
        </p:spPr>
        <p:txBody>
          <a:bodyPr>
            <a:spAutoFit/>
          </a:bodyPr>
          <a:lstStyle/>
          <a:p>
            <a:pPr algn="l">
              <a:defRPr/>
            </a:pPr>
            <a:r>
              <a:rPr lang="en-US" sz="7200" b="1">
                <a:solidFill>
                  <a:srgbClr val="3333FF"/>
                </a:solidFill>
                <a:latin typeface="Times New Roman" pitchFamily="18" charset="0"/>
              </a:rPr>
              <a:t>Cl</a:t>
            </a:r>
            <a:r>
              <a:rPr lang="en-US" sz="7200" b="1" baseline="-25000">
                <a:solidFill>
                  <a:srgbClr val="3333FF"/>
                </a:solidFill>
                <a:latin typeface="Times New Roman" pitchFamily="18" charset="0"/>
              </a:rPr>
              <a:t>2</a:t>
            </a:r>
          </a:p>
        </p:txBody>
      </p:sp>
      <p:sp>
        <p:nvSpPr>
          <p:cNvPr id="141317" name="Oval 5">
            <a:extLst>
              <a:ext uri="{FF2B5EF4-FFF2-40B4-BE49-F238E27FC236}">
                <a16:creationId xmlns:a16="http://schemas.microsoft.com/office/drawing/2014/main" id="{DD2DF3A7-B8BD-1117-4FFB-55CD5D9176C6}"/>
              </a:ext>
            </a:extLst>
          </p:cNvPr>
          <p:cNvSpPr>
            <a:spLocks noChangeArrowheads="1"/>
          </p:cNvSpPr>
          <p:nvPr/>
        </p:nvSpPr>
        <p:spPr bwMode="auto">
          <a:xfrm>
            <a:off x="4800600" y="3886200"/>
            <a:ext cx="2667000" cy="6096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41318" name="Oval 6">
            <a:extLst>
              <a:ext uri="{FF2B5EF4-FFF2-40B4-BE49-F238E27FC236}">
                <a16:creationId xmlns:a16="http://schemas.microsoft.com/office/drawing/2014/main" id="{5EB7DDCF-6710-FC0C-49D4-691A97A647E7}"/>
              </a:ext>
            </a:extLst>
          </p:cNvPr>
          <p:cNvSpPr>
            <a:spLocks noChangeArrowheads="1"/>
          </p:cNvSpPr>
          <p:nvPr/>
        </p:nvSpPr>
        <p:spPr bwMode="auto">
          <a:xfrm rot="5400000">
            <a:off x="5600700" y="46482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41319" name="Oval 7">
            <a:extLst>
              <a:ext uri="{FF2B5EF4-FFF2-40B4-BE49-F238E27FC236}">
                <a16:creationId xmlns:a16="http://schemas.microsoft.com/office/drawing/2014/main" id="{1725DB98-2A98-8804-869A-2D7B3788929F}"/>
              </a:ext>
            </a:extLst>
          </p:cNvPr>
          <p:cNvSpPr>
            <a:spLocks noChangeArrowheads="1"/>
          </p:cNvSpPr>
          <p:nvPr/>
        </p:nvSpPr>
        <p:spPr bwMode="auto">
          <a:xfrm rot="5400000">
            <a:off x="5600700" y="34671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26984" name="Picture 8">
            <a:extLst>
              <a:ext uri="{FF2B5EF4-FFF2-40B4-BE49-F238E27FC236}">
                <a16:creationId xmlns:a16="http://schemas.microsoft.com/office/drawing/2014/main" id="{77417DAD-B0F0-FBB7-9A38-4D5AA2312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115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9">
            <a:extLst>
              <a:ext uri="{FF2B5EF4-FFF2-40B4-BE49-F238E27FC236}">
                <a16:creationId xmlns:a16="http://schemas.microsoft.com/office/drawing/2014/main" id="{B8D8B003-6615-EA6D-3DDB-8A536B3EE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5070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2" name="Oval 10">
            <a:extLst>
              <a:ext uri="{FF2B5EF4-FFF2-40B4-BE49-F238E27FC236}">
                <a16:creationId xmlns:a16="http://schemas.microsoft.com/office/drawing/2014/main" id="{BF838EE4-AA01-4897-3097-CD7A551818F7}"/>
              </a:ext>
            </a:extLst>
          </p:cNvPr>
          <p:cNvSpPr>
            <a:spLocks noChangeArrowheads="1"/>
          </p:cNvSpPr>
          <p:nvPr/>
        </p:nvSpPr>
        <p:spPr bwMode="auto">
          <a:xfrm rot="-2785424">
            <a:off x="5365751" y="4406900"/>
            <a:ext cx="1001712" cy="477837"/>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41323" name="Oval 11">
            <a:extLst>
              <a:ext uri="{FF2B5EF4-FFF2-40B4-BE49-F238E27FC236}">
                <a16:creationId xmlns:a16="http://schemas.microsoft.com/office/drawing/2014/main" id="{789DA372-C3B9-7A26-B025-CE83F14D2A07}"/>
              </a:ext>
            </a:extLst>
          </p:cNvPr>
          <p:cNvSpPr>
            <a:spLocks noChangeArrowheads="1"/>
          </p:cNvSpPr>
          <p:nvPr/>
        </p:nvSpPr>
        <p:spPr bwMode="auto">
          <a:xfrm rot="-2785424">
            <a:off x="5986463" y="3679825"/>
            <a:ext cx="1001712" cy="4778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26988" name="Picture 12">
            <a:extLst>
              <a:ext uri="{FF2B5EF4-FFF2-40B4-BE49-F238E27FC236}">
                <a16:creationId xmlns:a16="http://schemas.microsoft.com/office/drawing/2014/main" id="{57CB9949-C83F-25E0-B945-95E7929F0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5258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9" name="Picture 13">
            <a:extLst>
              <a:ext uri="{FF2B5EF4-FFF2-40B4-BE49-F238E27FC236}">
                <a16:creationId xmlns:a16="http://schemas.microsoft.com/office/drawing/2014/main" id="{27FCA7B0-D116-EC33-3B94-D53369D7C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339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6" name="Oval 14">
            <a:extLst>
              <a:ext uri="{FF2B5EF4-FFF2-40B4-BE49-F238E27FC236}">
                <a16:creationId xmlns:a16="http://schemas.microsoft.com/office/drawing/2014/main" id="{4F66D5A5-FE8C-6D14-5679-F78A4563246B}"/>
              </a:ext>
            </a:extLst>
          </p:cNvPr>
          <p:cNvSpPr>
            <a:spLocks noChangeArrowheads="1"/>
          </p:cNvSpPr>
          <p:nvPr/>
        </p:nvSpPr>
        <p:spPr bwMode="auto">
          <a:xfrm rot="5400000">
            <a:off x="2705100" y="46482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41327" name="Oval 15">
            <a:extLst>
              <a:ext uri="{FF2B5EF4-FFF2-40B4-BE49-F238E27FC236}">
                <a16:creationId xmlns:a16="http://schemas.microsoft.com/office/drawing/2014/main" id="{0A2C8C06-03FA-AC97-5A92-CF4EADD339D9}"/>
              </a:ext>
            </a:extLst>
          </p:cNvPr>
          <p:cNvSpPr>
            <a:spLocks noChangeArrowheads="1"/>
          </p:cNvSpPr>
          <p:nvPr/>
        </p:nvSpPr>
        <p:spPr bwMode="auto">
          <a:xfrm rot="5400000">
            <a:off x="2705100" y="34671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26992" name="Picture 16">
            <a:extLst>
              <a:ext uri="{FF2B5EF4-FFF2-40B4-BE49-F238E27FC236}">
                <a16:creationId xmlns:a16="http://schemas.microsoft.com/office/drawing/2014/main" id="{AC7747FD-BAEF-16C2-E3DF-FC0529177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115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3" name="Picture 17">
            <a:extLst>
              <a:ext uri="{FF2B5EF4-FFF2-40B4-BE49-F238E27FC236}">
                <a16:creationId xmlns:a16="http://schemas.microsoft.com/office/drawing/2014/main" id="{2CB5809F-2DB6-8946-49B6-C8A83E9CE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3718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4" name="Picture 18">
            <a:extLst>
              <a:ext uri="{FF2B5EF4-FFF2-40B4-BE49-F238E27FC236}">
                <a16:creationId xmlns:a16="http://schemas.microsoft.com/office/drawing/2014/main" id="{28804084-6D8E-64E6-B310-64E17049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0386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31" name="Oval 19">
            <a:extLst>
              <a:ext uri="{FF2B5EF4-FFF2-40B4-BE49-F238E27FC236}">
                <a16:creationId xmlns:a16="http://schemas.microsoft.com/office/drawing/2014/main" id="{237EDB74-21B2-2156-7679-1BBE7EE63F76}"/>
              </a:ext>
            </a:extLst>
          </p:cNvPr>
          <p:cNvSpPr>
            <a:spLocks noChangeArrowheads="1"/>
          </p:cNvSpPr>
          <p:nvPr/>
        </p:nvSpPr>
        <p:spPr bwMode="auto">
          <a:xfrm rot="-2785424">
            <a:off x="2470151" y="4406900"/>
            <a:ext cx="1001712" cy="477837"/>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41332" name="Oval 20">
            <a:extLst>
              <a:ext uri="{FF2B5EF4-FFF2-40B4-BE49-F238E27FC236}">
                <a16:creationId xmlns:a16="http://schemas.microsoft.com/office/drawing/2014/main" id="{EAC9EB90-8484-52B6-C814-228F6CA10805}"/>
              </a:ext>
            </a:extLst>
          </p:cNvPr>
          <p:cNvSpPr>
            <a:spLocks noChangeArrowheads="1"/>
          </p:cNvSpPr>
          <p:nvPr/>
        </p:nvSpPr>
        <p:spPr bwMode="auto">
          <a:xfrm rot="-2785424">
            <a:off x="3090863" y="3679825"/>
            <a:ext cx="1001712" cy="4778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26997" name="Picture 21">
            <a:extLst>
              <a:ext uri="{FF2B5EF4-FFF2-40B4-BE49-F238E27FC236}">
                <a16:creationId xmlns:a16="http://schemas.microsoft.com/office/drawing/2014/main" id="{1BA9B864-9D22-FED7-1724-E45CCD866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258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8" name="Picture 22">
            <a:extLst>
              <a:ext uri="{FF2B5EF4-FFF2-40B4-BE49-F238E27FC236}">
                <a16:creationId xmlns:a16="http://schemas.microsoft.com/office/drawing/2014/main" id="{5FBE6C4D-E432-6E9F-29AD-89F8D6EF0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9736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9" name="Picture 23">
            <a:extLst>
              <a:ext uri="{FF2B5EF4-FFF2-40B4-BE49-F238E27FC236}">
                <a16:creationId xmlns:a16="http://schemas.microsoft.com/office/drawing/2014/main" id="{FD5B2379-93ED-DBA4-A7AD-6C9ABC965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0386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36" name="Oval 24">
            <a:extLst>
              <a:ext uri="{FF2B5EF4-FFF2-40B4-BE49-F238E27FC236}">
                <a16:creationId xmlns:a16="http://schemas.microsoft.com/office/drawing/2014/main" id="{51FB246A-BF40-9FA4-8464-738F73651730}"/>
              </a:ext>
            </a:extLst>
          </p:cNvPr>
          <p:cNvSpPr>
            <a:spLocks noChangeArrowheads="1"/>
          </p:cNvSpPr>
          <p:nvPr/>
        </p:nvSpPr>
        <p:spPr bwMode="auto">
          <a:xfrm>
            <a:off x="2209800" y="3886200"/>
            <a:ext cx="2590800" cy="6096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accel="50000" decel="50000" fill="hold" nodeType="withEffect">
                                  <p:stCondLst>
                                    <p:cond delay="0"/>
                                  </p:stCondLst>
                                  <p:childTnLst>
                                    <p:animMotion origin="layout" path="M -3.33333E-6 -1.46161E-6 C 0.01806 -1.46161E-6 0.03334 0.04094 0.03334 0.09228 C 0.03334 0.14362 0.01806 0.18571 -3.33333E-6 0.18571 C -0.01875 0.18571 -0.03333 0.14362 -0.03333 0.09228 C -0.03333 0.04094 -0.01875 -1.46161E-6 -3.33333E-6 -1.46161E-6 Z " pathEditMode="relative" rAng="0" ptsTypes="fffff">
                                      <p:cBhvr>
                                        <p:cTn id="6" dur="250" fill="hold"/>
                                        <p:tgtEl>
                                          <p:spTgt spid="126984"/>
                                        </p:tgtEl>
                                        <p:attrNameLst>
                                          <p:attrName>ppt_x</p:attrName>
                                          <p:attrName>ppt_y</p:attrName>
                                        </p:attrNameLst>
                                      </p:cBhvr>
                                      <p:rCtr x="0" y="9274"/>
                                    </p:animMotion>
                                  </p:childTnLst>
                                </p:cTn>
                              </p:par>
                              <p:par>
                                <p:cTn id="7" presetID="1" presetClass="path" presetSubtype="0" repeatCount="indefinite" accel="50000" decel="50000" fill="hold" nodeType="withEffect">
                                  <p:stCondLst>
                                    <p:cond delay="0"/>
                                  </p:stCondLst>
                                  <p:childTnLst>
                                    <p:animMotion origin="layout" path="M 0 4.38483E-6 C 0.01806 4.38483E-6 0.03333 -0.04233 0.03333 -0.09529 C 0.03333 -0.14848 0.01806 -0.19173 0 -0.19173 C -0.01875 -0.19173 -0.03333 -0.14848 -0.03333 -0.09529 C -0.03333 -0.04233 -0.01875 4.38483E-6 0 4.38483E-6 Z " pathEditMode="relative" rAng="0" ptsTypes="fffff">
                                      <p:cBhvr>
                                        <p:cTn id="8" dur="250" spd="-100000" fill="hold"/>
                                        <p:tgtEl>
                                          <p:spTgt spid="126985"/>
                                        </p:tgtEl>
                                        <p:attrNameLst>
                                          <p:attrName>ppt_x</p:attrName>
                                          <p:attrName>ppt_y</p:attrName>
                                        </p:attrNameLst>
                                      </p:cBhvr>
                                      <p:rCtr x="0" y="-9598"/>
                                    </p:animMotion>
                                  </p:childTnLst>
                                </p:cTn>
                              </p:par>
                              <p:par>
                                <p:cTn id="9" presetID="1" presetClass="path" presetSubtype="0" repeatCount="indefinite" accel="50000" decel="50000" fill="hold" nodeType="withEffect">
                                  <p:stCondLst>
                                    <p:cond delay="1000"/>
                                  </p:stCondLst>
                                  <p:childTnLst>
                                    <p:animMotion origin="layout" path="M -4.72222E-6 -4.43108E-6 C 0.00886 0.0118 -0.00034 0.04441 -0.02152 0.07285 C -0.04288 0.10107 -0.06788 0.11471 -0.07673 0.10292 C -0.08576 0.09089 -0.07552 0.05805 -0.05416 0.02984 C -0.03315 0.00162 -0.00902 -0.01179 -4.72222E-6 -4.43108E-6 Z " pathEditMode="relative" rAng="2687895" ptsTypes="fffff">
                                      <p:cBhvr>
                                        <p:cTn id="10" dur="250" fill="hold"/>
                                        <p:tgtEl>
                                          <p:spTgt spid="126988"/>
                                        </p:tgtEl>
                                        <p:attrNameLst>
                                          <p:attrName>ppt_x</p:attrName>
                                          <p:attrName>ppt_y</p:attrName>
                                        </p:attrNameLst>
                                      </p:cBhvr>
                                      <p:rCtr x="-3819" y="5157"/>
                                    </p:animMotion>
                                  </p:childTnLst>
                                </p:cTn>
                              </p:par>
                              <p:par>
                                <p:cTn id="11" presetID="1" presetClass="path" presetSubtype="0" repeatCount="indefinite" accel="50000" decel="50000" fill="hold" nodeType="withEffect">
                                  <p:stCondLst>
                                    <p:cond delay="1500"/>
                                  </p:stCondLst>
                                  <p:childTnLst>
                                    <p:animMotion origin="layout" path="M 0.00017 -0.00023 C 0.0092 0.0111 0.03576 -0.00416 0.05972 -0.03631 C 0.08368 -0.06915 0.09583 -0.10545 0.0868 -0.11725 C 0.07777 -0.12881 0.05104 -0.11193 0.02725 -0.07978 C 0.00347 -0.04764 -0.00868 -0.01249 0.00017 -0.00023 Z " pathEditMode="relative" rAng="2687895" ptsTypes="fffff">
                                      <p:cBhvr>
                                        <p:cTn id="12" dur="250" fill="hold"/>
                                        <p:tgtEl>
                                          <p:spTgt spid="126989"/>
                                        </p:tgtEl>
                                        <p:attrNameLst>
                                          <p:attrName>ppt_x</p:attrName>
                                          <p:attrName>ppt_y</p:attrName>
                                        </p:attrNameLst>
                                      </p:cBhvr>
                                      <p:rCtr x="4358" y="-5828"/>
                                    </p:animMotion>
                                  </p:childTnLst>
                                </p:cTn>
                              </p:par>
                              <p:par>
                                <p:cTn id="13" presetID="1" presetClass="path" presetSubtype="0" repeatCount="indefinite" accel="50000" decel="50000" fill="hold" nodeType="withEffect">
                                  <p:stCondLst>
                                    <p:cond delay="0"/>
                                  </p:stCondLst>
                                  <p:childTnLst>
                                    <p:animMotion origin="layout" path="M -3.33333E-6 -1.46161E-6 C 0.01806 -1.46161E-6 0.03334 0.04094 0.03334 0.09228 C 0.03334 0.14362 0.01806 0.18571 -3.33333E-6 0.18571 C -0.01875 0.18571 -0.03333 0.14362 -0.03333 0.09228 C -0.03333 0.04094 -0.01875 -1.46161E-6 -3.33333E-6 -1.46161E-6 Z " pathEditMode="relative" rAng="0" ptsTypes="fffff">
                                      <p:cBhvr>
                                        <p:cTn id="14" dur="250" fill="hold"/>
                                        <p:tgtEl>
                                          <p:spTgt spid="126992"/>
                                        </p:tgtEl>
                                        <p:attrNameLst>
                                          <p:attrName>ppt_x</p:attrName>
                                          <p:attrName>ppt_y</p:attrName>
                                        </p:attrNameLst>
                                      </p:cBhvr>
                                      <p:rCtr x="0" y="9274"/>
                                    </p:animMotion>
                                  </p:childTnLst>
                                </p:cTn>
                              </p:par>
                              <p:par>
                                <p:cTn id="15" presetID="1" presetClass="path" presetSubtype="0" repeatCount="indefinite" accel="50000" decel="50000" fill="hold" nodeType="withEffect">
                                  <p:stCondLst>
                                    <p:cond delay="0"/>
                                  </p:stCondLst>
                                  <p:childTnLst>
                                    <p:animMotion origin="layout" path="M 0 4.38483E-6 C 0.01806 4.38483E-6 0.03333 -0.04233 0.03333 -0.09529 C 0.03333 -0.14848 0.01806 -0.19173 0 -0.19173 C -0.01875 -0.19173 -0.03333 -0.14848 -0.03333 -0.09529 C -0.03333 -0.04233 -0.01875 4.38483E-6 0 4.38483E-6 Z " pathEditMode="relative" rAng="0" ptsTypes="fffff">
                                      <p:cBhvr>
                                        <p:cTn id="16" dur="250" spd="-100000" fill="hold"/>
                                        <p:tgtEl>
                                          <p:spTgt spid="126993"/>
                                        </p:tgtEl>
                                        <p:attrNameLst>
                                          <p:attrName>ppt_x</p:attrName>
                                          <p:attrName>ppt_y</p:attrName>
                                        </p:attrNameLst>
                                      </p:cBhvr>
                                      <p:rCtr x="0" y="-9598"/>
                                    </p:animMotion>
                                  </p:childTnLst>
                                </p:cTn>
                              </p:par>
                              <p:par>
                                <p:cTn id="17" presetID="1" presetClass="path" presetSubtype="0" repeatCount="indefinite" accel="50000" decel="50000" fill="hold" nodeType="withEffect">
                                  <p:stCondLst>
                                    <p:cond delay="1000"/>
                                  </p:stCondLst>
                                  <p:childTnLst>
                                    <p:animMotion origin="layout" path="M -4.72222E-6 -4.43108E-6 C 0.00886 0.0118 -0.00034 0.04441 -0.02152 0.07285 C -0.04288 0.10107 -0.06788 0.11471 -0.07673 0.10292 C -0.08576 0.09089 -0.07552 0.05805 -0.05416 0.02984 C -0.03315 0.00162 -0.00902 -0.01179 -4.72222E-6 -4.43108E-6 Z " pathEditMode="relative" rAng="2687895" ptsTypes="fffff">
                                      <p:cBhvr>
                                        <p:cTn id="18" dur="250" fill="hold"/>
                                        <p:tgtEl>
                                          <p:spTgt spid="126997"/>
                                        </p:tgtEl>
                                        <p:attrNameLst>
                                          <p:attrName>ppt_x</p:attrName>
                                          <p:attrName>ppt_y</p:attrName>
                                        </p:attrNameLst>
                                      </p:cBhvr>
                                      <p:rCtr x="-3819" y="5157"/>
                                    </p:animMotion>
                                  </p:childTnLst>
                                </p:cTn>
                              </p:par>
                              <p:par>
                                <p:cTn id="19" presetID="1" presetClass="path" presetSubtype="0" repeatCount="indefinite" accel="50000" decel="50000" fill="hold" nodeType="withEffect">
                                  <p:stCondLst>
                                    <p:cond delay="1500"/>
                                  </p:stCondLst>
                                  <p:childTnLst>
                                    <p:animMotion origin="layout" path="M 0.00017 -0.00023 C 0.0092 0.0111 0.03576 -0.00416 0.05972 -0.03631 C 0.08368 -0.06915 0.09583 -0.10545 0.0868 -0.11725 C 0.07777 -0.12881 0.05104 -0.11193 0.02725 -0.07978 C 0.00347 -0.04764 -0.00868 -0.01249 0.00017 -0.00023 Z " pathEditMode="relative" rAng="2687895" ptsTypes="fffff">
                                      <p:cBhvr>
                                        <p:cTn id="20" dur="250" fill="hold"/>
                                        <p:tgtEl>
                                          <p:spTgt spid="126998"/>
                                        </p:tgtEl>
                                        <p:attrNameLst>
                                          <p:attrName>ppt_x</p:attrName>
                                          <p:attrName>ppt_y</p:attrName>
                                        </p:attrNameLst>
                                      </p:cBhvr>
                                      <p:rCtr x="4358" y="-5828"/>
                                    </p:animMotion>
                                  </p:childTnLst>
                                </p:cTn>
                              </p:par>
                              <p:par>
                                <p:cTn id="21" presetID="0" presetClass="path" presetSubtype="0" repeatCount="indefinite" fill="hold" nodeType="withEffect">
                                  <p:stCondLst>
                                    <p:cond delay="0"/>
                                  </p:stCondLst>
                                  <p:childTnLst>
                                    <p:animMotion origin="layout" path="M -2.22222E-6 -3.7037E-6 C -0.00139 -0.00926 0.00452 -0.02546 0.01146 -0.03426 C 0.01841 -0.04305 0.03038 -0.05 0.0415 -0.05347 C 0.05261 -0.05694 0.06563 -0.05532 0.07865 -0.05532 C 0.09167 -0.05532 0.05573 -0.06689 0.11997 -0.05347 C 0.1842 -0.04004 0.39722 0.00996 0.46441 0.02477 C 0.5316 0.03959 0.50677 0.03588 0.52292 0.03611 C 0.53906 0.03635 0.55191 0.03195 0.56146 0.02662 C 0.57101 0.0213 0.57865 0.0132 0.58004 0.00371 C 0.58143 -0.00578 0.57952 -0.02268 0.56997 -0.03055 C 0.56042 -0.03842 0.54097 -0.04305 0.52292 -0.04398 C 0.50486 -0.0449 0.53004 -0.04745 0.46146 -0.03634 C 0.39288 -0.02523 0.179 0.01227 0.11146 0.02269 C 0.04393 0.03311 0.07101 0.02686 0.05573 0.02662 C 0.04045 0.02639 0.02813 0.02454 0.01997 0.02084 C 0.01181 0.01713 0.00139 0.00926 -2.22222E-6 -3.7037E-6 Z " pathEditMode="relative" rAng="0" ptsTypes="aaaaaaaaaaaaaaaa">
                                      <p:cBhvr>
                                        <p:cTn id="22" dur="2000" spd="-100000" fill="hold"/>
                                        <p:tgtEl>
                                          <p:spTgt spid="126994"/>
                                        </p:tgtEl>
                                        <p:attrNameLst>
                                          <p:attrName>ppt_x</p:attrName>
                                          <p:attrName>ppt_y</p:attrName>
                                        </p:attrNameLst>
                                      </p:cBhvr>
                                      <p:rCtr x="28993" y="-1366"/>
                                    </p:animMotion>
                                  </p:childTnLst>
                                </p:cTn>
                              </p:par>
                              <p:par>
                                <p:cTn id="23" presetID="0" presetClass="path" presetSubtype="0" repeatCount="indefinite" fill="hold" nodeType="withEffect">
                                  <p:stCondLst>
                                    <p:cond delay="0"/>
                                  </p:stCondLst>
                                  <p:childTnLst>
                                    <p:animMotion origin="layout" path="M -1.94444E-6 -3.7037E-6 C 0.00156 -0.00926 -0.00434 -0.02546 -0.01111 -0.03426 C -0.01788 -0.04305 -0.02969 -0.05 -0.04062 -0.05347 C -0.05139 -0.05694 -0.06406 -0.05532 -0.07673 -0.05532 C -0.08975 -0.05532 -0.05434 -0.06689 -0.11736 -0.05347 C -0.18003 -0.04004 -0.38819 0.00996 -0.45382 0.02477 C -0.5191 0.03959 -0.49496 0.03588 -0.51059 0.03611 C -0.52656 0.03635 -0.53889 0.03195 -0.54826 0.02662 C -0.55764 0.0213 -0.5651 0.0132 -0.56649 0.00371 C -0.56788 -0.00578 -0.56597 -0.02268 -0.55642 -0.03055 C -0.54739 -0.03842 -0.5283 -0.04305 -0.51059 -0.04398 C -0.49288 -0.0449 -0.51771 -0.04745 -0.45087 -0.03634 C -0.38385 -0.02523 -0.175 0.01227 -0.10885 0.02269 C -0.04288 0.03311 -0.06944 0.02686 -0.05434 0.02662 C -0.03941 0.02639 -0.0276 0.02454 -0.01944 0.02084 C -0.01146 0.01713 -0.00139 0.00926 -1.94444E-6 -3.7037E-6 Z " pathEditMode="relative" rAng="0" ptsTypes="aaaaaaaaaaaaaaaa">
                                      <p:cBhvr>
                                        <p:cTn id="24" dur="2000" spd="-100000" fill="hold"/>
                                        <p:tgtEl>
                                          <p:spTgt spid="126999"/>
                                        </p:tgtEl>
                                        <p:attrNameLst>
                                          <p:attrName>ppt_x</p:attrName>
                                          <p:attrName>ppt_y</p:attrName>
                                        </p:attrNameLst>
                                      </p:cBhvr>
                                      <p:rCtr x="-28316" y="-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6" name="Picture 8" descr="j0321055">
            <a:extLst>
              <a:ext uri="{FF2B5EF4-FFF2-40B4-BE49-F238E27FC236}">
                <a16:creationId xmlns:a16="http://schemas.microsoft.com/office/drawing/2014/main" id="{E0A1D212-F2A8-1D17-2089-B7900D9AF76E}"/>
              </a:ext>
            </a:extLst>
          </p:cNvPr>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0" y="0"/>
            <a:ext cx="96012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9">
            <a:extLst>
              <a:ext uri="{FF2B5EF4-FFF2-40B4-BE49-F238E27FC236}">
                <a16:creationId xmlns:a16="http://schemas.microsoft.com/office/drawing/2014/main" id="{6DB3871E-0323-F785-51C9-30E5DCBCE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1676400"/>
            <a:ext cx="21145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8" name="Picture 10">
            <a:extLst>
              <a:ext uri="{FF2B5EF4-FFF2-40B4-BE49-F238E27FC236}">
                <a16:creationId xmlns:a16="http://schemas.microsoft.com/office/drawing/2014/main" id="{820D4CB5-4DBA-9B51-4830-9394EF70C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2265">
            <a:off x="7105650" y="3454400"/>
            <a:ext cx="19621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a:extLst>
              <a:ext uri="{FF2B5EF4-FFF2-40B4-BE49-F238E27FC236}">
                <a16:creationId xmlns:a16="http://schemas.microsoft.com/office/drawing/2014/main" id="{5F86EAF8-C570-17D3-F7B9-C9C80530F5E3}"/>
              </a:ext>
            </a:extLst>
          </p:cNvPr>
          <p:cNvSpPr>
            <a:spLocks noGrp="1" noChangeArrowheads="1"/>
          </p:cNvSpPr>
          <p:nvPr>
            <p:ph type="body" idx="1"/>
          </p:nvPr>
        </p:nvSpPr>
        <p:spPr>
          <a:xfrm>
            <a:off x="381000" y="228600"/>
            <a:ext cx="8763000" cy="6096000"/>
          </a:xfrm>
          <a:effectLst>
            <a:outerShdw dist="35921" dir="2700000" algn="ctr" rotWithShape="0">
              <a:srgbClr val="FFFF00"/>
            </a:outerShdw>
          </a:effectLst>
        </p:spPr>
        <p:txBody>
          <a:bodyPr/>
          <a:lstStyle/>
          <a:p>
            <a:pPr eaLnBrk="1" hangingPunct="1">
              <a:buFontTx/>
              <a:buNone/>
              <a:defRPr/>
            </a:pPr>
            <a:r>
              <a:rPr lang="en-US" sz="5400" b="1" u="sng"/>
              <a:t>Molecule</a:t>
            </a:r>
          </a:p>
          <a:p>
            <a:pPr eaLnBrk="1" hangingPunct="1">
              <a:buFontTx/>
              <a:buNone/>
              <a:defRPr/>
            </a:pPr>
            <a:r>
              <a:rPr lang="en-US" sz="5400" b="1"/>
              <a:t>Two or more atoms bonded together.</a:t>
            </a:r>
          </a:p>
          <a:p>
            <a:pPr eaLnBrk="1" hangingPunct="1">
              <a:buFontTx/>
              <a:buNone/>
              <a:defRPr/>
            </a:pPr>
            <a:endParaRPr lang="en-US" sz="5400" b="1"/>
          </a:p>
          <a:p>
            <a:pPr eaLnBrk="1" hangingPunct="1">
              <a:buFontTx/>
              <a:buNone/>
              <a:defRPr/>
            </a:pPr>
            <a:r>
              <a:rPr lang="en-US" sz="5400" b="1" u="sng"/>
              <a:t>Compound </a:t>
            </a:r>
            <a:r>
              <a:rPr lang="en-US" sz="4800" b="1">
                <a:solidFill>
                  <a:schemeClr val="bg2"/>
                </a:solidFill>
              </a:rPr>
              <a:t>Complex</a:t>
            </a:r>
          </a:p>
          <a:p>
            <a:pPr eaLnBrk="1" hangingPunct="1">
              <a:buFontTx/>
              <a:buNone/>
              <a:defRPr/>
            </a:pPr>
            <a:r>
              <a:rPr lang="en-US" sz="5400" b="1"/>
              <a:t>A molecule with more than one element.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autoRev="1" fill="hold" nodeType="withEffect">
                                  <p:stCondLst>
                                    <p:cond delay="0"/>
                                  </p:stCondLst>
                                  <p:childTnLst>
                                    <p:animMotion origin="layout" path="M 0 4.44444E-6 L -0.05 0.00069 " pathEditMode="relative" rAng="0" ptsTypes="AA">
                                      <p:cBhvr>
                                        <p:cTn id="6" dur="5000" fill="hold"/>
                                        <p:tgtEl>
                                          <p:spTgt spid="99336"/>
                                        </p:tgtEl>
                                        <p:attrNameLst>
                                          <p:attrName>ppt_x</p:attrName>
                                          <p:attrName>ppt_y</p:attrName>
                                        </p:attrNameLst>
                                      </p:cBhvr>
                                      <p:rCtr x="-2500" y="23"/>
                                    </p:animMotion>
                                  </p:childTnLst>
                                </p:cTn>
                              </p:par>
                              <p:par>
                                <p:cTn id="7" presetID="53" presetClass="entr" presetSubtype="0" fill="hold" nodeType="withEffect">
                                  <p:stCondLst>
                                    <p:cond delay="0"/>
                                  </p:stCondLst>
                                  <p:childTnLst>
                                    <p:set>
                                      <p:cBhvr>
                                        <p:cTn id="8" dur="1" fill="hold">
                                          <p:stCondLst>
                                            <p:cond delay="0"/>
                                          </p:stCondLst>
                                        </p:cTn>
                                        <p:tgtEl>
                                          <p:spTgt spid="99337"/>
                                        </p:tgtEl>
                                        <p:attrNameLst>
                                          <p:attrName>style.visibility</p:attrName>
                                        </p:attrNameLst>
                                      </p:cBhvr>
                                      <p:to>
                                        <p:strVal val="visible"/>
                                      </p:to>
                                    </p:set>
                                    <p:anim calcmode="lin" valueType="num">
                                      <p:cBhvr>
                                        <p:cTn id="9" dur="12000" fill="hold"/>
                                        <p:tgtEl>
                                          <p:spTgt spid="99337"/>
                                        </p:tgtEl>
                                        <p:attrNameLst>
                                          <p:attrName>ppt_w</p:attrName>
                                        </p:attrNameLst>
                                      </p:cBhvr>
                                      <p:tavLst>
                                        <p:tav tm="0">
                                          <p:val>
                                            <p:fltVal val="0"/>
                                          </p:val>
                                        </p:tav>
                                        <p:tav tm="100000">
                                          <p:val>
                                            <p:strVal val="#ppt_w"/>
                                          </p:val>
                                        </p:tav>
                                      </p:tavLst>
                                    </p:anim>
                                    <p:anim calcmode="lin" valueType="num">
                                      <p:cBhvr>
                                        <p:cTn id="10" dur="12000" fill="hold"/>
                                        <p:tgtEl>
                                          <p:spTgt spid="99337"/>
                                        </p:tgtEl>
                                        <p:attrNameLst>
                                          <p:attrName>ppt_h</p:attrName>
                                        </p:attrNameLst>
                                      </p:cBhvr>
                                      <p:tavLst>
                                        <p:tav tm="0">
                                          <p:val>
                                            <p:fltVal val="0"/>
                                          </p:val>
                                        </p:tav>
                                        <p:tav tm="100000">
                                          <p:val>
                                            <p:strVal val="#ppt_h"/>
                                          </p:val>
                                        </p:tav>
                                      </p:tavLst>
                                    </p:anim>
                                    <p:animEffect transition="in" filter="fade">
                                      <p:cBhvr>
                                        <p:cTn id="11" dur="12000"/>
                                        <p:tgtEl>
                                          <p:spTgt spid="99337"/>
                                        </p:tgtEl>
                                      </p:cBhvr>
                                    </p:animEffect>
                                  </p:childTnLst>
                                </p:cTn>
                              </p:par>
                              <p:par>
                                <p:cTn id="12" presetID="53" presetClass="entr" presetSubtype="0" fill="hold" nodeType="withEffect">
                                  <p:stCondLst>
                                    <p:cond delay="0"/>
                                  </p:stCondLst>
                                  <p:childTnLst>
                                    <p:set>
                                      <p:cBhvr>
                                        <p:cTn id="13" dur="1" fill="hold">
                                          <p:stCondLst>
                                            <p:cond delay="0"/>
                                          </p:stCondLst>
                                        </p:cTn>
                                        <p:tgtEl>
                                          <p:spTgt spid="99338"/>
                                        </p:tgtEl>
                                        <p:attrNameLst>
                                          <p:attrName>style.visibility</p:attrName>
                                        </p:attrNameLst>
                                      </p:cBhvr>
                                      <p:to>
                                        <p:strVal val="visible"/>
                                      </p:to>
                                    </p:set>
                                    <p:anim calcmode="lin" valueType="num">
                                      <p:cBhvr>
                                        <p:cTn id="14" dur="12000" fill="hold"/>
                                        <p:tgtEl>
                                          <p:spTgt spid="99338"/>
                                        </p:tgtEl>
                                        <p:attrNameLst>
                                          <p:attrName>ppt_w</p:attrName>
                                        </p:attrNameLst>
                                      </p:cBhvr>
                                      <p:tavLst>
                                        <p:tav tm="0">
                                          <p:val>
                                            <p:fltVal val="0"/>
                                          </p:val>
                                        </p:tav>
                                        <p:tav tm="100000">
                                          <p:val>
                                            <p:strVal val="#ppt_w"/>
                                          </p:val>
                                        </p:tav>
                                      </p:tavLst>
                                    </p:anim>
                                    <p:anim calcmode="lin" valueType="num">
                                      <p:cBhvr>
                                        <p:cTn id="15" dur="12000" fill="hold"/>
                                        <p:tgtEl>
                                          <p:spTgt spid="99338"/>
                                        </p:tgtEl>
                                        <p:attrNameLst>
                                          <p:attrName>ppt_h</p:attrName>
                                        </p:attrNameLst>
                                      </p:cBhvr>
                                      <p:tavLst>
                                        <p:tav tm="0">
                                          <p:val>
                                            <p:fltVal val="0"/>
                                          </p:val>
                                        </p:tav>
                                        <p:tav tm="100000">
                                          <p:val>
                                            <p:strVal val="#ppt_h"/>
                                          </p:val>
                                        </p:tav>
                                      </p:tavLst>
                                    </p:anim>
                                    <p:animEffect transition="in" filter="fade">
                                      <p:cBhvr>
                                        <p:cTn id="16" dur="12000"/>
                                        <p:tgtEl>
                                          <p:spTgt spid="99338"/>
                                        </p:tgtEl>
                                      </p:cBhvr>
                                    </p:animEffect>
                                  </p:childTnLst>
                                </p:cTn>
                              </p:par>
                              <p:par>
                                <p:cTn id="17" presetID="8" presetClass="emph" presetSubtype="0" repeatCount="10000" accel="50000" decel="50000" fill="hold" nodeType="withEffect">
                                  <p:stCondLst>
                                    <p:cond delay="0"/>
                                  </p:stCondLst>
                                  <p:childTnLst>
                                    <p:animRot by="21600000">
                                      <p:cBhvr>
                                        <p:cTn id="18" dur="5000" fill="hold"/>
                                        <p:tgtEl>
                                          <p:spTgt spid="99337"/>
                                        </p:tgtEl>
                                        <p:attrNameLst>
                                          <p:attrName>r</p:attrName>
                                        </p:attrNameLst>
                                      </p:cBhvr>
                                    </p:animRot>
                                  </p:childTnLst>
                                </p:cTn>
                              </p:par>
                              <p:par>
                                <p:cTn id="19" presetID="8" presetClass="emph" presetSubtype="0" repeatCount="10000" accel="50000" decel="50000" fill="hold" nodeType="withEffect">
                                  <p:stCondLst>
                                    <p:cond delay="0"/>
                                  </p:stCondLst>
                                  <p:childTnLst>
                                    <p:animRot by="21600000">
                                      <p:cBhvr>
                                        <p:cTn id="20" dur="6000" fill="hold"/>
                                        <p:tgtEl>
                                          <p:spTgt spid="993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PH03779I">
            <a:extLst>
              <a:ext uri="{FF2B5EF4-FFF2-40B4-BE49-F238E27FC236}">
                <a16:creationId xmlns:a16="http://schemas.microsoft.com/office/drawing/2014/main" id="{9C926F38-5B07-8629-9493-AEB6C25CAD31}"/>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3" descr="pr-Wound_Care-Rite_Aid_Hydrogen_Peroxide_Solution-resized200">
            <a:extLst>
              <a:ext uri="{FF2B5EF4-FFF2-40B4-BE49-F238E27FC236}">
                <a16:creationId xmlns:a16="http://schemas.microsoft.com/office/drawing/2014/main" id="{9BD4B309-FA97-78F0-8DB5-767544FA1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4" descr="bleach">
            <a:extLst>
              <a:ext uri="{FF2B5EF4-FFF2-40B4-BE49-F238E27FC236}">
                <a16:creationId xmlns:a16="http://schemas.microsoft.com/office/drawing/2014/main" id="{298AFE01-8D76-B70A-3A69-8148FA4D3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295400"/>
            <a:ext cx="16287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5" descr="PARSONS® Ammonia All-Purpose Cleaner, 56-oz. Bottle - Click Here to Buy.">
            <a:hlinkClick r:id="rId6"/>
            <a:extLst>
              <a:ext uri="{FF2B5EF4-FFF2-40B4-BE49-F238E27FC236}">
                <a16:creationId xmlns:a16="http://schemas.microsoft.com/office/drawing/2014/main" id="{B87377DA-1818-502F-961A-1FB59590BC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810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6" descr="easy-off-oven">
            <a:extLst>
              <a:ext uri="{FF2B5EF4-FFF2-40B4-BE49-F238E27FC236}">
                <a16:creationId xmlns:a16="http://schemas.microsoft.com/office/drawing/2014/main" id="{DC6D2F88-3CA8-21DC-0823-013F896008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447800"/>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Picture 7" descr="200">
            <a:extLst>
              <a:ext uri="{FF2B5EF4-FFF2-40B4-BE49-F238E27FC236}">
                <a16:creationId xmlns:a16="http://schemas.microsoft.com/office/drawing/2014/main" id="{49672BBD-671D-016A-C5BD-A108DA761E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1371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8" name="Rectangle 8">
            <a:extLst>
              <a:ext uri="{FF2B5EF4-FFF2-40B4-BE49-F238E27FC236}">
                <a16:creationId xmlns:a16="http://schemas.microsoft.com/office/drawing/2014/main" id="{75509E02-1A4A-83FB-6F94-380EC1766111}"/>
              </a:ext>
            </a:extLst>
          </p:cNvPr>
          <p:cNvSpPr>
            <a:spLocks noChangeArrowheads="1"/>
          </p:cNvSpPr>
          <p:nvPr/>
        </p:nvSpPr>
        <p:spPr bwMode="auto">
          <a:xfrm rot="-5400000">
            <a:off x="3238500" y="-2476500"/>
            <a:ext cx="990600" cy="6400800"/>
          </a:xfrm>
          <a:prstGeom prst="rect">
            <a:avLst/>
          </a:prstGeom>
          <a:solidFill>
            <a:srgbClr val="FFCC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b="1">
                <a:solidFill>
                  <a:srgbClr val="A40000"/>
                </a:solidFill>
              </a:rPr>
              <a:t>Common chemicals</a:t>
            </a:r>
          </a:p>
        </p:txBody>
      </p:sp>
      <p:sp>
        <p:nvSpPr>
          <p:cNvPr id="140297" name="Text Box 9">
            <a:extLst>
              <a:ext uri="{FF2B5EF4-FFF2-40B4-BE49-F238E27FC236}">
                <a16:creationId xmlns:a16="http://schemas.microsoft.com/office/drawing/2014/main" id="{936FFE4E-72C2-F3E1-5907-4B57DE5802D8}"/>
              </a:ext>
            </a:extLst>
          </p:cNvPr>
          <p:cNvSpPr txBox="1">
            <a:spLocks noChangeArrowheads="1"/>
          </p:cNvSpPr>
          <p:nvPr/>
        </p:nvSpPr>
        <p:spPr bwMode="auto">
          <a:xfrm>
            <a:off x="457200" y="1524000"/>
            <a:ext cx="2012950" cy="3751263"/>
          </a:xfrm>
          <a:prstGeom prst="rect">
            <a:avLst/>
          </a:prstGeom>
          <a:noFill/>
          <a:ln w="9525">
            <a:noFill/>
            <a:miter lim="800000"/>
            <a:headEnd/>
            <a:tailEnd/>
          </a:ln>
          <a:effectLst>
            <a:outerShdw dist="35921" dir="2700000" algn="ctr" rotWithShape="0">
              <a:srgbClr val="FFFFCC">
                <a:alpha val="50000"/>
              </a:srgbClr>
            </a:outerShdw>
          </a:effectLst>
        </p:spPr>
        <p:txBody>
          <a:bodyPr wrap="none">
            <a:spAutoFit/>
          </a:bodyPr>
          <a:lstStyle/>
          <a:p>
            <a:pPr algn="l">
              <a:defRPr/>
            </a:pPr>
            <a:r>
              <a:rPr lang="en-US" sz="4800" b="1">
                <a:latin typeface="Times New Roman" pitchFamily="18" charset="0"/>
              </a:rPr>
              <a:t>H</a:t>
            </a:r>
            <a:r>
              <a:rPr lang="en-US" sz="4800" b="1" baseline="-25000">
                <a:latin typeface="Times New Roman" pitchFamily="18" charset="0"/>
              </a:rPr>
              <a:t>2</a:t>
            </a:r>
            <a:r>
              <a:rPr lang="en-US" sz="4800" b="1">
                <a:latin typeface="Times New Roman" pitchFamily="18" charset="0"/>
              </a:rPr>
              <a:t>O</a:t>
            </a:r>
            <a:r>
              <a:rPr lang="en-US" sz="4800" b="1" baseline="-25000">
                <a:latin typeface="Times New Roman" pitchFamily="18" charset="0"/>
              </a:rPr>
              <a:t>2</a:t>
            </a:r>
          </a:p>
          <a:p>
            <a:pPr algn="l">
              <a:defRPr/>
            </a:pPr>
            <a:r>
              <a:rPr lang="en-US" sz="4800" b="1">
                <a:latin typeface="Times New Roman" pitchFamily="18" charset="0"/>
              </a:rPr>
              <a:t>NH</a:t>
            </a:r>
            <a:r>
              <a:rPr lang="en-US" sz="4800" b="1" baseline="-25000">
                <a:latin typeface="Times New Roman" pitchFamily="18" charset="0"/>
              </a:rPr>
              <a:t>3</a:t>
            </a:r>
          </a:p>
          <a:p>
            <a:pPr algn="l">
              <a:defRPr/>
            </a:pPr>
            <a:r>
              <a:rPr lang="en-US" sz="4800" b="1">
                <a:latin typeface="Times New Roman" pitchFamily="18" charset="0"/>
              </a:rPr>
              <a:t>NaOH</a:t>
            </a:r>
            <a:endParaRPr lang="en-US" sz="4800" b="1" baseline="-25000">
              <a:latin typeface="Times New Roman" pitchFamily="18" charset="0"/>
            </a:endParaRPr>
          </a:p>
          <a:p>
            <a:pPr algn="l">
              <a:defRPr/>
            </a:pPr>
            <a:r>
              <a:rPr lang="en-US" sz="4800" b="1">
                <a:latin typeface="Times New Roman" pitchFamily="18" charset="0"/>
              </a:rPr>
              <a:t>NaClO</a:t>
            </a:r>
            <a:endParaRPr lang="en-US" sz="4800" b="1" baseline="-25000">
              <a:latin typeface="Times New Roman" pitchFamily="18" charset="0"/>
            </a:endParaRPr>
          </a:p>
          <a:p>
            <a:pPr algn="l">
              <a:defRPr/>
            </a:pPr>
            <a:r>
              <a:rPr lang="en-US" sz="4800" b="1">
                <a:latin typeface="Times New Roman" pitchFamily="18" charset="0"/>
              </a:rPr>
              <a:t>    I</a:t>
            </a:r>
            <a:r>
              <a:rPr lang="en-US" sz="4800" b="1" baseline="-25000">
                <a:latin typeface="Times New Roman" pitchFamily="18" charset="0"/>
              </a:rPr>
              <a:t>2</a:t>
            </a:r>
          </a:p>
        </p:txBody>
      </p:sp>
      <p:pic>
        <p:nvPicPr>
          <p:cNvPr id="140298" name="Picture 10">
            <a:extLst>
              <a:ext uri="{FF2B5EF4-FFF2-40B4-BE49-F238E27FC236}">
                <a16:creationId xmlns:a16="http://schemas.microsoft.com/office/drawing/2014/main" id="{550DCD36-C1F6-C098-B478-B102EC4FB1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2438400"/>
            <a:ext cx="1238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9" name="Picture 11">
            <a:extLst>
              <a:ext uri="{FF2B5EF4-FFF2-40B4-BE49-F238E27FC236}">
                <a16:creationId xmlns:a16="http://schemas.microsoft.com/office/drawing/2014/main" id="{C14B60C4-71E0-D6E3-749E-39439B42A5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1905000"/>
            <a:ext cx="23050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0" name="Picture 12">
            <a:extLst>
              <a:ext uri="{FF2B5EF4-FFF2-40B4-BE49-F238E27FC236}">
                <a16:creationId xmlns:a16="http://schemas.microsoft.com/office/drawing/2014/main" id="{50771C66-ECD6-6818-E48B-411F32B3B1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2590800"/>
            <a:ext cx="2676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1" name="Picture 13">
            <a:extLst>
              <a:ext uri="{FF2B5EF4-FFF2-40B4-BE49-F238E27FC236}">
                <a16:creationId xmlns:a16="http://schemas.microsoft.com/office/drawing/2014/main" id="{3168F77A-37D0-1617-50D1-6D49E910FD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3581400"/>
            <a:ext cx="27527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2" name="Picture 14">
            <a:extLst>
              <a:ext uri="{FF2B5EF4-FFF2-40B4-BE49-F238E27FC236}">
                <a16:creationId xmlns:a16="http://schemas.microsoft.com/office/drawing/2014/main" id="{0408E6D6-BF2E-84DC-C0DB-C2C9F3DB6F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4724400"/>
            <a:ext cx="1752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3" name="WordArt 15">
            <a:extLst>
              <a:ext uri="{FF2B5EF4-FFF2-40B4-BE49-F238E27FC236}">
                <a16:creationId xmlns:a16="http://schemas.microsoft.com/office/drawing/2014/main" id="{9759C66B-E2C5-F475-662F-3ECA380DD5EF}"/>
              </a:ext>
            </a:extLst>
          </p:cNvPr>
          <p:cNvSpPr>
            <a:spLocks noChangeArrowheads="1" noChangeShapeType="1" noTextEdit="1"/>
          </p:cNvSpPr>
          <p:nvPr/>
        </p:nvSpPr>
        <p:spPr bwMode="auto">
          <a:xfrm>
            <a:off x="457200" y="6057900"/>
            <a:ext cx="8077200" cy="571500"/>
          </a:xfrm>
          <a:prstGeom prst="rect">
            <a:avLst/>
          </a:prstGeom>
        </p:spPr>
        <p:txBody>
          <a:bodyPr wrap="none" fromWordArt="1">
            <a:prstTxWarp prst="textPlain">
              <a:avLst>
                <a:gd name="adj" fmla="val 50000"/>
              </a:avLst>
            </a:prstTxWarp>
          </a:bodyPr>
          <a:lstStyle/>
          <a:p>
            <a:pPr>
              <a:defRPr/>
            </a:pPr>
            <a:r>
              <a:rPr lang="en-GB" sz="3600" kern="10">
                <a:ln w="19050">
                  <a:solidFill>
                    <a:srgbClr val="FFFF00"/>
                  </a:solidFill>
                  <a:round/>
                  <a:headEnd/>
                  <a:tailEnd/>
                </a:ln>
                <a:gradFill rotWithShape="1">
                  <a:gsLst>
                    <a:gs pos="0">
                      <a:srgbClr val="CC3399">
                        <a:alpha val="80000"/>
                      </a:srgbClr>
                    </a:gs>
                    <a:gs pos="50000">
                      <a:srgbClr val="990000">
                        <a:alpha val="60001"/>
                      </a:srgbClr>
                    </a:gs>
                    <a:gs pos="100000">
                      <a:srgbClr val="CC3399">
                        <a:alpha val="80000"/>
                      </a:srgbClr>
                    </a:gs>
                  </a:gsLst>
                  <a:lin ang="2700000" scaled="1"/>
                </a:gradFill>
                <a:effectLst>
                  <a:outerShdw dist="35921" dir="2700000" algn="ctr" rotWithShape="0">
                    <a:srgbClr val="990000"/>
                  </a:outerShdw>
                </a:effectLst>
                <a:latin typeface="Impact"/>
              </a:rPr>
              <a:t>Compound o molecule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299"/>
                                        </p:tgtEl>
                                        <p:attrNameLst>
                                          <p:attrName>style.visibility</p:attrName>
                                        </p:attrNameLst>
                                      </p:cBhvr>
                                      <p:to>
                                        <p:strVal val="visible"/>
                                      </p:to>
                                    </p:set>
                                    <p:animEffect transition="in" filter="fade">
                                      <p:cBhvr>
                                        <p:cTn id="7" dur="2000"/>
                                        <p:tgtEl>
                                          <p:spTgt spid="140299"/>
                                        </p:tgtEl>
                                      </p:cBhvr>
                                    </p:animEffect>
                                  </p:childTnLst>
                                </p:cTn>
                              </p:par>
                              <p:par>
                                <p:cTn id="8" presetID="10" presetClass="entr" presetSubtype="0" fill="hold" nodeType="withEffect">
                                  <p:stCondLst>
                                    <p:cond delay="0"/>
                                  </p:stCondLst>
                                  <p:childTnLst>
                                    <p:set>
                                      <p:cBhvr>
                                        <p:cTn id="9" dur="1" fill="hold">
                                          <p:stCondLst>
                                            <p:cond delay="0"/>
                                          </p:stCondLst>
                                        </p:cTn>
                                        <p:tgtEl>
                                          <p:spTgt spid="140291"/>
                                        </p:tgtEl>
                                        <p:attrNameLst>
                                          <p:attrName>style.visibility</p:attrName>
                                        </p:attrNameLst>
                                      </p:cBhvr>
                                      <p:to>
                                        <p:strVal val="visible"/>
                                      </p:to>
                                    </p:set>
                                    <p:animEffect transition="in" filter="fade">
                                      <p:cBhvr>
                                        <p:cTn id="10" dur="2000"/>
                                        <p:tgtEl>
                                          <p:spTgt spid="140291"/>
                                        </p:tgtEl>
                                      </p:cBhvr>
                                    </p:animEffect>
                                  </p:childTnLst>
                                </p:cTn>
                              </p:par>
                            </p:childTnLst>
                          </p:cTn>
                        </p:par>
                        <p:par>
                          <p:cTn id="11" fill="hold" nodeType="afterGroup">
                            <p:stCondLst>
                              <p:cond delay="2000"/>
                            </p:stCondLst>
                            <p:childTnLst>
                              <p:par>
                                <p:cTn id="12" presetID="64" presetClass="path" presetSubtype="0" repeatCount="5000" accel="50000" decel="50000" autoRev="1" fill="hold" nodeType="afterEffect">
                                  <p:stCondLst>
                                    <p:cond delay="0"/>
                                  </p:stCondLst>
                                  <p:childTnLst>
                                    <p:animMotion origin="layout" path="M 1.66667E-6 0.00555 L -0.00104 -0.07908 " pathEditMode="relative" rAng="0" ptsTypes="AA">
                                      <p:cBhvr>
                                        <p:cTn id="13" dur="5000" fill="hold"/>
                                        <p:tgtEl>
                                          <p:spTgt spid="140299"/>
                                        </p:tgtEl>
                                        <p:attrNameLst>
                                          <p:attrName>ppt_x</p:attrName>
                                          <p:attrName>ppt_y</p:attrName>
                                        </p:attrNameLst>
                                      </p:cBhvr>
                                      <p:rCtr x="-52" y="-4231"/>
                                    </p:animMotion>
                                  </p:childTnLst>
                                </p:cTn>
                              </p:par>
                              <p:par>
                                <p:cTn id="14" presetID="64" presetClass="path" presetSubtype="0" repeatCount="5000" accel="50000" decel="50000" autoRev="1" fill="hold" nodeType="withEffect">
                                  <p:stCondLst>
                                    <p:cond delay="0"/>
                                  </p:stCondLst>
                                  <p:childTnLst>
                                    <p:animMotion origin="layout" path="M 0.0 5.20231E-7 L 0.00417 -0.07214 " pathEditMode="relative" rAng="0" ptsTypes="AA">
                                      <p:cBhvr>
                                        <p:cTn id="15" dur="5000" fill="hold"/>
                                        <p:tgtEl>
                                          <p:spTgt spid="140291"/>
                                        </p:tgtEl>
                                        <p:attrNameLst>
                                          <p:attrName>ppt_x</p:attrName>
                                          <p:attrName>ppt_y</p:attrName>
                                        </p:attrNameLst>
                                      </p:cBhvr>
                                      <p:rCtr x="208" y="-3607"/>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2000"/>
                                        <p:tgtEl>
                                          <p:spTgt spid="140299"/>
                                        </p:tgtEl>
                                      </p:cBhvr>
                                    </p:animEffect>
                                    <p:set>
                                      <p:cBhvr>
                                        <p:cTn id="20" dur="1" fill="hold">
                                          <p:stCondLst>
                                            <p:cond delay="1999"/>
                                          </p:stCondLst>
                                        </p:cTn>
                                        <p:tgtEl>
                                          <p:spTgt spid="140299"/>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140291"/>
                                        </p:tgtEl>
                                      </p:cBhvr>
                                    </p:animEffect>
                                    <p:set>
                                      <p:cBhvr>
                                        <p:cTn id="23" dur="1" fill="hold">
                                          <p:stCondLst>
                                            <p:cond delay="1999"/>
                                          </p:stCondLst>
                                        </p:cTn>
                                        <p:tgtEl>
                                          <p:spTgt spid="14029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40295"/>
                                        </p:tgtEl>
                                        <p:attrNameLst>
                                          <p:attrName>style.visibility</p:attrName>
                                        </p:attrNameLst>
                                      </p:cBhvr>
                                      <p:to>
                                        <p:strVal val="visible"/>
                                      </p:to>
                                    </p:set>
                                    <p:animEffect transition="in" filter="fade">
                                      <p:cBhvr>
                                        <p:cTn id="26" dur="2000"/>
                                        <p:tgtEl>
                                          <p:spTgt spid="140295"/>
                                        </p:tgtEl>
                                      </p:cBhvr>
                                    </p:animEffect>
                                  </p:childTnLst>
                                </p:cTn>
                              </p:par>
                              <p:par>
                                <p:cTn id="27" presetID="10" presetClass="entr" presetSubtype="0" fill="hold" nodeType="withEffect">
                                  <p:stCondLst>
                                    <p:cond delay="0"/>
                                  </p:stCondLst>
                                  <p:childTnLst>
                                    <p:set>
                                      <p:cBhvr>
                                        <p:cTn id="28" dur="1" fill="hold">
                                          <p:stCondLst>
                                            <p:cond delay="0"/>
                                          </p:stCondLst>
                                        </p:cTn>
                                        <p:tgtEl>
                                          <p:spTgt spid="140293"/>
                                        </p:tgtEl>
                                        <p:attrNameLst>
                                          <p:attrName>style.visibility</p:attrName>
                                        </p:attrNameLst>
                                      </p:cBhvr>
                                      <p:to>
                                        <p:strVal val="visible"/>
                                      </p:to>
                                    </p:set>
                                    <p:animEffect transition="in" filter="fade">
                                      <p:cBhvr>
                                        <p:cTn id="29" dur="2000"/>
                                        <p:tgtEl>
                                          <p:spTgt spid="140293"/>
                                        </p:tgtEl>
                                      </p:cBhvr>
                                    </p:animEffect>
                                  </p:childTnLst>
                                </p:cTn>
                              </p:par>
                              <p:par>
                                <p:cTn id="30" presetID="10" presetClass="entr" presetSubtype="0" fill="hold" nodeType="withEffect">
                                  <p:stCondLst>
                                    <p:cond delay="0"/>
                                  </p:stCondLst>
                                  <p:childTnLst>
                                    <p:set>
                                      <p:cBhvr>
                                        <p:cTn id="31" dur="1" fill="hold">
                                          <p:stCondLst>
                                            <p:cond delay="0"/>
                                          </p:stCondLst>
                                        </p:cTn>
                                        <p:tgtEl>
                                          <p:spTgt spid="140298"/>
                                        </p:tgtEl>
                                        <p:attrNameLst>
                                          <p:attrName>style.visibility</p:attrName>
                                        </p:attrNameLst>
                                      </p:cBhvr>
                                      <p:to>
                                        <p:strVal val="visible"/>
                                      </p:to>
                                    </p:set>
                                    <p:animEffect transition="in" filter="fade">
                                      <p:cBhvr>
                                        <p:cTn id="32" dur="2000"/>
                                        <p:tgtEl>
                                          <p:spTgt spid="140298"/>
                                        </p:tgtEl>
                                      </p:cBhvr>
                                    </p:animEffect>
                                  </p:childTnLst>
                                </p:cTn>
                              </p:par>
                            </p:childTnLst>
                          </p:cTn>
                        </p:par>
                        <p:par>
                          <p:cTn id="33" fill="hold" nodeType="afterGroup">
                            <p:stCondLst>
                              <p:cond delay="2000"/>
                            </p:stCondLst>
                            <p:childTnLst>
                              <p:par>
                                <p:cTn id="34" presetID="64" presetClass="path" presetSubtype="0" repeatCount="5000" accel="50000" decel="50000" autoRev="1" fill="hold" nodeType="afterEffect">
                                  <p:stCondLst>
                                    <p:cond delay="0"/>
                                  </p:stCondLst>
                                  <p:childTnLst>
                                    <p:animMotion origin="layout" path="M 0.0 2.31214E-7 L 0.00417 -0.06104 " pathEditMode="relative" rAng="0" ptsTypes="AA">
                                      <p:cBhvr>
                                        <p:cTn id="35" dur="5000" fill="hold"/>
                                        <p:tgtEl>
                                          <p:spTgt spid="140295"/>
                                        </p:tgtEl>
                                        <p:attrNameLst>
                                          <p:attrName>ppt_x</p:attrName>
                                          <p:attrName>ppt_y</p:attrName>
                                        </p:attrNameLst>
                                      </p:cBhvr>
                                      <p:rCtr x="208" y="-3052"/>
                                    </p:animMotion>
                                  </p:childTnLst>
                                </p:cTn>
                              </p:par>
                              <p:par>
                                <p:cTn id="36" presetID="64" presetClass="path" presetSubtype="0" repeatCount="5000" accel="50000" decel="50000" autoRev="1" fill="hold" nodeType="withEffect">
                                  <p:stCondLst>
                                    <p:cond delay="0"/>
                                  </p:stCondLst>
                                  <p:childTnLst>
                                    <p:animMotion origin="layout" path="M 0.0 1.38728E-6 L 0.0 -0.09989 " pathEditMode="relative" rAng="0" ptsTypes="AA">
                                      <p:cBhvr>
                                        <p:cTn id="37" dur="5000" fill="hold"/>
                                        <p:tgtEl>
                                          <p:spTgt spid="140293"/>
                                        </p:tgtEl>
                                        <p:attrNameLst>
                                          <p:attrName>ppt_x</p:attrName>
                                          <p:attrName>ppt_y</p:attrName>
                                        </p:attrNameLst>
                                      </p:cBhvr>
                                      <p:rCtr x="0" y="-4994"/>
                                    </p:animMotion>
                                  </p:childTnLst>
                                </p:cTn>
                              </p:par>
                              <p:par>
                                <p:cTn id="38" presetID="64" presetClass="path" presetSubtype="0" repeatCount="5000" accel="50000" decel="50000" autoRev="1" fill="hold" nodeType="withEffect">
                                  <p:stCondLst>
                                    <p:cond delay="0"/>
                                  </p:stCondLst>
                                  <p:childTnLst>
                                    <p:animMotion origin="layout" path="M 5.E-6 -2.77457E-6 L -0.00104 -0.08046 " pathEditMode="relative" rAng="0" ptsTypes="AA">
                                      <p:cBhvr>
                                        <p:cTn id="39" dur="5000" fill="hold"/>
                                        <p:tgtEl>
                                          <p:spTgt spid="140298"/>
                                        </p:tgtEl>
                                        <p:attrNameLst>
                                          <p:attrName>ppt_x</p:attrName>
                                          <p:attrName>ppt_y</p:attrName>
                                        </p:attrNameLst>
                                      </p:cBhvr>
                                      <p:rCtr x="-52" y="-4023"/>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nodeType="clickEffect">
                                  <p:stCondLst>
                                    <p:cond delay="0"/>
                                  </p:stCondLst>
                                  <p:childTnLst>
                                    <p:animEffect transition="out" filter="fade">
                                      <p:cBhvr>
                                        <p:cTn id="43" dur="2000"/>
                                        <p:tgtEl>
                                          <p:spTgt spid="140295"/>
                                        </p:tgtEl>
                                      </p:cBhvr>
                                    </p:animEffect>
                                    <p:set>
                                      <p:cBhvr>
                                        <p:cTn id="44" dur="1" fill="hold">
                                          <p:stCondLst>
                                            <p:cond delay="1999"/>
                                          </p:stCondLst>
                                        </p:cTn>
                                        <p:tgtEl>
                                          <p:spTgt spid="140295"/>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140293"/>
                                        </p:tgtEl>
                                      </p:cBhvr>
                                    </p:animEffect>
                                    <p:set>
                                      <p:cBhvr>
                                        <p:cTn id="47" dur="1" fill="hold">
                                          <p:stCondLst>
                                            <p:cond delay="1999"/>
                                          </p:stCondLst>
                                        </p:cTn>
                                        <p:tgtEl>
                                          <p:spTgt spid="14029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140298"/>
                                        </p:tgtEl>
                                      </p:cBhvr>
                                    </p:animEffect>
                                    <p:set>
                                      <p:cBhvr>
                                        <p:cTn id="50" dur="1" fill="hold">
                                          <p:stCondLst>
                                            <p:cond delay="1999"/>
                                          </p:stCondLst>
                                        </p:cTn>
                                        <p:tgtEl>
                                          <p:spTgt spid="140298"/>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40294"/>
                                        </p:tgtEl>
                                        <p:attrNameLst>
                                          <p:attrName>style.visibility</p:attrName>
                                        </p:attrNameLst>
                                      </p:cBhvr>
                                      <p:to>
                                        <p:strVal val="visible"/>
                                      </p:to>
                                    </p:set>
                                    <p:animEffect transition="in" filter="fade">
                                      <p:cBhvr>
                                        <p:cTn id="53" dur="2000"/>
                                        <p:tgtEl>
                                          <p:spTgt spid="140294"/>
                                        </p:tgtEl>
                                      </p:cBhvr>
                                    </p:animEffect>
                                  </p:childTnLst>
                                </p:cTn>
                              </p:par>
                              <p:par>
                                <p:cTn id="54" presetID="10" presetClass="entr" presetSubtype="0" fill="hold" nodeType="withEffect">
                                  <p:stCondLst>
                                    <p:cond delay="0"/>
                                  </p:stCondLst>
                                  <p:childTnLst>
                                    <p:set>
                                      <p:cBhvr>
                                        <p:cTn id="55" dur="1" fill="hold">
                                          <p:stCondLst>
                                            <p:cond delay="0"/>
                                          </p:stCondLst>
                                        </p:cTn>
                                        <p:tgtEl>
                                          <p:spTgt spid="140300"/>
                                        </p:tgtEl>
                                        <p:attrNameLst>
                                          <p:attrName>style.visibility</p:attrName>
                                        </p:attrNameLst>
                                      </p:cBhvr>
                                      <p:to>
                                        <p:strVal val="visible"/>
                                      </p:to>
                                    </p:set>
                                    <p:animEffect transition="in" filter="fade">
                                      <p:cBhvr>
                                        <p:cTn id="56" dur="2000"/>
                                        <p:tgtEl>
                                          <p:spTgt spid="140300"/>
                                        </p:tgtEl>
                                      </p:cBhvr>
                                    </p:animEffect>
                                  </p:childTnLst>
                                </p:cTn>
                              </p:par>
                            </p:childTnLst>
                          </p:cTn>
                        </p:par>
                        <p:par>
                          <p:cTn id="57" fill="hold" nodeType="afterGroup">
                            <p:stCondLst>
                              <p:cond delay="2000"/>
                            </p:stCondLst>
                            <p:childTnLst>
                              <p:par>
                                <p:cTn id="58" presetID="64" presetClass="path" presetSubtype="0" repeatCount="4000" accel="50000" decel="50000" autoRev="1" fill="hold" nodeType="afterEffect">
                                  <p:stCondLst>
                                    <p:cond delay="0"/>
                                  </p:stCondLst>
                                  <p:childTnLst>
                                    <p:animMotion origin="layout" path="M 0.00521 -0.04023 L 3.33333E-6 2.54335E-6 " pathEditMode="relative" rAng="0" ptsTypes="AA">
                                      <p:cBhvr>
                                        <p:cTn id="59" dur="5000" fill="hold"/>
                                        <p:tgtEl>
                                          <p:spTgt spid="140294"/>
                                        </p:tgtEl>
                                        <p:attrNameLst>
                                          <p:attrName>ppt_x</p:attrName>
                                          <p:attrName>ppt_y</p:attrName>
                                        </p:attrNameLst>
                                      </p:cBhvr>
                                      <p:rCtr x="-260" y="2012"/>
                                    </p:animMotion>
                                  </p:childTnLst>
                                </p:cTn>
                              </p:par>
                              <p:par>
                                <p:cTn id="60" presetID="64" presetClass="path" presetSubtype="0" repeatCount="4000" accel="50000" decel="50000" autoRev="1" fill="hold" nodeType="withEffect">
                                  <p:stCondLst>
                                    <p:cond delay="0"/>
                                  </p:stCondLst>
                                  <p:childTnLst>
                                    <p:animMotion origin="layout" path="M -4.16667E-6 3.81503E-6 L -0.00468 -0.07908 " pathEditMode="relative" rAng="0" ptsTypes="AA">
                                      <p:cBhvr>
                                        <p:cTn id="61" dur="5000" fill="hold"/>
                                        <p:tgtEl>
                                          <p:spTgt spid="140300"/>
                                        </p:tgtEl>
                                        <p:attrNameLst>
                                          <p:attrName>ppt_x</p:attrName>
                                          <p:attrName>ppt_y</p:attrName>
                                        </p:attrNameLst>
                                      </p:cBhvr>
                                      <p:rCtr x="-243" y="-3954"/>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nodeType="clickEffect">
                                  <p:stCondLst>
                                    <p:cond delay="0"/>
                                  </p:stCondLst>
                                  <p:childTnLst>
                                    <p:animEffect transition="out" filter="fade">
                                      <p:cBhvr>
                                        <p:cTn id="65" dur="2000"/>
                                        <p:tgtEl>
                                          <p:spTgt spid="140294"/>
                                        </p:tgtEl>
                                      </p:cBhvr>
                                    </p:animEffect>
                                    <p:set>
                                      <p:cBhvr>
                                        <p:cTn id="66" dur="1" fill="hold">
                                          <p:stCondLst>
                                            <p:cond delay="1999"/>
                                          </p:stCondLst>
                                        </p:cTn>
                                        <p:tgtEl>
                                          <p:spTgt spid="14029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140300"/>
                                        </p:tgtEl>
                                      </p:cBhvr>
                                    </p:animEffect>
                                    <p:set>
                                      <p:cBhvr>
                                        <p:cTn id="69" dur="1" fill="hold">
                                          <p:stCondLst>
                                            <p:cond delay="1999"/>
                                          </p:stCondLst>
                                        </p:cTn>
                                        <p:tgtEl>
                                          <p:spTgt spid="140300"/>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140301"/>
                                        </p:tgtEl>
                                        <p:attrNameLst>
                                          <p:attrName>style.visibility</p:attrName>
                                        </p:attrNameLst>
                                      </p:cBhvr>
                                      <p:to>
                                        <p:strVal val="visible"/>
                                      </p:to>
                                    </p:set>
                                    <p:animEffect transition="in" filter="fade">
                                      <p:cBhvr>
                                        <p:cTn id="72" dur="2000"/>
                                        <p:tgtEl>
                                          <p:spTgt spid="140301"/>
                                        </p:tgtEl>
                                      </p:cBhvr>
                                    </p:animEffect>
                                  </p:childTnLst>
                                </p:cTn>
                              </p:par>
                              <p:par>
                                <p:cTn id="73" presetID="10" presetClass="entr" presetSubtype="0" fill="hold" nodeType="withEffect">
                                  <p:stCondLst>
                                    <p:cond delay="0"/>
                                  </p:stCondLst>
                                  <p:childTnLst>
                                    <p:set>
                                      <p:cBhvr>
                                        <p:cTn id="74" dur="1" fill="hold">
                                          <p:stCondLst>
                                            <p:cond delay="0"/>
                                          </p:stCondLst>
                                        </p:cTn>
                                        <p:tgtEl>
                                          <p:spTgt spid="140292"/>
                                        </p:tgtEl>
                                        <p:attrNameLst>
                                          <p:attrName>style.visibility</p:attrName>
                                        </p:attrNameLst>
                                      </p:cBhvr>
                                      <p:to>
                                        <p:strVal val="visible"/>
                                      </p:to>
                                    </p:set>
                                    <p:animEffect transition="in" filter="fade">
                                      <p:cBhvr>
                                        <p:cTn id="75" dur="2000"/>
                                        <p:tgtEl>
                                          <p:spTgt spid="140292"/>
                                        </p:tgtEl>
                                      </p:cBhvr>
                                    </p:animEffect>
                                  </p:childTnLst>
                                </p:cTn>
                              </p:par>
                            </p:childTnLst>
                          </p:cTn>
                        </p:par>
                        <p:par>
                          <p:cTn id="76" fill="hold" nodeType="afterGroup">
                            <p:stCondLst>
                              <p:cond delay="2000"/>
                            </p:stCondLst>
                            <p:childTnLst>
                              <p:par>
                                <p:cTn id="77" presetID="42" presetClass="path" presetSubtype="0" repeatCount="4000" accel="50000" decel="50000" autoRev="1" fill="hold" nodeType="afterEffect">
                                  <p:stCondLst>
                                    <p:cond delay="0"/>
                                  </p:stCondLst>
                                  <p:childTnLst>
                                    <p:animMotion origin="layout" path="M 2.5E-6 4.33526E-6 L 0.00781 0.0763 " pathEditMode="relative" rAng="0" ptsTypes="AA">
                                      <p:cBhvr>
                                        <p:cTn id="78" dur="5000" fill="hold"/>
                                        <p:tgtEl>
                                          <p:spTgt spid="140301"/>
                                        </p:tgtEl>
                                        <p:attrNameLst>
                                          <p:attrName>ppt_x</p:attrName>
                                          <p:attrName>ppt_y</p:attrName>
                                        </p:attrNameLst>
                                      </p:cBhvr>
                                      <p:rCtr x="382" y="3815"/>
                                    </p:animMotion>
                                  </p:childTnLst>
                                </p:cTn>
                              </p:par>
                              <p:par>
                                <p:cTn id="79" presetID="42" presetClass="path" presetSubtype="0" repeatCount="4000" accel="50000" decel="50000" autoRev="1" fill="hold" nodeType="withEffect">
                                  <p:stCondLst>
                                    <p:cond delay="0"/>
                                  </p:stCondLst>
                                  <p:childTnLst>
                                    <p:animMotion origin="layout" path="M 0.00573 -0.03607 L 3.33333E-6 -2.36994E-6 " pathEditMode="relative" rAng="0" ptsTypes="AA">
                                      <p:cBhvr>
                                        <p:cTn id="80" dur="5000" fill="hold"/>
                                        <p:tgtEl>
                                          <p:spTgt spid="140292"/>
                                        </p:tgtEl>
                                        <p:attrNameLst>
                                          <p:attrName>ppt_x</p:attrName>
                                          <p:attrName>ppt_y</p:attrName>
                                        </p:attrNameLst>
                                      </p:cBhvr>
                                      <p:rCtr x="-295" y="1803"/>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nodeType="clickEffect">
                                  <p:stCondLst>
                                    <p:cond delay="0"/>
                                  </p:stCondLst>
                                  <p:childTnLst>
                                    <p:animEffect transition="out" filter="fade">
                                      <p:cBhvr>
                                        <p:cTn id="84" dur="2000"/>
                                        <p:tgtEl>
                                          <p:spTgt spid="140292"/>
                                        </p:tgtEl>
                                      </p:cBhvr>
                                    </p:animEffect>
                                    <p:set>
                                      <p:cBhvr>
                                        <p:cTn id="85" dur="1" fill="hold">
                                          <p:stCondLst>
                                            <p:cond delay="1999"/>
                                          </p:stCondLst>
                                        </p:cTn>
                                        <p:tgtEl>
                                          <p:spTgt spid="14029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140301"/>
                                        </p:tgtEl>
                                      </p:cBhvr>
                                    </p:animEffect>
                                    <p:set>
                                      <p:cBhvr>
                                        <p:cTn id="88" dur="1" fill="hold">
                                          <p:stCondLst>
                                            <p:cond delay="1999"/>
                                          </p:stCondLst>
                                        </p:cTn>
                                        <p:tgtEl>
                                          <p:spTgt spid="140301"/>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140302"/>
                                        </p:tgtEl>
                                        <p:attrNameLst>
                                          <p:attrName>style.visibility</p:attrName>
                                        </p:attrNameLst>
                                      </p:cBhvr>
                                      <p:to>
                                        <p:strVal val="visible"/>
                                      </p:to>
                                    </p:set>
                                    <p:animEffect transition="in" filter="fade">
                                      <p:cBhvr>
                                        <p:cTn id="91" dur="2000"/>
                                        <p:tgtEl>
                                          <p:spTgt spid="140302"/>
                                        </p:tgtEl>
                                      </p:cBhvr>
                                    </p:animEffect>
                                  </p:childTnLst>
                                </p:cTn>
                              </p:par>
                              <p:par>
                                <p:cTn id="92" presetID="64" presetClass="path" presetSubtype="0" repeatCount="4000" accel="50000" decel="50000" autoRev="1" fill="hold" nodeType="withEffect">
                                  <p:stCondLst>
                                    <p:cond delay="0"/>
                                  </p:stCondLst>
                                  <p:childTnLst>
                                    <p:animMotion origin="layout" path="M 3.33333E-6 -1.90751E-6 L -0.00417 -0.06797 " pathEditMode="relative" rAng="0" ptsTypes="AA">
                                      <p:cBhvr>
                                        <p:cTn id="93" dur="5000" fill="hold"/>
                                        <p:tgtEl>
                                          <p:spTgt spid="140302"/>
                                        </p:tgtEl>
                                        <p:attrNameLst>
                                          <p:attrName>ppt_x</p:attrName>
                                          <p:attrName>ppt_y</p:attrName>
                                        </p:attrNameLst>
                                      </p:cBhvr>
                                      <p:rCtr x="-208" y="-33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CC"/>
            </a:gs>
            <a:gs pos="100000">
              <a:srgbClr val="FFFFFF"/>
            </a:gs>
          </a:gsLst>
          <a:lin ang="0" scaled="1"/>
        </a:gradFill>
        <a:effectLst/>
      </p:bgPr>
    </p:bg>
    <p:spTree>
      <p:nvGrpSpPr>
        <p:cNvPr id="1" name=""/>
        <p:cNvGrpSpPr/>
        <p:nvPr/>
      </p:nvGrpSpPr>
      <p:grpSpPr>
        <a:xfrm>
          <a:off x="0" y="0"/>
          <a:ext cx="0" cy="0"/>
          <a:chOff x="0" y="0"/>
          <a:chExt cx="0" cy="0"/>
        </a:xfrm>
      </p:grpSpPr>
      <p:pic>
        <p:nvPicPr>
          <p:cNvPr id="16386" name="Picture 4" descr="ma05sc0816_wg0">
            <a:extLst>
              <a:ext uri="{FF2B5EF4-FFF2-40B4-BE49-F238E27FC236}">
                <a16:creationId xmlns:a16="http://schemas.microsoft.com/office/drawing/2014/main" id="{172B7AEB-9E81-93AE-52A1-A8E46C98E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1514475"/>
            <a:ext cx="1176337"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8624" name="Group 32">
            <a:extLst>
              <a:ext uri="{FF2B5EF4-FFF2-40B4-BE49-F238E27FC236}">
                <a16:creationId xmlns:a16="http://schemas.microsoft.com/office/drawing/2014/main" id="{16CB78B6-A606-ABB5-F9D3-E18837724A72}"/>
              </a:ext>
            </a:extLst>
          </p:cNvPr>
          <p:cNvGraphicFramePr>
            <a:graphicFrameLocks noGrp="1"/>
          </p:cNvGraphicFramePr>
          <p:nvPr/>
        </p:nvGraphicFramePr>
        <p:xfrm>
          <a:off x="457200" y="152400"/>
          <a:ext cx="7772400" cy="6461125"/>
        </p:xfrm>
        <a:graphic>
          <a:graphicData uri="http://schemas.openxmlformats.org/drawingml/2006/table">
            <a:tbl>
              <a:tblPr/>
              <a:tblGrid>
                <a:gridCol w="777875">
                  <a:extLst>
                    <a:ext uri="{9D8B030D-6E8A-4147-A177-3AD203B41FA5}">
                      <a16:colId xmlns:a16="http://schemas.microsoft.com/office/drawing/2014/main" val="20000"/>
                    </a:ext>
                  </a:extLst>
                </a:gridCol>
                <a:gridCol w="6994525">
                  <a:extLst>
                    <a:ext uri="{9D8B030D-6E8A-4147-A177-3AD203B41FA5}">
                      <a16:colId xmlns:a16="http://schemas.microsoft.com/office/drawing/2014/main" val="20001"/>
                    </a:ext>
                  </a:extLst>
                </a:gridCol>
              </a:tblGrid>
              <a:tr h="6461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200" b="1" i="0" u="none" strike="noStrike" cap="none" normalizeH="0" baseline="0">
                          <a:ln>
                            <a:noFill/>
                          </a:ln>
                          <a:solidFill>
                            <a:srgbClr val="A9A9A9"/>
                          </a:solidFill>
                          <a:effectLst/>
                          <a:latin typeface="Arial" pitchFamily="34" charset="0"/>
                        </a:rPr>
                        <a:t> </a:t>
                      </a:r>
                      <a:endParaRPr kumimoji="0" lang="en-US" sz="4200" b="1" i="0" u="none" strike="noStrike" cap="none" normalizeH="0" baseline="0">
                        <a:ln>
                          <a:noFill/>
                        </a:ln>
                        <a:solidFill>
                          <a:schemeClr val="tx1"/>
                        </a:solidFill>
                        <a:effectLst/>
                        <a:latin typeface="Arial" pitchFamily="34" charset="0"/>
                      </a:endParaRPr>
                    </a:p>
                  </a:txBody>
                  <a:tcPr marT="50216" marB="50216"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1" i="0" u="none" strike="noStrike" cap="none" normalizeH="0" baseline="0">
                          <a:ln>
                            <a:noFill/>
                          </a:ln>
                          <a:solidFill>
                            <a:schemeClr val="tx1"/>
                          </a:solidFill>
                          <a:effectLst/>
                          <a:latin typeface="uzrqna+times-roman"/>
                        </a:rPr>
                        <a:t>The drawing below represents a bit used in a power drill. </a:t>
                      </a:r>
                      <a:br>
                        <a:rPr kumimoji="0" lang="en-US" sz="4200" b="1" i="0" u="none" strike="noStrike" cap="none" normalizeH="0" baseline="0">
                          <a:ln>
                            <a:noFill/>
                          </a:ln>
                          <a:solidFill>
                            <a:schemeClr val="tx1"/>
                          </a:solidFill>
                          <a:effectLst/>
                          <a:latin typeface="Arial" pitchFamily="34" charset="0"/>
                        </a:rPr>
                      </a:br>
                      <a:r>
                        <a:rPr kumimoji="0" lang="en-US" sz="4200" b="1" i="0" u="none" strike="noStrike" cap="none" normalizeH="0" baseline="0">
                          <a:ln>
                            <a:noFill/>
                          </a:ln>
                          <a:solidFill>
                            <a:schemeClr val="tx1"/>
                          </a:solidFill>
                          <a:effectLst/>
                          <a:latin typeface="uzrqna+times-roman"/>
                          <a:cs typeface="Times New Roman" pitchFamily="18" charset="0"/>
                        </a:rPr>
                        <a:t>Which of the following metals is </a:t>
                      </a:r>
                      <a:r>
                        <a:rPr kumimoji="0" lang="en-US" sz="4200" b="1" i="0" u="none" strike="noStrike" cap="none" normalizeH="0" baseline="0">
                          <a:ln>
                            <a:noFill/>
                          </a:ln>
                          <a:solidFill>
                            <a:schemeClr val="tx1"/>
                          </a:solidFill>
                          <a:effectLst/>
                          <a:latin typeface="zzfpfq+times-bold"/>
                          <a:cs typeface="Times New Roman" pitchFamily="18" charset="0"/>
                        </a:rPr>
                        <a:t>most </a:t>
                      </a:r>
                      <a:r>
                        <a:rPr kumimoji="0" lang="en-US" sz="4200" b="1" i="0" u="none" strike="noStrike" cap="none" normalizeH="0" baseline="0">
                          <a:ln>
                            <a:noFill/>
                          </a:ln>
                          <a:solidFill>
                            <a:schemeClr val="tx1"/>
                          </a:solidFill>
                          <a:effectLst/>
                          <a:latin typeface="uzrqna+times-roman"/>
                          <a:cs typeface="Times New Roman" pitchFamily="18" charset="0"/>
                        </a:rPr>
                        <a:t>suitable for making this drill bit? </a:t>
                      </a:r>
                      <a:br>
                        <a:rPr kumimoji="0" lang="en-US" sz="4200" b="1" i="0" u="none" strike="noStrike" cap="none" normalizeH="0" baseline="0">
                          <a:ln>
                            <a:noFill/>
                          </a:ln>
                          <a:solidFill>
                            <a:schemeClr val="tx1"/>
                          </a:solidFill>
                          <a:effectLst/>
                          <a:latin typeface="Arial" pitchFamily="34" charset="0"/>
                          <a:cs typeface="Times New Roman" pitchFamily="18" charset="0"/>
                        </a:rPr>
                      </a:br>
                      <a:endParaRPr kumimoji="0" lang="en-US" sz="4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200" b="1" i="0" u="none" strike="noStrike" cap="none" normalizeH="0" baseline="0">
                          <a:ln>
                            <a:noFill/>
                          </a:ln>
                          <a:solidFill>
                            <a:schemeClr val="tx1"/>
                          </a:solidFill>
                          <a:effectLst/>
                          <a:latin typeface="uzrqna+times-roman"/>
                          <a:cs typeface="Times New Roman" pitchFamily="18" charset="0"/>
                        </a:rPr>
                        <a:t>aluminum </a:t>
                      </a:r>
                      <a:br>
                        <a:rPr kumimoji="0" lang="en-US" sz="4200" b="1" i="0" u="none" strike="noStrike" cap="none" normalizeH="0" baseline="0">
                          <a:ln>
                            <a:noFill/>
                          </a:ln>
                          <a:solidFill>
                            <a:schemeClr val="tx1"/>
                          </a:solidFill>
                          <a:effectLst/>
                          <a:latin typeface="Arial" pitchFamily="34" charset="0"/>
                          <a:cs typeface="Times New Roman" pitchFamily="18" charset="0"/>
                        </a:rPr>
                      </a:br>
                      <a:r>
                        <a:rPr kumimoji="0" lang="en-US" sz="4200" b="1" i="0" u="none" strike="noStrike" cap="none" normalizeH="0" baseline="0">
                          <a:ln>
                            <a:noFill/>
                          </a:ln>
                          <a:solidFill>
                            <a:schemeClr val="tx1"/>
                          </a:solidFill>
                          <a:effectLst/>
                          <a:latin typeface="uzrqna+times-roman"/>
                          <a:cs typeface="Times New Roman" pitchFamily="18" charset="0"/>
                        </a:rPr>
                        <a:t>copper </a:t>
                      </a:r>
                      <a:br>
                        <a:rPr kumimoji="0" lang="en-US" sz="4200" b="1" i="0" u="none" strike="noStrike" cap="none" normalizeH="0" baseline="0">
                          <a:ln>
                            <a:noFill/>
                          </a:ln>
                          <a:solidFill>
                            <a:schemeClr val="tx1"/>
                          </a:solidFill>
                          <a:effectLst/>
                          <a:latin typeface="Arial" pitchFamily="34" charset="0"/>
                          <a:cs typeface="Times New Roman" pitchFamily="18" charset="0"/>
                        </a:rPr>
                      </a:br>
                      <a:r>
                        <a:rPr kumimoji="0" lang="en-US" sz="4200" b="1" i="0" u="none" strike="noStrike" cap="none" normalizeH="0" baseline="0">
                          <a:ln>
                            <a:noFill/>
                          </a:ln>
                          <a:solidFill>
                            <a:schemeClr val="tx1"/>
                          </a:solidFill>
                          <a:effectLst/>
                          <a:latin typeface="uzrqna+times-roman"/>
                          <a:cs typeface="Times New Roman" pitchFamily="18" charset="0"/>
                        </a:rPr>
                        <a:t>gold </a:t>
                      </a:r>
                      <a:br>
                        <a:rPr kumimoji="0" lang="en-US" sz="4200" b="1" i="0" u="none" strike="noStrike" cap="none" normalizeH="0" baseline="0">
                          <a:ln>
                            <a:noFill/>
                          </a:ln>
                          <a:solidFill>
                            <a:schemeClr val="tx1"/>
                          </a:solidFill>
                          <a:effectLst/>
                          <a:latin typeface="Arial" pitchFamily="34" charset="0"/>
                          <a:cs typeface="Times New Roman" pitchFamily="18" charset="0"/>
                        </a:rPr>
                      </a:br>
                      <a:r>
                        <a:rPr kumimoji="0" lang="en-US" sz="4200" b="1" i="0" u="none" strike="noStrike" cap="none" normalizeH="0" baseline="0">
                          <a:ln>
                            <a:noFill/>
                          </a:ln>
                          <a:solidFill>
                            <a:schemeClr val="tx1"/>
                          </a:solidFill>
                          <a:effectLst/>
                          <a:latin typeface="uzrqna+times-roman"/>
                          <a:cs typeface="Times New Roman" pitchFamily="18" charset="0"/>
                        </a:rPr>
                        <a:t>steel </a:t>
                      </a:r>
                      <a:endParaRPr kumimoji="0" lang="en-US" sz="4200" b="1" i="0" u="none" strike="noStrike" cap="none" normalizeH="0" baseline="0">
                        <a:ln>
                          <a:noFill/>
                        </a:ln>
                        <a:solidFill>
                          <a:schemeClr val="tx1"/>
                        </a:solidFill>
                        <a:effectLst/>
                        <a:latin typeface="Times New Roman" pitchFamily="18" charset="0"/>
                        <a:cs typeface="Times New Roman" pitchFamily="18" charset="0"/>
                      </a:endParaRPr>
                    </a:p>
                  </a:txBody>
                  <a:tcPr marT="50216" marB="50216"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8420" name="Text Box 4">
            <a:extLst>
              <a:ext uri="{FF2B5EF4-FFF2-40B4-BE49-F238E27FC236}">
                <a16:creationId xmlns:a16="http://schemas.microsoft.com/office/drawing/2014/main" id="{C4248445-8D71-5496-658A-57FDA34572AF}"/>
              </a:ext>
            </a:extLst>
          </p:cNvPr>
          <p:cNvSpPr txBox="1">
            <a:spLocks noChangeArrowheads="1"/>
          </p:cNvSpPr>
          <p:nvPr/>
        </p:nvSpPr>
        <p:spPr bwMode="auto">
          <a:xfrm>
            <a:off x="533400" y="0"/>
            <a:ext cx="69342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400" b="1" u="sng">
                <a:solidFill>
                  <a:srgbClr val="FFFF00"/>
                </a:solidFill>
                <a:latin typeface="Verdana" panose="020B0604030504040204" pitchFamily="34" charset="0"/>
              </a:rPr>
              <a:t>Combustibility</a:t>
            </a:r>
          </a:p>
          <a:p>
            <a:pPr algn="l" eaLnBrk="1" hangingPunct="1"/>
            <a:r>
              <a:rPr lang="en-US" altLang="en-US" sz="6400">
                <a:solidFill>
                  <a:srgbClr val="FFCC66"/>
                </a:solidFill>
                <a:latin typeface="Verdana" panose="020B0604030504040204" pitchFamily="34" charset="0"/>
              </a:rPr>
              <a:t>The tendency to react with Oxygen  </a:t>
            </a:r>
            <a:r>
              <a:rPr lang="en-US" altLang="en-US" sz="6400" b="1">
                <a:solidFill>
                  <a:srgbClr val="FFFF00"/>
                </a:solidFill>
                <a:latin typeface="Verdana" panose="020B0604030504040204" pitchFamily="34" charset="0"/>
              </a:rPr>
              <a:t>O</a:t>
            </a:r>
            <a:r>
              <a:rPr lang="en-US" altLang="en-US" sz="6400" b="1" baseline="-25000">
                <a:solidFill>
                  <a:srgbClr val="FFFF00"/>
                </a:solidFill>
                <a:latin typeface="Verdana" panose="020B0604030504040204" pitchFamily="34" charset="0"/>
              </a:rPr>
              <a:t>2</a:t>
            </a:r>
            <a:r>
              <a:rPr lang="en-US" altLang="en-US" sz="6400">
                <a:solidFill>
                  <a:srgbClr val="FFFF00"/>
                </a:solidFill>
                <a:latin typeface="Verdana" panose="020B0604030504040204" pitchFamily="34" charset="0"/>
              </a:rPr>
              <a:t> </a:t>
            </a:r>
            <a:r>
              <a:rPr lang="en-US" altLang="en-US" sz="6400">
                <a:solidFill>
                  <a:srgbClr val="FFCC66"/>
                </a:solidFill>
                <a:latin typeface="Verdana" panose="020B0604030504040204" pitchFamily="34" charset="0"/>
              </a:rPr>
              <a:t>.</a:t>
            </a:r>
          </a:p>
        </p:txBody>
      </p:sp>
      <p:pic>
        <p:nvPicPr>
          <p:cNvPr id="188421" name="Picture 5">
            <a:extLst>
              <a:ext uri="{FF2B5EF4-FFF2-40B4-BE49-F238E27FC236}">
                <a16:creationId xmlns:a16="http://schemas.microsoft.com/office/drawing/2014/main" id="{7F5E8DC5-9919-824E-5227-51F6977D7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419600"/>
            <a:ext cx="1905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2" name="Picture 6">
            <a:extLst>
              <a:ext uri="{FF2B5EF4-FFF2-40B4-BE49-F238E27FC236}">
                <a16:creationId xmlns:a16="http://schemas.microsoft.com/office/drawing/2014/main" id="{93793708-6A7C-829E-3F33-832E9EF7B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19600"/>
            <a:ext cx="1905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8420"/>
                                        </p:tgtEl>
                                        <p:attrNameLst>
                                          <p:attrName>style.visibility</p:attrName>
                                        </p:attrNameLst>
                                      </p:cBhvr>
                                      <p:to>
                                        <p:strVal val="visible"/>
                                      </p:to>
                                    </p:set>
                                    <p:animEffect transition="in" filter="fade">
                                      <p:cBhvr>
                                        <p:cTn id="7" dur="1000"/>
                                        <p:tgtEl>
                                          <p:spTgt spid="188420"/>
                                        </p:tgtEl>
                                      </p:cBhvr>
                                    </p:animEffect>
                                    <p:anim calcmode="lin" valueType="num">
                                      <p:cBhvr>
                                        <p:cTn id="8" dur="1000" fill="hold"/>
                                        <p:tgtEl>
                                          <p:spTgt spid="188420"/>
                                        </p:tgtEl>
                                        <p:attrNameLst>
                                          <p:attrName>ppt_x</p:attrName>
                                        </p:attrNameLst>
                                      </p:cBhvr>
                                      <p:tavLst>
                                        <p:tav tm="0">
                                          <p:val>
                                            <p:strVal val="#ppt_x"/>
                                          </p:val>
                                        </p:tav>
                                        <p:tav tm="100000">
                                          <p:val>
                                            <p:strVal val="#ppt_x"/>
                                          </p:val>
                                        </p:tav>
                                      </p:tavLst>
                                    </p:anim>
                                    <p:anim calcmode="lin" valueType="num">
                                      <p:cBhvr>
                                        <p:cTn id="9" dur="1000" fill="hold"/>
                                        <p:tgtEl>
                                          <p:spTgt spid="188420"/>
                                        </p:tgtEl>
                                        <p:attrNameLst>
                                          <p:attrName>ppt_y</p:attrName>
                                        </p:attrNameLst>
                                      </p:cBhvr>
                                      <p:tavLst>
                                        <p:tav tm="0">
                                          <p:val>
                                            <p:strVal val="#ppt_y+.1"/>
                                          </p:val>
                                        </p:tav>
                                        <p:tav tm="100000">
                                          <p:val>
                                            <p:strVal val="#ppt_y"/>
                                          </p:val>
                                        </p:tav>
                                      </p:tavLst>
                                    </p:anim>
                                  </p:childTnLst>
                                </p:cTn>
                              </p:par>
                              <p:par>
                                <p:cTn id="10" presetID="56" presetClass="path" presetSubtype="0" repeatCount="indefinite" accel="50000" decel="50000" autoRev="1" fill="hold" nodeType="withEffect">
                                  <p:stCondLst>
                                    <p:cond delay="0"/>
                                  </p:stCondLst>
                                  <p:childTnLst>
                                    <p:animMotion origin="layout" path="M -0.00521 0.02176 L 0 0 " pathEditMode="relative" rAng="0" ptsTypes="AA">
                                      <p:cBhvr>
                                        <p:cTn id="11" dur="3000" fill="hold"/>
                                        <p:tgtEl>
                                          <p:spTgt spid="188421"/>
                                        </p:tgtEl>
                                        <p:attrNameLst>
                                          <p:attrName>ppt_x</p:attrName>
                                          <p:attrName>ppt_y</p:attrName>
                                        </p:attrNameLst>
                                      </p:cBhvr>
                                      <p:rCtr x="260" y="-1088"/>
                                    </p:animMotion>
                                  </p:childTnLst>
                                </p:cTn>
                              </p:par>
                              <p:par>
                                <p:cTn id="12" presetID="56" presetClass="path" presetSubtype="0" repeatCount="indefinite" accel="50000" decel="50000" autoRev="1" fill="hold" nodeType="withEffect">
                                  <p:stCondLst>
                                    <p:cond delay="0"/>
                                  </p:stCondLst>
                                  <p:childTnLst>
                                    <p:animMotion origin="layout" path="M 0.00313 0.02523 L -3.33333E-6 0 " pathEditMode="relative" rAng="0" ptsTypes="AA">
                                      <p:cBhvr>
                                        <p:cTn id="13" dur="3000" fill="hold"/>
                                        <p:tgtEl>
                                          <p:spTgt spid="188422"/>
                                        </p:tgtEl>
                                        <p:attrNameLst>
                                          <p:attrName>ppt_x</p:attrName>
                                          <p:attrName>ppt_y</p:attrName>
                                        </p:attrNameLst>
                                      </p:cBhvr>
                                      <p:rCtr x="-156" y="-1273"/>
                                    </p:animMotion>
                                  </p:childTnLst>
                                </p:cTn>
                              </p:par>
                              <p:par>
                                <p:cTn id="14" presetID="35" presetClass="entr" presetSubtype="0" fill="hold" nodeType="withEffect">
                                  <p:stCondLst>
                                    <p:cond delay="0"/>
                                  </p:stCondLst>
                                  <p:childTnLst>
                                    <p:set>
                                      <p:cBhvr>
                                        <p:cTn id="15" dur="1" fill="hold">
                                          <p:stCondLst>
                                            <p:cond delay="0"/>
                                          </p:stCondLst>
                                        </p:cTn>
                                        <p:tgtEl>
                                          <p:spTgt spid="188422"/>
                                        </p:tgtEl>
                                        <p:attrNameLst>
                                          <p:attrName>style.visibility</p:attrName>
                                        </p:attrNameLst>
                                      </p:cBhvr>
                                      <p:to>
                                        <p:strVal val="visible"/>
                                      </p:to>
                                    </p:set>
                                    <p:animEffect transition="in" filter="fade">
                                      <p:cBhvr>
                                        <p:cTn id="16" dur="5000"/>
                                        <p:tgtEl>
                                          <p:spTgt spid="188422"/>
                                        </p:tgtEl>
                                      </p:cBhvr>
                                    </p:animEffect>
                                    <p:anim calcmode="lin" valueType="num">
                                      <p:cBhvr>
                                        <p:cTn id="17" dur="5000" fill="hold"/>
                                        <p:tgtEl>
                                          <p:spTgt spid="188422"/>
                                        </p:tgtEl>
                                        <p:attrNameLst>
                                          <p:attrName>style.rotation</p:attrName>
                                        </p:attrNameLst>
                                      </p:cBhvr>
                                      <p:tavLst>
                                        <p:tav tm="0">
                                          <p:val>
                                            <p:fltVal val="720"/>
                                          </p:val>
                                        </p:tav>
                                        <p:tav tm="100000">
                                          <p:val>
                                            <p:fltVal val="0"/>
                                          </p:val>
                                        </p:tav>
                                      </p:tavLst>
                                    </p:anim>
                                    <p:anim calcmode="lin" valueType="num">
                                      <p:cBhvr>
                                        <p:cTn id="18" dur="5000" fill="hold"/>
                                        <p:tgtEl>
                                          <p:spTgt spid="188422"/>
                                        </p:tgtEl>
                                        <p:attrNameLst>
                                          <p:attrName>ppt_h</p:attrName>
                                        </p:attrNameLst>
                                      </p:cBhvr>
                                      <p:tavLst>
                                        <p:tav tm="0">
                                          <p:val>
                                            <p:fltVal val="0"/>
                                          </p:val>
                                        </p:tav>
                                        <p:tav tm="100000">
                                          <p:val>
                                            <p:strVal val="#ppt_h"/>
                                          </p:val>
                                        </p:tav>
                                      </p:tavLst>
                                    </p:anim>
                                    <p:anim calcmode="lin" valueType="num">
                                      <p:cBhvr>
                                        <p:cTn id="19" dur="5000" fill="hold"/>
                                        <p:tgtEl>
                                          <p:spTgt spid="188422"/>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188421"/>
                                        </p:tgtEl>
                                        <p:attrNameLst>
                                          <p:attrName>style.visibility</p:attrName>
                                        </p:attrNameLst>
                                      </p:cBhvr>
                                      <p:to>
                                        <p:strVal val="visible"/>
                                      </p:to>
                                    </p:set>
                                    <p:animEffect transition="in" filter="fade">
                                      <p:cBhvr>
                                        <p:cTn id="22" dur="5000"/>
                                        <p:tgtEl>
                                          <p:spTgt spid="188421"/>
                                        </p:tgtEl>
                                      </p:cBhvr>
                                    </p:animEffect>
                                    <p:anim calcmode="lin" valueType="num">
                                      <p:cBhvr>
                                        <p:cTn id="23" dur="5000" fill="hold"/>
                                        <p:tgtEl>
                                          <p:spTgt spid="188421"/>
                                        </p:tgtEl>
                                        <p:attrNameLst>
                                          <p:attrName>style.rotation</p:attrName>
                                        </p:attrNameLst>
                                      </p:cBhvr>
                                      <p:tavLst>
                                        <p:tav tm="0">
                                          <p:val>
                                            <p:fltVal val="720"/>
                                          </p:val>
                                        </p:tav>
                                        <p:tav tm="100000">
                                          <p:val>
                                            <p:fltVal val="0"/>
                                          </p:val>
                                        </p:tav>
                                      </p:tavLst>
                                    </p:anim>
                                    <p:anim calcmode="lin" valueType="num">
                                      <p:cBhvr>
                                        <p:cTn id="24" dur="5000" fill="hold"/>
                                        <p:tgtEl>
                                          <p:spTgt spid="188421"/>
                                        </p:tgtEl>
                                        <p:attrNameLst>
                                          <p:attrName>ppt_h</p:attrName>
                                        </p:attrNameLst>
                                      </p:cBhvr>
                                      <p:tavLst>
                                        <p:tav tm="0">
                                          <p:val>
                                            <p:fltVal val="0"/>
                                          </p:val>
                                        </p:tav>
                                        <p:tav tm="100000">
                                          <p:val>
                                            <p:strVal val="#ppt_h"/>
                                          </p:val>
                                        </p:tav>
                                      </p:tavLst>
                                    </p:anim>
                                    <p:anim calcmode="lin" valueType="num">
                                      <p:cBhvr>
                                        <p:cTn id="25" dur="5000" fill="hold"/>
                                        <p:tgtEl>
                                          <p:spTgt spid="18842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FF"/>
            </a:gs>
            <a:gs pos="100000">
              <a:srgbClr val="FF9900"/>
            </a:gs>
          </a:gsLst>
          <a:lin ang="5400000" scaled="1"/>
        </a:gradFill>
        <a:effectLst/>
      </p:bgPr>
    </p:bg>
    <p:spTree>
      <p:nvGrpSpPr>
        <p:cNvPr id="1" name=""/>
        <p:cNvGrpSpPr/>
        <p:nvPr/>
      </p:nvGrpSpPr>
      <p:grpSpPr>
        <a:xfrm>
          <a:off x="0" y="0"/>
          <a:ext cx="0" cy="0"/>
          <a:chOff x="0" y="0"/>
          <a:chExt cx="0" cy="0"/>
        </a:xfrm>
      </p:grpSpPr>
      <p:pic>
        <p:nvPicPr>
          <p:cNvPr id="178178" name="Picture 2" descr="mini-211_Rust_in_peace_small">
            <a:extLst>
              <a:ext uri="{FF2B5EF4-FFF2-40B4-BE49-F238E27FC236}">
                <a16:creationId xmlns:a16="http://schemas.microsoft.com/office/drawing/2014/main" id="{5D255228-111A-5954-C5D1-C2FBF6FB1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815" r="15143" b="24615"/>
          <a:stretch>
            <a:fillRect/>
          </a:stretch>
        </p:blipFill>
        <p:spPr bwMode="auto">
          <a:xfrm>
            <a:off x="5181600" y="1828800"/>
            <a:ext cx="396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Text Box 3">
            <a:extLst>
              <a:ext uri="{FF2B5EF4-FFF2-40B4-BE49-F238E27FC236}">
                <a16:creationId xmlns:a16="http://schemas.microsoft.com/office/drawing/2014/main" id="{36C3068C-F9A5-DA48-E3B8-68C96ED134E3}"/>
              </a:ext>
            </a:extLst>
          </p:cNvPr>
          <p:cNvSpPr txBox="1">
            <a:spLocks noChangeArrowheads="1"/>
          </p:cNvSpPr>
          <p:nvPr/>
        </p:nvSpPr>
        <p:spPr bwMode="auto">
          <a:xfrm>
            <a:off x="76200" y="1017588"/>
            <a:ext cx="2157413" cy="4483100"/>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lgn="l">
              <a:defRPr/>
            </a:pPr>
            <a:r>
              <a:rPr lang="en-US" sz="4800" b="1">
                <a:latin typeface="Times New Roman" pitchFamily="18" charset="0"/>
              </a:rPr>
              <a:t>H + O</a:t>
            </a:r>
            <a:r>
              <a:rPr lang="en-US" sz="4800" b="1" baseline="-25000">
                <a:latin typeface="Times New Roman" pitchFamily="18" charset="0"/>
              </a:rPr>
              <a:t>2</a:t>
            </a:r>
          </a:p>
          <a:p>
            <a:pPr algn="l">
              <a:defRPr/>
            </a:pPr>
            <a:r>
              <a:rPr lang="en-US" sz="4800" b="1">
                <a:latin typeface="Times New Roman" pitchFamily="18" charset="0"/>
              </a:rPr>
              <a:t>C + O</a:t>
            </a:r>
            <a:r>
              <a:rPr lang="en-US" sz="4800" b="1" baseline="-25000">
                <a:latin typeface="Times New Roman" pitchFamily="18" charset="0"/>
              </a:rPr>
              <a:t>2</a:t>
            </a:r>
          </a:p>
          <a:p>
            <a:pPr algn="l">
              <a:defRPr/>
            </a:pPr>
            <a:r>
              <a:rPr lang="en-US" sz="4800" b="1">
                <a:latin typeface="Times New Roman" pitchFamily="18" charset="0"/>
              </a:rPr>
              <a:t>N + O</a:t>
            </a:r>
            <a:r>
              <a:rPr lang="en-US" sz="4800" b="1" baseline="-25000">
                <a:latin typeface="Times New Roman" pitchFamily="18" charset="0"/>
              </a:rPr>
              <a:t>2</a:t>
            </a:r>
          </a:p>
          <a:p>
            <a:pPr algn="l">
              <a:defRPr/>
            </a:pPr>
            <a:r>
              <a:rPr lang="en-US" sz="4800" b="1">
                <a:latin typeface="Times New Roman" pitchFamily="18" charset="0"/>
              </a:rPr>
              <a:t>O + O</a:t>
            </a:r>
            <a:r>
              <a:rPr lang="en-US" sz="4800" b="1" baseline="-25000">
                <a:latin typeface="Times New Roman" pitchFamily="18" charset="0"/>
              </a:rPr>
              <a:t>2</a:t>
            </a:r>
          </a:p>
          <a:p>
            <a:pPr algn="l">
              <a:defRPr/>
            </a:pPr>
            <a:r>
              <a:rPr lang="en-US" sz="4800" b="1">
                <a:latin typeface="Times New Roman" pitchFamily="18" charset="0"/>
              </a:rPr>
              <a:t>Si + O</a:t>
            </a:r>
            <a:r>
              <a:rPr lang="en-US" sz="4800" b="1" baseline="-25000">
                <a:latin typeface="Times New Roman" pitchFamily="18" charset="0"/>
              </a:rPr>
              <a:t>2</a:t>
            </a:r>
          </a:p>
          <a:p>
            <a:pPr algn="l">
              <a:defRPr/>
            </a:pPr>
            <a:r>
              <a:rPr lang="en-US" sz="4800" b="1">
                <a:latin typeface="Times New Roman" pitchFamily="18" charset="0"/>
              </a:rPr>
              <a:t>Fe + O</a:t>
            </a:r>
            <a:r>
              <a:rPr lang="en-US" sz="4800" b="1" baseline="-25000">
                <a:latin typeface="Times New Roman" pitchFamily="18" charset="0"/>
              </a:rPr>
              <a:t>2</a:t>
            </a:r>
          </a:p>
        </p:txBody>
      </p:sp>
      <p:sp>
        <p:nvSpPr>
          <p:cNvPr id="145412" name="Text Box 4">
            <a:extLst>
              <a:ext uri="{FF2B5EF4-FFF2-40B4-BE49-F238E27FC236}">
                <a16:creationId xmlns:a16="http://schemas.microsoft.com/office/drawing/2014/main" id="{9B8ED6B8-576C-2753-B788-6C534E4B8D7B}"/>
              </a:ext>
            </a:extLst>
          </p:cNvPr>
          <p:cNvSpPr txBox="1">
            <a:spLocks noChangeArrowheads="1"/>
          </p:cNvSpPr>
          <p:nvPr/>
        </p:nvSpPr>
        <p:spPr bwMode="auto">
          <a:xfrm>
            <a:off x="2438400" y="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solidFill>
                  <a:schemeClr val="accent2"/>
                </a:solidFill>
                <a:latin typeface="Times New Roman" panose="02020603050405020304" pitchFamily="18" charset="0"/>
              </a:rPr>
              <a:t>Common Oxides</a:t>
            </a:r>
          </a:p>
        </p:txBody>
      </p:sp>
      <p:sp>
        <p:nvSpPr>
          <p:cNvPr id="178181" name="Text Box 5">
            <a:extLst>
              <a:ext uri="{FF2B5EF4-FFF2-40B4-BE49-F238E27FC236}">
                <a16:creationId xmlns:a16="http://schemas.microsoft.com/office/drawing/2014/main" id="{BB2B1763-B72E-5C5E-20F8-B5E848941C0E}"/>
              </a:ext>
            </a:extLst>
          </p:cNvPr>
          <p:cNvSpPr txBox="1">
            <a:spLocks noChangeArrowheads="1"/>
          </p:cNvSpPr>
          <p:nvPr/>
        </p:nvSpPr>
        <p:spPr bwMode="auto">
          <a:xfrm>
            <a:off x="3886200" y="1017588"/>
            <a:ext cx="1336675" cy="823912"/>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lgn="l">
              <a:defRPr/>
            </a:pPr>
            <a:r>
              <a:rPr lang="en-US" sz="4800" b="1">
                <a:latin typeface="Times New Roman" pitchFamily="18" charset="0"/>
              </a:rPr>
              <a:t>H</a:t>
            </a:r>
            <a:r>
              <a:rPr lang="en-US" sz="4800" b="1" baseline="-25000">
                <a:latin typeface="Times New Roman" pitchFamily="18" charset="0"/>
              </a:rPr>
              <a:t>2</a:t>
            </a:r>
            <a:r>
              <a:rPr lang="en-US" sz="4800" b="1">
                <a:latin typeface="Times New Roman" pitchFamily="18" charset="0"/>
              </a:rPr>
              <a:t>O</a:t>
            </a:r>
            <a:endParaRPr lang="en-US" sz="4800" b="1" baseline="-25000">
              <a:latin typeface="Times New Roman" pitchFamily="18" charset="0"/>
            </a:endParaRPr>
          </a:p>
        </p:txBody>
      </p:sp>
      <p:sp>
        <p:nvSpPr>
          <p:cNvPr id="178182" name="AutoShape 6">
            <a:extLst>
              <a:ext uri="{FF2B5EF4-FFF2-40B4-BE49-F238E27FC236}">
                <a16:creationId xmlns:a16="http://schemas.microsoft.com/office/drawing/2014/main" id="{B253C96A-1641-416F-5098-BBD44D885088}"/>
              </a:ext>
            </a:extLst>
          </p:cNvPr>
          <p:cNvSpPr>
            <a:spLocks noChangeArrowheads="1"/>
          </p:cNvSpPr>
          <p:nvPr/>
        </p:nvSpPr>
        <p:spPr bwMode="auto">
          <a:xfrm>
            <a:off x="2414588" y="12954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3" name="AutoShape 7">
            <a:extLst>
              <a:ext uri="{FF2B5EF4-FFF2-40B4-BE49-F238E27FC236}">
                <a16:creationId xmlns:a16="http://schemas.microsoft.com/office/drawing/2014/main" id="{D7EEDBB5-4460-F47A-E788-DE8282AB65C5}"/>
              </a:ext>
            </a:extLst>
          </p:cNvPr>
          <p:cNvSpPr>
            <a:spLocks noChangeArrowheads="1"/>
          </p:cNvSpPr>
          <p:nvPr/>
        </p:nvSpPr>
        <p:spPr bwMode="auto">
          <a:xfrm>
            <a:off x="2414588" y="19812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4" name="AutoShape 8">
            <a:extLst>
              <a:ext uri="{FF2B5EF4-FFF2-40B4-BE49-F238E27FC236}">
                <a16:creationId xmlns:a16="http://schemas.microsoft.com/office/drawing/2014/main" id="{D66ED024-90E1-9CE9-5C37-FA2E704573E1}"/>
              </a:ext>
            </a:extLst>
          </p:cNvPr>
          <p:cNvSpPr>
            <a:spLocks noChangeArrowheads="1"/>
          </p:cNvSpPr>
          <p:nvPr/>
        </p:nvSpPr>
        <p:spPr bwMode="auto">
          <a:xfrm>
            <a:off x="2414588" y="27432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5" name="AutoShape 9">
            <a:extLst>
              <a:ext uri="{FF2B5EF4-FFF2-40B4-BE49-F238E27FC236}">
                <a16:creationId xmlns:a16="http://schemas.microsoft.com/office/drawing/2014/main" id="{ECC43FC2-75A1-85B2-E9A0-EE2B69791BBA}"/>
              </a:ext>
            </a:extLst>
          </p:cNvPr>
          <p:cNvSpPr>
            <a:spLocks noChangeArrowheads="1"/>
          </p:cNvSpPr>
          <p:nvPr/>
        </p:nvSpPr>
        <p:spPr bwMode="auto">
          <a:xfrm>
            <a:off x="2414588" y="35052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6" name="AutoShape 10">
            <a:extLst>
              <a:ext uri="{FF2B5EF4-FFF2-40B4-BE49-F238E27FC236}">
                <a16:creationId xmlns:a16="http://schemas.microsoft.com/office/drawing/2014/main" id="{1F95C666-247F-D83F-F98B-7B6242131471}"/>
              </a:ext>
            </a:extLst>
          </p:cNvPr>
          <p:cNvSpPr>
            <a:spLocks noChangeArrowheads="1"/>
          </p:cNvSpPr>
          <p:nvPr/>
        </p:nvSpPr>
        <p:spPr bwMode="auto">
          <a:xfrm>
            <a:off x="2414588" y="41910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7" name="AutoShape 11">
            <a:extLst>
              <a:ext uri="{FF2B5EF4-FFF2-40B4-BE49-F238E27FC236}">
                <a16:creationId xmlns:a16="http://schemas.microsoft.com/office/drawing/2014/main" id="{F6C03F90-3C7E-6999-A167-2160A3E94C84}"/>
              </a:ext>
            </a:extLst>
          </p:cNvPr>
          <p:cNvSpPr>
            <a:spLocks noChangeArrowheads="1"/>
          </p:cNvSpPr>
          <p:nvPr/>
        </p:nvSpPr>
        <p:spPr bwMode="auto">
          <a:xfrm>
            <a:off x="2414588" y="49530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pic>
        <p:nvPicPr>
          <p:cNvPr id="178188" name="Picture 12" descr="j0316754">
            <a:extLst>
              <a:ext uri="{FF2B5EF4-FFF2-40B4-BE49-F238E27FC236}">
                <a16:creationId xmlns:a16="http://schemas.microsoft.com/office/drawing/2014/main" id="{BB2AE3B8-3558-ED72-5D0E-A9F49D744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219200"/>
            <a:ext cx="3200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9" name="Picture 13" descr="j0178934">
            <a:extLst>
              <a:ext uri="{FF2B5EF4-FFF2-40B4-BE49-F238E27FC236}">
                <a16:creationId xmlns:a16="http://schemas.microsoft.com/office/drawing/2014/main" id="{383E8A42-FE3F-8425-B6AE-B25FAFAD8A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1219200"/>
            <a:ext cx="3267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0" name="Picture 14" descr="j0178518">
            <a:extLst>
              <a:ext uri="{FF2B5EF4-FFF2-40B4-BE49-F238E27FC236}">
                <a16:creationId xmlns:a16="http://schemas.microsoft.com/office/drawing/2014/main" id="{02096AB0-80D1-E92E-2D50-01A1102981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828800"/>
            <a:ext cx="36576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1" name="Picture 15" descr="j0178460">
            <a:extLst>
              <a:ext uri="{FF2B5EF4-FFF2-40B4-BE49-F238E27FC236}">
                <a16:creationId xmlns:a16="http://schemas.microsoft.com/office/drawing/2014/main" id="{2783B1B5-5757-979B-AB5D-3501775DE3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762000"/>
            <a:ext cx="36576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92" name="Text Box 16">
            <a:extLst>
              <a:ext uri="{FF2B5EF4-FFF2-40B4-BE49-F238E27FC236}">
                <a16:creationId xmlns:a16="http://schemas.microsoft.com/office/drawing/2014/main" id="{FE01A454-DD03-80DC-15A4-C53AF07818DA}"/>
              </a:ext>
            </a:extLst>
          </p:cNvPr>
          <p:cNvSpPr txBox="1">
            <a:spLocks noChangeArrowheads="1"/>
          </p:cNvSpPr>
          <p:nvPr/>
        </p:nvSpPr>
        <p:spPr bwMode="auto">
          <a:xfrm>
            <a:off x="3879850" y="2514600"/>
            <a:ext cx="1301750" cy="823913"/>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lgn="l">
              <a:defRPr/>
            </a:pPr>
            <a:r>
              <a:rPr lang="en-US" sz="4800" b="1">
                <a:latin typeface="Times New Roman" pitchFamily="18" charset="0"/>
              </a:rPr>
              <a:t>NO</a:t>
            </a:r>
            <a:r>
              <a:rPr lang="en-US" sz="4800" b="1" baseline="-25000">
                <a:latin typeface="Times New Roman" pitchFamily="18" charset="0"/>
              </a:rPr>
              <a:t>2</a:t>
            </a:r>
          </a:p>
        </p:txBody>
      </p:sp>
      <p:sp>
        <p:nvSpPr>
          <p:cNvPr id="178193" name="Text Box 17">
            <a:extLst>
              <a:ext uri="{FF2B5EF4-FFF2-40B4-BE49-F238E27FC236}">
                <a16:creationId xmlns:a16="http://schemas.microsoft.com/office/drawing/2014/main" id="{8652824F-839C-6D72-25A1-2D9A6F316E27}"/>
              </a:ext>
            </a:extLst>
          </p:cNvPr>
          <p:cNvSpPr txBox="1">
            <a:spLocks noChangeArrowheads="1"/>
          </p:cNvSpPr>
          <p:nvPr/>
        </p:nvSpPr>
        <p:spPr bwMode="auto">
          <a:xfrm>
            <a:off x="3886200" y="1752600"/>
            <a:ext cx="1301750" cy="823913"/>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lgn="l">
              <a:defRPr/>
            </a:pPr>
            <a:r>
              <a:rPr lang="en-US" sz="4800" b="1">
                <a:latin typeface="Times New Roman" pitchFamily="18" charset="0"/>
              </a:rPr>
              <a:t>CO</a:t>
            </a:r>
            <a:r>
              <a:rPr lang="en-US" sz="4800" b="1" baseline="-25000">
                <a:latin typeface="Times New Roman" pitchFamily="18" charset="0"/>
              </a:rPr>
              <a:t>2</a:t>
            </a:r>
          </a:p>
        </p:txBody>
      </p:sp>
      <p:sp>
        <p:nvSpPr>
          <p:cNvPr id="178194" name="Text Box 18">
            <a:extLst>
              <a:ext uri="{FF2B5EF4-FFF2-40B4-BE49-F238E27FC236}">
                <a16:creationId xmlns:a16="http://schemas.microsoft.com/office/drawing/2014/main" id="{E7CFC55A-E436-4569-7A9F-298F62FD9A6C}"/>
              </a:ext>
            </a:extLst>
          </p:cNvPr>
          <p:cNvSpPr txBox="1">
            <a:spLocks noChangeArrowheads="1"/>
          </p:cNvSpPr>
          <p:nvPr/>
        </p:nvSpPr>
        <p:spPr bwMode="auto">
          <a:xfrm>
            <a:off x="3886200" y="3276600"/>
            <a:ext cx="862013" cy="823913"/>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lgn="l">
              <a:defRPr/>
            </a:pPr>
            <a:r>
              <a:rPr lang="en-US" sz="4800" b="1">
                <a:latin typeface="Times New Roman" pitchFamily="18" charset="0"/>
              </a:rPr>
              <a:t>O</a:t>
            </a:r>
            <a:r>
              <a:rPr lang="en-US" sz="4800" b="1" baseline="-25000">
                <a:latin typeface="Times New Roman" pitchFamily="18" charset="0"/>
              </a:rPr>
              <a:t>3</a:t>
            </a:r>
          </a:p>
        </p:txBody>
      </p:sp>
      <p:sp>
        <p:nvSpPr>
          <p:cNvPr id="178195" name="Text Box 19">
            <a:extLst>
              <a:ext uri="{FF2B5EF4-FFF2-40B4-BE49-F238E27FC236}">
                <a16:creationId xmlns:a16="http://schemas.microsoft.com/office/drawing/2014/main" id="{75EE3036-5844-7E3A-09B9-11073583E0C6}"/>
              </a:ext>
            </a:extLst>
          </p:cNvPr>
          <p:cNvSpPr txBox="1">
            <a:spLocks noChangeArrowheads="1"/>
          </p:cNvSpPr>
          <p:nvPr/>
        </p:nvSpPr>
        <p:spPr bwMode="auto">
          <a:xfrm>
            <a:off x="3886200" y="3976688"/>
            <a:ext cx="1371600" cy="823912"/>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lgn="l">
              <a:defRPr/>
            </a:pPr>
            <a:r>
              <a:rPr lang="en-US" sz="4800" b="1">
                <a:latin typeface="Times New Roman" pitchFamily="18" charset="0"/>
              </a:rPr>
              <a:t>SiO</a:t>
            </a:r>
            <a:r>
              <a:rPr lang="en-US" sz="4800" b="1" baseline="-25000">
                <a:latin typeface="Times New Roman" pitchFamily="18" charset="0"/>
              </a:rPr>
              <a:t>2</a:t>
            </a:r>
          </a:p>
        </p:txBody>
      </p:sp>
      <p:sp>
        <p:nvSpPr>
          <p:cNvPr id="178196" name="Text Box 20">
            <a:extLst>
              <a:ext uri="{FF2B5EF4-FFF2-40B4-BE49-F238E27FC236}">
                <a16:creationId xmlns:a16="http://schemas.microsoft.com/office/drawing/2014/main" id="{5B2C2D0C-3550-0F12-8541-1419989174C6}"/>
              </a:ext>
            </a:extLst>
          </p:cNvPr>
          <p:cNvSpPr txBox="1">
            <a:spLocks noChangeArrowheads="1"/>
          </p:cNvSpPr>
          <p:nvPr/>
        </p:nvSpPr>
        <p:spPr bwMode="auto">
          <a:xfrm>
            <a:off x="3810000" y="4800600"/>
            <a:ext cx="1708150" cy="823913"/>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lgn="l">
              <a:defRPr/>
            </a:pPr>
            <a:r>
              <a:rPr lang="en-US" sz="4800" b="1">
                <a:latin typeface="Times New Roman" pitchFamily="18" charset="0"/>
              </a:rPr>
              <a:t>Fe</a:t>
            </a:r>
            <a:r>
              <a:rPr lang="en-US" sz="4800" b="1" baseline="-25000">
                <a:latin typeface="Times New Roman" pitchFamily="18" charset="0"/>
              </a:rPr>
              <a:t>2</a:t>
            </a:r>
            <a:r>
              <a:rPr lang="en-US" sz="4800" b="1">
                <a:latin typeface="Times New Roman" pitchFamily="18" charset="0"/>
              </a:rPr>
              <a:t>O</a:t>
            </a:r>
            <a:r>
              <a:rPr lang="en-US" sz="4800" b="1" baseline="-25000">
                <a:latin typeface="Times New Roman" pitchFamily="18" charset="0"/>
              </a:rPr>
              <a:t>3</a:t>
            </a:r>
          </a:p>
        </p:txBody>
      </p:sp>
      <p:pic>
        <p:nvPicPr>
          <p:cNvPr id="178197" name="Picture 21" descr="j0178537">
            <a:extLst>
              <a:ext uri="{FF2B5EF4-FFF2-40B4-BE49-F238E27FC236}">
                <a16:creationId xmlns:a16="http://schemas.microsoft.com/office/drawing/2014/main" id="{DCDCFE15-B453-4205-AE63-4CE406CF65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447800"/>
            <a:ext cx="36576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8" name="Picture 22">
            <a:extLst>
              <a:ext uri="{FF2B5EF4-FFF2-40B4-BE49-F238E27FC236}">
                <a16:creationId xmlns:a16="http://schemas.microsoft.com/office/drawing/2014/main" id="{0A57C453-5EFD-BE51-2559-3AD61BF524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419600"/>
            <a:ext cx="259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9" name="Picture 23">
            <a:extLst>
              <a:ext uri="{FF2B5EF4-FFF2-40B4-BE49-F238E27FC236}">
                <a16:creationId xmlns:a16="http://schemas.microsoft.com/office/drawing/2014/main" id="{051FEBA1-04E2-2407-152D-5ED1B0C17B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4267200"/>
            <a:ext cx="1743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200" name="Picture 24">
            <a:extLst>
              <a:ext uri="{FF2B5EF4-FFF2-40B4-BE49-F238E27FC236}">
                <a16:creationId xmlns:a16="http://schemas.microsoft.com/office/drawing/2014/main" id="{699095D3-0F7C-76D9-8394-21BE765B12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48768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201" name="Picture 25">
            <a:extLst>
              <a:ext uri="{FF2B5EF4-FFF2-40B4-BE49-F238E27FC236}">
                <a16:creationId xmlns:a16="http://schemas.microsoft.com/office/drawing/2014/main" id="{AE8F0CE5-6027-8CE0-D888-C293502A9D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5029200"/>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202" name="Picture 26">
            <a:extLst>
              <a:ext uri="{FF2B5EF4-FFF2-40B4-BE49-F238E27FC236}">
                <a16:creationId xmlns:a16="http://schemas.microsoft.com/office/drawing/2014/main" id="{8610A4D0-9CC3-4E9C-FA42-B436D07219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5181600"/>
            <a:ext cx="3733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203" name="Picture 27">
            <a:extLst>
              <a:ext uri="{FF2B5EF4-FFF2-40B4-BE49-F238E27FC236}">
                <a16:creationId xmlns:a16="http://schemas.microsoft.com/office/drawing/2014/main" id="{4BFB0856-F7FA-A920-DE97-E16BA5402A0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44196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204" name="WordArt 28">
            <a:extLst>
              <a:ext uri="{FF2B5EF4-FFF2-40B4-BE49-F238E27FC236}">
                <a16:creationId xmlns:a16="http://schemas.microsoft.com/office/drawing/2014/main" id="{0D81A13F-8A0D-5EFC-4597-A2F984AC0EFC}"/>
              </a:ext>
            </a:extLst>
          </p:cNvPr>
          <p:cNvSpPr>
            <a:spLocks noChangeArrowheads="1" noChangeShapeType="1" noTextEdit="1"/>
          </p:cNvSpPr>
          <p:nvPr/>
        </p:nvSpPr>
        <p:spPr bwMode="auto">
          <a:xfrm>
            <a:off x="457200" y="6134100"/>
            <a:ext cx="8077200" cy="571500"/>
          </a:xfrm>
          <a:prstGeom prst="rect">
            <a:avLst/>
          </a:prstGeom>
        </p:spPr>
        <p:txBody>
          <a:bodyPr wrap="none" fromWordArt="1">
            <a:prstTxWarp prst="textPlain">
              <a:avLst>
                <a:gd name="adj" fmla="val 50000"/>
              </a:avLst>
            </a:prstTxWarp>
          </a:bodyPr>
          <a:lstStyle/>
          <a:p>
            <a:pPr>
              <a:defRPr/>
            </a:pPr>
            <a:r>
              <a:rPr lang="en-GB" sz="3600" kern="10">
                <a:ln w="19050">
                  <a:solidFill>
                    <a:srgbClr val="FFFF00"/>
                  </a:solidFill>
                  <a:round/>
                  <a:headEnd/>
                  <a:tailEnd/>
                </a:ln>
                <a:gradFill rotWithShape="1">
                  <a:gsLst>
                    <a:gs pos="0">
                      <a:srgbClr val="CC3399">
                        <a:alpha val="80000"/>
                      </a:srgbClr>
                    </a:gs>
                    <a:gs pos="50000">
                      <a:srgbClr val="990000">
                        <a:alpha val="60001"/>
                      </a:srgbClr>
                    </a:gs>
                    <a:gs pos="100000">
                      <a:srgbClr val="CC3399">
                        <a:alpha val="80000"/>
                      </a:srgbClr>
                    </a:gs>
                  </a:gsLst>
                  <a:lin ang="2700000" scaled="1"/>
                </a:gradFill>
                <a:effectLst>
                  <a:outerShdw dist="35921" dir="2700000" algn="ctr" rotWithShape="0">
                    <a:srgbClr val="990000"/>
                  </a:outerShdw>
                </a:effectLst>
                <a:latin typeface="Impact"/>
              </a:rPr>
              <a:t>Compound o molecule ?</a:t>
            </a:r>
          </a:p>
        </p:txBody>
      </p:sp>
      <p:pic>
        <p:nvPicPr>
          <p:cNvPr id="178208" name="Picture 32" descr="j0316732">
            <a:extLst>
              <a:ext uri="{FF2B5EF4-FFF2-40B4-BE49-F238E27FC236}">
                <a16:creationId xmlns:a16="http://schemas.microsoft.com/office/drawing/2014/main" id="{51739701-B697-4EB3-3C02-B171A9575C7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0500" r="45750"/>
          <a:stretch>
            <a:fillRect/>
          </a:stretch>
        </p:blipFill>
        <p:spPr bwMode="auto">
          <a:xfrm>
            <a:off x="155575" y="1066800"/>
            <a:ext cx="1868488" cy="2819400"/>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8181"/>
                                        </p:tgtEl>
                                        <p:attrNameLst>
                                          <p:attrName>style.visibility</p:attrName>
                                        </p:attrNameLst>
                                      </p:cBhvr>
                                      <p:to>
                                        <p:strVal val="visible"/>
                                      </p:to>
                                    </p:set>
                                    <p:anim calcmode="lin" valueType="num">
                                      <p:cBhvr>
                                        <p:cTn id="7" dur="1000" fill="hold"/>
                                        <p:tgtEl>
                                          <p:spTgt spid="178181"/>
                                        </p:tgtEl>
                                        <p:attrNameLst>
                                          <p:attrName>ppt_w</p:attrName>
                                        </p:attrNameLst>
                                      </p:cBhvr>
                                      <p:tavLst>
                                        <p:tav tm="0">
                                          <p:val>
                                            <p:fltVal val="0"/>
                                          </p:val>
                                        </p:tav>
                                        <p:tav tm="100000">
                                          <p:val>
                                            <p:strVal val="#ppt_w"/>
                                          </p:val>
                                        </p:tav>
                                      </p:tavLst>
                                    </p:anim>
                                    <p:anim calcmode="lin" valueType="num">
                                      <p:cBhvr>
                                        <p:cTn id="8" dur="1000" fill="hold"/>
                                        <p:tgtEl>
                                          <p:spTgt spid="178181"/>
                                        </p:tgtEl>
                                        <p:attrNameLst>
                                          <p:attrName>ppt_h</p:attrName>
                                        </p:attrNameLst>
                                      </p:cBhvr>
                                      <p:tavLst>
                                        <p:tav tm="0">
                                          <p:val>
                                            <p:fltVal val="0"/>
                                          </p:val>
                                        </p:tav>
                                        <p:tav tm="100000">
                                          <p:val>
                                            <p:strVal val="#ppt_h"/>
                                          </p:val>
                                        </p:tav>
                                      </p:tavLst>
                                    </p:anim>
                                    <p:anim calcmode="lin" valueType="num">
                                      <p:cBhvr>
                                        <p:cTn id="9" dur="1000" fill="hold"/>
                                        <p:tgtEl>
                                          <p:spTgt spid="178181"/>
                                        </p:tgtEl>
                                        <p:attrNameLst>
                                          <p:attrName>style.rotation</p:attrName>
                                        </p:attrNameLst>
                                      </p:cBhvr>
                                      <p:tavLst>
                                        <p:tav tm="0">
                                          <p:val>
                                            <p:fltVal val="90"/>
                                          </p:val>
                                        </p:tav>
                                        <p:tav tm="100000">
                                          <p:val>
                                            <p:fltVal val="0"/>
                                          </p:val>
                                        </p:tav>
                                      </p:tavLst>
                                    </p:anim>
                                    <p:animEffect transition="in" filter="fade">
                                      <p:cBhvr>
                                        <p:cTn id="10" dur="1000"/>
                                        <p:tgtEl>
                                          <p:spTgt spid="178181"/>
                                        </p:tgtEl>
                                      </p:cBhvr>
                                    </p:animEffect>
                                  </p:childTnLst>
                                </p:cTn>
                              </p:par>
                            </p:childTnLst>
                          </p:cTn>
                        </p:par>
                        <p:par>
                          <p:cTn id="11" fill="hold" nodeType="afterGroup">
                            <p:stCondLst>
                              <p:cond delay="1100"/>
                            </p:stCondLst>
                            <p:childTnLst>
                              <p:par>
                                <p:cTn id="12" presetID="53" presetClass="entr" presetSubtype="0" fill="hold" nodeType="afterEffect">
                                  <p:stCondLst>
                                    <p:cond delay="0"/>
                                  </p:stCondLst>
                                  <p:childTnLst>
                                    <p:set>
                                      <p:cBhvr>
                                        <p:cTn id="13" dur="1" fill="hold">
                                          <p:stCondLst>
                                            <p:cond delay="0"/>
                                          </p:stCondLst>
                                        </p:cTn>
                                        <p:tgtEl>
                                          <p:spTgt spid="178188"/>
                                        </p:tgtEl>
                                        <p:attrNameLst>
                                          <p:attrName>style.visibility</p:attrName>
                                        </p:attrNameLst>
                                      </p:cBhvr>
                                      <p:to>
                                        <p:strVal val="visible"/>
                                      </p:to>
                                    </p:set>
                                    <p:anim calcmode="lin" valueType="num">
                                      <p:cBhvr>
                                        <p:cTn id="14" dur="500" fill="hold"/>
                                        <p:tgtEl>
                                          <p:spTgt spid="178188"/>
                                        </p:tgtEl>
                                        <p:attrNameLst>
                                          <p:attrName>ppt_w</p:attrName>
                                        </p:attrNameLst>
                                      </p:cBhvr>
                                      <p:tavLst>
                                        <p:tav tm="0">
                                          <p:val>
                                            <p:fltVal val="0"/>
                                          </p:val>
                                        </p:tav>
                                        <p:tav tm="100000">
                                          <p:val>
                                            <p:strVal val="#ppt_w"/>
                                          </p:val>
                                        </p:tav>
                                      </p:tavLst>
                                    </p:anim>
                                    <p:anim calcmode="lin" valueType="num">
                                      <p:cBhvr>
                                        <p:cTn id="15" dur="500" fill="hold"/>
                                        <p:tgtEl>
                                          <p:spTgt spid="178188"/>
                                        </p:tgtEl>
                                        <p:attrNameLst>
                                          <p:attrName>ppt_h</p:attrName>
                                        </p:attrNameLst>
                                      </p:cBhvr>
                                      <p:tavLst>
                                        <p:tav tm="0">
                                          <p:val>
                                            <p:fltVal val="0"/>
                                          </p:val>
                                        </p:tav>
                                        <p:tav tm="100000">
                                          <p:val>
                                            <p:strVal val="#ppt_h"/>
                                          </p:val>
                                        </p:tav>
                                      </p:tavLst>
                                    </p:anim>
                                    <p:animEffect transition="in" filter="fade">
                                      <p:cBhvr>
                                        <p:cTn id="16" dur="500"/>
                                        <p:tgtEl>
                                          <p:spTgt spid="178188"/>
                                        </p:tgtEl>
                                      </p:cBhvr>
                                    </p:animEffect>
                                  </p:childTnLst>
                                </p:cTn>
                              </p:par>
                            </p:childTnLst>
                          </p:cTn>
                        </p:par>
                        <p:par>
                          <p:cTn id="17" fill="hold" nodeType="afterGroup">
                            <p:stCondLst>
                              <p:cond delay="1600"/>
                            </p:stCondLst>
                            <p:childTnLst>
                              <p:par>
                                <p:cTn id="18" presetID="23" presetClass="entr" presetSubtype="16" fill="hold" nodeType="afterEffect">
                                  <p:stCondLst>
                                    <p:cond delay="0"/>
                                  </p:stCondLst>
                                  <p:childTnLst>
                                    <p:set>
                                      <p:cBhvr>
                                        <p:cTn id="19" dur="1" fill="hold">
                                          <p:stCondLst>
                                            <p:cond delay="0"/>
                                          </p:stCondLst>
                                        </p:cTn>
                                        <p:tgtEl>
                                          <p:spTgt spid="178199"/>
                                        </p:tgtEl>
                                        <p:attrNameLst>
                                          <p:attrName>style.visibility</p:attrName>
                                        </p:attrNameLst>
                                      </p:cBhvr>
                                      <p:to>
                                        <p:strVal val="visible"/>
                                      </p:to>
                                    </p:set>
                                    <p:anim calcmode="lin" valueType="num">
                                      <p:cBhvr>
                                        <p:cTn id="20" dur="500" fill="hold"/>
                                        <p:tgtEl>
                                          <p:spTgt spid="178199"/>
                                        </p:tgtEl>
                                        <p:attrNameLst>
                                          <p:attrName>ppt_w</p:attrName>
                                        </p:attrNameLst>
                                      </p:cBhvr>
                                      <p:tavLst>
                                        <p:tav tm="0">
                                          <p:val>
                                            <p:fltVal val="0"/>
                                          </p:val>
                                        </p:tav>
                                        <p:tav tm="100000">
                                          <p:val>
                                            <p:strVal val="#ppt_w"/>
                                          </p:val>
                                        </p:tav>
                                      </p:tavLst>
                                    </p:anim>
                                    <p:anim calcmode="lin" valueType="num">
                                      <p:cBhvr>
                                        <p:cTn id="21" dur="500" fill="hold"/>
                                        <p:tgtEl>
                                          <p:spTgt spid="178199"/>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nodeType="clickEffect">
                                  <p:stCondLst>
                                    <p:cond delay="0"/>
                                  </p:stCondLst>
                                  <p:childTnLst>
                                    <p:anim calcmode="lin" valueType="num">
                                      <p:cBhvr>
                                        <p:cTn id="25" dur="3000"/>
                                        <p:tgtEl>
                                          <p:spTgt spid="178188"/>
                                        </p:tgtEl>
                                        <p:attrNameLst>
                                          <p:attrName>ppt_w</p:attrName>
                                        </p:attrNameLst>
                                      </p:cBhvr>
                                      <p:tavLst>
                                        <p:tav tm="0">
                                          <p:val>
                                            <p:strVal val="ppt_w"/>
                                          </p:val>
                                        </p:tav>
                                        <p:tav tm="100000">
                                          <p:val>
                                            <p:fltVal val="0"/>
                                          </p:val>
                                        </p:tav>
                                      </p:tavLst>
                                    </p:anim>
                                    <p:anim calcmode="lin" valueType="num">
                                      <p:cBhvr>
                                        <p:cTn id="26" dur="3000"/>
                                        <p:tgtEl>
                                          <p:spTgt spid="178188"/>
                                        </p:tgtEl>
                                        <p:attrNameLst>
                                          <p:attrName>ppt_h</p:attrName>
                                        </p:attrNameLst>
                                      </p:cBhvr>
                                      <p:tavLst>
                                        <p:tav tm="0">
                                          <p:val>
                                            <p:strVal val="ppt_h"/>
                                          </p:val>
                                        </p:tav>
                                        <p:tav tm="100000">
                                          <p:val>
                                            <p:fltVal val="0"/>
                                          </p:val>
                                        </p:tav>
                                      </p:tavLst>
                                    </p:anim>
                                    <p:animEffect transition="out" filter="fade">
                                      <p:cBhvr>
                                        <p:cTn id="27" dur="3000"/>
                                        <p:tgtEl>
                                          <p:spTgt spid="178188"/>
                                        </p:tgtEl>
                                      </p:cBhvr>
                                    </p:animEffect>
                                    <p:set>
                                      <p:cBhvr>
                                        <p:cTn id="28" dur="1" fill="hold">
                                          <p:stCondLst>
                                            <p:cond delay="2999"/>
                                          </p:stCondLst>
                                        </p:cTn>
                                        <p:tgtEl>
                                          <p:spTgt spid="17818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78199"/>
                                        </p:tgtEl>
                                      </p:cBhvr>
                                    </p:animEffect>
                                    <p:set>
                                      <p:cBhvr>
                                        <p:cTn id="31" dur="1" fill="hold">
                                          <p:stCondLst>
                                            <p:cond delay="1999"/>
                                          </p:stCondLst>
                                        </p:cTn>
                                        <p:tgtEl>
                                          <p:spTgt spid="178199"/>
                                        </p:tgtEl>
                                        <p:attrNameLst>
                                          <p:attrName>style.visibility</p:attrName>
                                        </p:attrNameLst>
                                      </p:cBhvr>
                                      <p:to>
                                        <p:strVal val="hidden"/>
                                      </p:to>
                                    </p:set>
                                  </p:childTnLst>
                                </p:cTn>
                              </p:par>
                            </p:childTnLst>
                          </p:cTn>
                        </p:par>
                        <p:par>
                          <p:cTn id="32" fill="hold" nodeType="afterGroup">
                            <p:stCondLst>
                              <p:cond delay="3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78193"/>
                                        </p:tgtEl>
                                        <p:attrNameLst>
                                          <p:attrName>style.visibility</p:attrName>
                                        </p:attrNameLst>
                                      </p:cBhvr>
                                      <p:to>
                                        <p:strVal val="visible"/>
                                      </p:to>
                                    </p:set>
                                    <p:anim calcmode="lin" valueType="num">
                                      <p:cBhvr>
                                        <p:cTn id="35" dur="1000" fill="hold"/>
                                        <p:tgtEl>
                                          <p:spTgt spid="178193"/>
                                        </p:tgtEl>
                                        <p:attrNameLst>
                                          <p:attrName>ppt_w</p:attrName>
                                        </p:attrNameLst>
                                      </p:cBhvr>
                                      <p:tavLst>
                                        <p:tav tm="0">
                                          <p:val>
                                            <p:fltVal val="0"/>
                                          </p:val>
                                        </p:tav>
                                        <p:tav tm="100000">
                                          <p:val>
                                            <p:strVal val="#ppt_w"/>
                                          </p:val>
                                        </p:tav>
                                      </p:tavLst>
                                    </p:anim>
                                    <p:anim calcmode="lin" valueType="num">
                                      <p:cBhvr>
                                        <p:cTn id="36" dur="1000" fill="hold"/>
                                        <p:tgtEl>
                                          <p:spTgt spid="178193"/>
                                        </p:tgtEl>
                                        <p:attrNameLst>
                                          <p:attrName>ppt_h</p:attrName>
                                        </p:attrNameLst>
                                      </p:cBhvr>
                                      <p:tavLst>
                                        <p:tav tm="0">
                                          <p:val>
                                            <p:fltVal val="0"/>
                                          </p:val>
                                        </p:tav>
                                        <p:tav tm="100000">
                                          <p:val>
                                            <p:strVal val="#ppt_h"/>
                                          </p:val>
                                        </p:tav>
                                      </p:tavLst>
                                    </p:anim>
                                    <p:anim calcmode="lin" valueType="num">
                                      <p:cBhvr>
                                        <p:cTn id="37" dur="1000" fill="hold"/>
                                        <p:tgtEl>
                                          <p:spTgt spid="178193"/>
                                        </p:tgtEl>
                                        <p:attrNameLst>
                                          <p:attrName>style.rotation</p:attrName>
                                        </p:attrNameLst>
                                      </p:cBhvr>
                                      <p:tavLst>
                                        <p:tav tm="0">
                                          <p:val>
                                            <p:fltVal val="90"/>
                                          </p:val>
                                        </p:tav>
                                        <p:tav tm="100000">
                                          <p:val>
                                            <p:fltVal val="0"/>
                                          </p:val>
                                        </p:tav>
                                      </p:tavLst>
                                    </p:anim>
                                    <p:animEffect transition="in" filter="fade">
                                      <p:cBhvr>
                                        <p:cTn id="38" dur="1000"/>
                                        <p:tgtEl>
                                          <p:spTgt spid="178193"/>
                                        </p:tgtEl>
                                      </p:cBhvr>
                                    </p:animEffect>
                                  </p:childTnLst>
                                </p:cTn>
                              </p:par>
                            </p:childTnLst>
                          </p:cTn>
                        </p:par>
                        <p:par>
                          <p:cTn id="39" fill="hold" nodeType="afterGroup">
                            <p:stCondLst>
                              <p:cond delay="4100"/>
                            </p:stCondLst>
                            <p:childTnLst>
                              <p:par>
                                <p:cTn id="40" presetID="53" presetClass="entr" presetSubtype="0" fill="hold" nodeType="afterEffect">
                                  <p:stCondLst>
                                    <p:cond delay="0"/>
                                  </p:stCondLst>
                                  <p:childTnLst>
                                    <p:set>
                                      <p:cBhvr>
                                        <p:cTn id="41" dur="1" fill="hold">
                                          <p:stCondLst>
                                            <p:cond delay="0"/>
                                          </p:stCondLst>
                                        </p:cTn>
                                        <p:tgtEl>
                                          <p:spTgt spid="178197"/>
                                        </p:tgtEl>
                                        <p:attrNameLst>
                                          <p:attrName>style.visibility</p:attrName>
                                        </p:attrNameLst>
                                      </p:cBhvr>
                                      <p:to>
                                        <p:strVal val="visible"/>
                                      </p:to>
                                    </p:set>
                                    <p:anim calcmode="lin" valueType="num">
                                      <p:cBhvr>
                                        <p:cTn id="42" dur="500" fill="hold"/>
                                        <p:tgtEl>
                                          <p:spTgt spid="178197"/>
                                        </p:tgtEl>
                                        <p:attrNameLst>
                                          <p:attrName>ppt_w</p:attrName>
                                        </p:attrNameLst>
                                      </p:cBhvr>
                                      <p:tavLst>
                                        <p:tav tm="0">
                                          <p:val>
                                            <p:fltVal val="0"/>
                                          </p:val>
                                        </p:tav>
                                        <p:tav tm="100000">
                                          <p:val>
                                            <p:strVal val="#ppt_w"/>
                                          </p:val>
                                        </p:tav>
                                      </p:tavLst>
                                    </p:anim>
                                    <p:anim calcmode="lin" valueType="num">
                                      <p:cBhvr>
                                        <p:cTn id="43" dur="500" fill="hold"/>
                                        <p:tgtEl>
                                          <p:spTgt spid="178197"/>
                                        </p:tgtEl>
                                        <p:attrNameLst>
                                          <p:attrName>ppt_h</p:attrName>
                                        </p:attrNameLst>
                                      </p:cBhvr>
                                      <p:tavLst>
                                        <p:tav tm="0">
                                          <p:val>
                                            <p:fltVal val="0"/>
                                          </p:val>
                                        </p:tav>
                                        <p:tav tm="100000">
                                          <p:val>
                                            <p:strVal val="#ppt_h"/>
                                          </p:val>
                                        </p:tav>
                                      </p:tavLst>
                                    </p:anim>
                                    <p:animEffect transition="in" filter="fade">
                                      <p:cBhvr>
                                        <p:cTn id="44" dur="500"/>
                                        <p:tgtEl>
                                          <p:spTgt spid="178197"/>
                                        </p:tgtEl>
                                      </p:cBhvr>
                                    </p:animEffect>
                                  </p:childTnLst>
                                </p:cTn>
                              </p:par>
                            </p:childTnLst>
                          </p:cTn>
                        </p:par>
                        <p:par>
                          <p:cTn id="45" fill="hold" nodeType="afterGroup">
                            <p:stCondLst>
                              <p:cond delay="4600"/>
                            </p:stCondLst>
                            <p:childTnLst>
                              <p:par>
                                <p:cTn id="46" presetID="42" presetClass="entr" presetSubtype="0" fill="hold" nodeType="afterEffect">
                                  <p:stCondLst>
                                    <p:cond delay="0"/>
                                  </p:stCondLst>
                                  <p:childTnLst>
                                    <p:set>
                                      <p:cBhvr>
                                        <p:cTn id="47" dur="1" fill="hold">
                                          <p:stCondLst>
                                            <p:cond delay="0"/>
                                          </p:stCondLst>
                                        </p:cTn>
                                        <p:tgtEl>
                                          <p:spTgt spid="178198"/>
                                        </p:tgtEl>
                                        <p:attrNameLst>
                                          <p:attrName>style.visibility</p:attrName>
                                        </p:attrNameLst>
                                      </p:cBhvr>
                                      <p:to>
                                        <p:strVal val="visible"/>
                                      </p:to>
                                    </p:set>
                                    <p:animEffect transition="in" filter="fade">
                                      <p:cBhvr>
                                        <p:cTn id="48" dur="1000"/>
                                        <p:tgtEl>
                                          <p:spTgt spid="178198"/>
                                        </p:tgtEl>
                                      </p:cBhvr>
                                    </p:animEffect>
                                    <p:anim calcmode="lin" valueType="num">
                                      <p:cBhvr>
                                        <p:cTn id="49" dur="1000" fill="hold"/>
                                        <p:tgtEl>
                                          <p:spTgt spid="178198"/>
                                        </p:tgtEl>
                                        <p:attrNameLst>
                                          <p:attrName>ppt_x</p:attrName>
                                        </p:attrNameLst>
                                      </p:cBhvr>
                                      <p:tavLst>
                                        <p:tav tm="0">
                                          <p:val>
                                            <p:strVal val="#ppt_x"/>
                                          </p:val>
                                        </p:tav>
                                        <p:tav tm="100000">
                                          <p:val>
                                            <p:strVal val="#ppt_x"/>
                                          </p:val>
                                        </p:tav>
                                      </p:tavLst>
                                    </p:anim>
                                    <p:anim calcmode="lin" valueType="num">
                                      <p:cBhvr>
                                        <p:cTn id="50" dur="1000" fill="hold"/>
                                        <p:tgtEl>
                                          <p:spTgt spid="178198"/>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xit" presetSubtype="0" fill="hold" nodeType="clickEffect">
                                  <p:stCondLst>
                                    <p:cond delay="0"/>
                                  </p:stCondLst>
                                  <p:childTnLst>
                                    <p:anim calcmode="lin" valueType="num">
                                      <p:cBhvr>
                                        <p:cTn id="54" dur="3000"/>
                                        <p:tgtEl>
                                          <p:spTgt spid="178197"/>
                                        </p:tgtEl>
                                        <p:attrNameLst>
                                          <p:attrName>ppt_w</p:attrName>
                                        </p:attrNameLst>
                                      </p:cBhvr>
                                      <p:tavLst>
                                        <p:tav tm="0">
                                          <p:val>
                                            <p:strVal val="ppt_w"/>
                                          </p:val>
                                        </p:tav>
                                        <p:tav tm="100000">
                                          <p:val>
                                            <p:fltVal val="0"/>
                                          </p:val>
                                        </p:tav>
                                      </p:tavLst>
                                    </p:anim>
                                    <p:anim calcmode="lin" valueType="num">
                                      <p:cBhvr>
                                        <p:cTn id="55" dur="3000"/>
                                        <p:tgtEl>
                                          <p:spTgt spid="178197"/>
                                        </p:tgtEl>
                                        <p:attrNameLst>
                                          <p:attrName>ppt_h</p:attrName>
                                        </p:attrNameLst>
                                      </p:cBhvr>
                                      <p:tavLst>
                                        <p:tav tm="0">
                                          <p:val>
                                            <p:strVal val="ppt_h"/>
                                          </p:val>
                                        </p:tav>
                                        <p:tav tm="100000">
                                          <p:val>
                                            <p:fltVal val="0"/>
                                          </p:val>
                                        </p:tav>
                                      </p:tavLst>
                                    </p:anim>
                                    <p:animEffect transition="out" filter="fade">
                                      <p:cBhvr>
                                        <p:cTn id="56" dur="3000"/>
                                        <p:tgtEl>
                                          <p:spTgt spid="178197"/>
                                        </p:tgtEl>
                                      </p:cBhvr>
                                    </p:animEffect>
                                    <p:set>
                                      <p:cBhvr>
                                        <p:cTn id="57" dur="1" fill="hold">
                                          <p:stCondLst>
                                            <p:cond delay="2999"/>
                                          </p:stCondLst>
                                        </p:cTn>
                                        <p:tgtEl>
                                          <p:spTgt spid="17819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178198"/>
                                        </p:tgtEl>
                                      </p:cBhvr>
                                    </p:animEffect>
                                    <p:set>
                                      <p:cBhvr>
                                        <p:cTn id="60" dur="1" fill="hold">
                                          <p:stCondLst>
                                            <p:cond delay="1999"/>
                                          </p:stCondLst>
                                        </p:cTn>
                                        <p:tgtEl>
                                          <p:spTgt spid="178198"/>
                                        </p:tgtEl>
                                        <p:attrNameLst>
                                          <p:attrName>style.visibility</p:attrName>
                                        </p:attrNameLst>
                                      </p:cBhvr>
                                      <p:to>
                                        <p:strVal val="hidden"/>
                                      </p:to>
                                    </p:set>
                                  </p:childTnLst>
                                </p:cTn>
                              </p:par>
                            </p:childTnLst>
                          </p:cTn>
                        </p:par>
                        <p:par>
                          <p:cTn id="61" fill="hold" nodeType="afterGroup">
                            <p:stCondLst>
                              <p:cond delay="3000"/>
                            </p:stCondLst>
                            <p:childTnLst>
                              <p:par>
                                <p:cTn id="62" presetID="31" presetClass="entr" presetSubtype="0" fill="hold" nodeType="afterEffect">
                                  <p:stCondLst>
                                    <p:cond delay="0"/>
                                  </p:stCondLst>
                                  <p:iterate type="lt">
                                    <p:tmPct val="5000"/>
                                  </p:iterate>
                                  <p:childTnLst>
                                    <p:set>
                                      <p:cBhvr>
                                        <p:cTn id="63" dur="1" fill="hold">
                                          <p:stCondLst>
                                            <p:cond delay="0"/>
                                          </p:stCondLst>
                                        </p:cTn>
                                        <p:tgtEl>
                                          <p:spTgt spid="178192"/>
                                        </p:tgtEl>
                                        <p:attrNameLst>
                                          <p:attrName>style.visibility</p:attrName>
                                        </p:attrNameLst>
                                      </p:cBhvr>
                                      <p:to>
                                        <p:strVal val="visible"/>
                                      </p:to>
                                    </p:set>
                                    <p:anim calcmode="lin" valueType="num">
                                      <p:cBhvr>
                                        <p:cTn id="64" dur="1000" fill="hold"/>
                                        <p:tgtEl>
                                          <p:spTgt spid="178192"/>
                                        </p:tgtEl>
                                        <p:attrNameLst>
                                          <p:attrName>ppt_w</p:attrName>
                                        </p:attrNameLst>
                                      </p:cBhvr>
                                      <p:tavLst>
                                        <p:tav tm="0">
                                          <p:val>
                                            <p:fltVal val="0"/>
                                          </p:val>
                                        </p:tav>
                                        <p:tav tm="100000">
                                          <p:val>
                                            <p:strVal val="#ppt_w"/>
                                          </p:val>
                                        </p:tav>
                                      </p:tavLst>
                                    </p:anim>
                                    <p:anim calcmode="lin" valueType="num">
                                      <p:cBhvr>
                                        <p:cTn id="65" dur="1000" fill="hold"/>
                                        <p:tgtEl>
                                          <p:spTgt spid="178192"/>
                                        </p:tgtEl>
                                        <p:attrNameLst>
                                          <p:attrName>ppt_h</p:attrName>
                                        </p:attrNameLst>
                                      </p:cBhvr>
                                      <p:tavLst>
                                        <p:tav tm="0">
                                          <p:val>
                                            <p:fltVal val="0"/>
                                          </p:val>
                                        </p:tav>
                                        <p:tav tm="100000">
                                          <p:val>
                                            <p:strVal val="#ppt_h"/>
                                          </p:val>
                                        </p:tav>
                                      </p:tavLst>
                                    </p:anim>
                                    <p:anim calcmode="lin" valueType="num">
                                      <p:cBhvr>
                                        <p:cTn id="66" dur="1000" fill="hold"/>
                                        <p:tgtEl>
                                          <p:spTgt spid="178192"/>
                                        </p:tgtEl>
                                        <p:attrNameLst>
                                          <p:attrName>style.rotation</p:attrName>
                                        </p:attrNameLst>
                                      </p:cBhvr>
                                      <p:tavLst>
                                        <p:tav tm="0">
                                          <p:val>
                                            <p:fltVal val="90"/>
                                          </p:val>
                                        </p:tav>
                                        <p:tav tm="100000">
                                          <p:val>
                                            <p:fltVal val="0"/>
                                          </p:val>
                                        </p:tav>
                                      </p:tavLst>
                                    </p:anim>
                                    <p:animEffect transition="in" filter="fade">
                                      <p:cBhvr>
                                        <p:cTn id="67" dur="1000"/>
                                        <p:tgtEl>
                                          <p:spTgt spid="178192"/>
                                        </p:tgtEl>
                                      </p:cBhvr>
                                    </p:animEffect>
                                  </p:childTnLst>
                                </p:cTn>
                              </p:par>
                            </p:childTnLst>
                          </p:cTn>
                        </p:par>
                        <p:par>
                          <p:cTn id="68" fill="hold" nodeType="afterGroup">
                            <p:stCondLst>
                              <p:cond delay="4100"/>
                            </p:stCondLst>
                            <p:childTnLst>
                              <p:par>
                                <p:cTn id="69" presetID="53" presetClass="entr" presetSubtype="0" fill="hold" nodeType="afterEffect">
                                  <p:stCondLst>
                                    <p:cond delay="0"/>
                                  </p:stCondLst>
                                  <p:childTnLst>
                                    <p:set>
                                      <p:cBhvr>
                                        <p:cTn id="70" dur="1" fill="hold">
                                          <p:stCondLst>
                                            <p:cond delay="0"/>
                                          </p:stCondLst>
                                        </p:cTn>
                                        <p:tgtEl>
                                          <p:spTgt spid="178190"/>
                                        </p:tgtEl>
                                        <p:attrNameLst>
                                          <p:attrName>style.visibility</p:attrName>
                                        </p:attrNameLst>
                                      </p:cBhvr>
                                      <p:to>
                                        <p:strVal val="visible"/>
                                      </p:to>
                                    </p:set>
                                    <p:anim calcmode="lin" valueType="num">
                                      <p:cBhvr>
                                        <p:cTn id="71" dur="500" fill="hold"/>
                                        <p:tgtEl>
                                          <p:spTgt spid="178190"/>
                                        </p:tgtEl>
                                        <p:attrNameLst>
                                          <p:attrName>ppt_w</p:attrName>
                                        </p:attrNameLst>
                                      </p:cBhvr>
                                      <p:tavLst>
                                        <p:tav tm="0">
                                          <p:val>
                                            <p:fltVal val="0"/>
                                          </p:val>
                                        </p:tav>
                                        <p:tav tm="100000">
                                          <p:val>
                                            <p:strVal val="#ppt_w"/>
                                          </p:val>
                                        </p:tav>
                                      </p:tavLst>
                                    </p:anim>
                                    <p:anim calcmode="lin" valueType="num">
                                      <p:cBhvr>
                                        <p:cTn id="72" dur="500" fill="hold"/>
                                        <p:tgtEl>
                                          <p:spTgt spid="178190"/>
                                        </p:tgtEl>
                                        <p:attrNameLst>
                                          <p:attrName>ppt_h</p:attrName>
                                        </p:attrNameLst>
                                      </p:cBhvr>
                                      <p:tavLst>
                                        <p:tav tm="0">
                                          <p:val>
                                            <p:fltVal val="0"/>
                                          </p:val>
                                        </p:tav>
                                        <p:tav tm="100000">
                                          <p:val>
                                            <p:strVal val="#ppt_h"/>
                                          </p:val>
                                        </p:tav>
                                      </p:tavLst>
                                    </p:anim>
                                    <p:animEffect transition="in" filter="fade">
                                      <p:cBhvr>
                                        <p:cTn id="73" dur="500"/>
                                        <p:tgtEl>
                                          <p:spTgt spid="178190"/>
                                        </p:tgtEl>
                                      </p:cBhvr>
                                    </p:animEffect>
                                  </p:childTnLst>
                                </p:cTn>
                              </p:par>
                            </p:childTnLst>
                          </p:cTn>
                        </p:par>
                        <p:par>
                          <p:cTn id="74" fill="hold" nodeType="afterGroup">
                            <p:stCondLst>
                              <p:cond delay="4600"/>
                            </p:stCondLst>
                            <p:childTnLst>
                              <p:par>
                                <p:cTn id="75" presetID="52" presetClass="entr" presetSubtype="0" fill="hold" nodeType="afterEffect">
                                  <p:stCondLst>
                                    <p:cond delay="0"/>
                                  </p:stCondLst>
                                  <p:childTnLst>
                                    <p:set>
                                      <p:cBhvr>
                                        <p:cTn id="76" dur="1" fill="hold">
                                          <p:stCondLst>
                                            <p:cond delay="0"/>
                                          </p:stCondLst>
                                        </p:cTn>
                                        <p:tgtEl>
                                          <p:spTgt spid="178203"/>
                                        </p:tgtEl>
                                        <p:attrNameLst>
                                          <p:attrName>style.visibility</p:attrName>
                                        </p:attrNameLst>
                                      </p:cBhvr>
                                      <p:to>
                                        <p:strVal val="visible"/>
                                      </p:to>
                                    </p:set>
                                    <p:animScale>
                                      <p:cBhvr>
                                        <p:cTn id="77" dur="1000" decel="50000" fill="hold">
                                          <p:stCondLst>
                                            <p:cond delay="0"/>
                                          </p:stCondLst>
                                        </p:cTn>
                                        <p:tgtEl>
                                          <p:spTgt spid="1782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78203"/>
                                        </p:tgtEl>
                                        <p:attrNameLst>
                                          <p:attrName>ppt_x</p:attrName>
                                          <p:attrName>ppt_y</p:attrName>
                                        </p:attrNameLst>
                                      </p:cBhvr>
                                    </p:animMotion>
                                    <p:animEffect transition="in" filter="fade">
                                      <p:cBhvr>
                                        <p:cTn id="79" dur="1000"/>
                                        <p:tgtEl>
                                          <p:spTgt spid="178203"/>
                                        </p:tgtEl>
                                      </p:cBhvr>
                                    </p:animEffect>
                                  </p:childTnLst>
                                </p:cTn>
                              </p:par>
                            </p:childTnLst>
                          </p:cTn>
                        </p:par>
                        <p:par>
                          <p:cTn id="80" fill="hold" nodeType="afterGroup">
                            <p:stCondLst>
                              <p:cond delay="5600"/>
                            </p:stCondLst>
                            <p:childTnLst>
                              <p:par>
                                <p:cTn id="81" presetID="8" presetClass="emph" presetSubtype="0" fill="hold" nodeType="afterEffect">
                                  <p:stCondLst>
                                    <p:cond delay="0"/>
                                  </p:stCondLst>
                                  <p:childTnLst>
                                    <p:animRot by="21600000">
                                      <p:cBhvr>
                                        <p:cTn id="82" dur="500" fill="hold"/>
                                        <p:tgtEl>
                                          <p:spTgt spid="178204"/>
                                        </p:tgtEl>
                                        <p:attrNameLst>
                                          <p:attrName>r</p:attrName>
                                        </p:attrNameLst>
                                      </p:cBhvr>
                                    </p:animRot>
                                  </p:childTnLst>
                                </p:cTn>
                              </p:par>
                            </p:childTnLst>
                          </p:cTn>
                        </p:par>
                      </p:childTnLst>
                    </p:cTn>
                  </p:par>
                  <p:par>
                    <p:cTn id="83" fill="hold" nodeType="clickPar">
                      <p:stCondLst>
                        <p:cond delay="indefinite"/>
                      </p:stCondLst>
                      <p:childTnLst>
                        <p:par>
                          <p:cTn id="84" fill="hold" nodeType="withGroup">
                            <p:stCondLst>
                              <p:cond delay="0"/>
                            </p:stCondLst>
                            <p:childTnLst>
                              <p:par>
                                <p:cTn id="85" presetID="30" presetClass="exit" presetSubtype="0" fill="hold" nodeType="clickEffect">
                                  <p:stCondLst>
                                    <p:cond delay="0"/>
                                  </p:stCondLst>
                                  <p:childTnLst>
                                    <p:animEffect transition="out" filter="fade">
                                      <p:cBhvr>
                                        <p:cTn id="86" dur="2400" accel="100000">
                                          <p:stCondLst>
                                            <p:cond delay="600"/>
                                          </p:stCondLst>
                                        </p:cTn>
                                        <p:tgtEl>
                                          <p:spTgt spid="178190"/>
                                        </p:tgtEl>
                                      </p:cBhvr>
                                    </p:animEffect>
                                    <p:anim calcmode="lin" valueType="num">
                                      <p:cBhvr>
                                        <p:cTn id="87" dur="2400" accel="100000">
                                          <p:stCondLst>
                                            <p:cond delay="600"/>
                                          </p:stCondLst>
                                        </p:cTn>
                                        <p:tgtEl>
                                          <p:spTgt spid="178190"/>
                                        </p:tgtEl>
                                        <p:attrNameLst>
                                          <p:attrName>style.rotation</p:attrName>
                                        </p:attrNameLst>
                                      </p:cBhvr>
                                      <p:tavLst>
                                        <p:tav tm="0">
                                          <p:val>
                                            <p:fltVal val="0"/>
                                          </p:val>
                                        </p:tav>
                                        <p:tav tm="100000">
                                          <p:val>
                                            <p:fltVal val="-90"/>
                                          </p:val>
                                        </p:tav>
                                      </p:tavLst>
                                    </p:anim>
                                    <p:anim calcmode="lin" valueType="num">
                                      <p:cBhvr>
                                        <p:cTn id="88" dur="600" decel="100000"/>
                                        <p:tgtEl>
                                          <p:spTgt spid="178190"/>
                                        </p:tgtEl>
                                        <p:attrNameLst>
                                          <p:attrName>ppt_x</p:attrName>
                                        </p:attrNameLst>
                                      </p:cBhvr>
                                      <p:tavLst>
                                        <p:tav tm="0">
                                          <p:val>
                                            <p:strVal val="ppt_x"/>
                                          </p:val>
                                        </p:tav>
                                        <p:tav tm="100000">
                                          <p:val>
                                            <p:strVal val="ppt_x-0.05"/>
                                          </p:val>
                                        </p:tav>
                                      </p:tavLst>
                                    </p:anim>
                                    <p:anim calcmode="lin" valueType="num">
                                      <p:cBhvr>
                                        <p:cTn id="89" dur="600" decel="100000"/>
                                        <p:tgtEl>
                                          <p:spTgt spid="178190"/>
                                        </p:tgtEl>
                                        <p:attrNameLst>
                                          <p:attrName>ppt_y</p:attrName>
                                        </p:attrNameLst>
                                      </p:cBhvr>
                                      <p:tavLst>
                                        <p:tav tm="0">
                                          <p:val>
                                            <p:strVal val="ppt_y"/>
                                          </p:val>
                                        </p:tav>
                                        <p:tav tm="100000">
                                          <p:val>
                                            <p:strVal val="ppt_y+0.1"/>
                                          </p:val>
                                        </p:tav>
                                      </p:tavLst>
                                    </p:anim>
                                    <p:anim calcmode="lin" valueType="num">
                                      <p:cBhvr>
                                        <p:cTn id="90" dur="2400" accel="100000">
                                          <p:stCondLst>
                                            <p:cond delay="600"/>
                                          </p:stCondLst>
                                        </p:cTn>
                                        <p:tgtEl>
                                          <p:spTgt spid="178190"/>
                                        </p:tgtEl>
                                        <p:attrNameLst>
                                          <p:attrName>ppt_x</p:attrName>
                                        </p:attrNameLst>
                                      </p:cBhvr>
                                      <p:tavLst>
                                        <p:tav tm="0">
                                          <p:val>
                                            <p:strVal val="ppt_x"/>
                                          </p:val>
                                        </p:tav>
                                        <p:tav tm="100000">
                                          <p:val>
                                            <p:strVal val="ppt_x+0.4+0.05"/>
                                          </p:val>
                                        </p:tav>
                                      </p:tavLst>
                                    </p:anim>
                                    <p:anim calcmode="lin" valueType="num">
                                      <p:cBhvr>
                                        <p:cTn id="91" dur="2400" accel="100000">
                                          <p:stCondLst>
                                            <p:cond delay="600"/>
                                          </p:stCondLst>
                                        </p:cTn>
                                        <p:tgtEl>
                                          <p:spTgt spid="178190"/>
                                        </p:tgtEl>
                                        <p:attrNameLst>
                                          <p:attrName>ppt_y</p:attrName>
                                        </p:attrNameLst>
                                      </p:cBhvr>
                                      <p:tavLst>
                                        <p:tav tm="0">
                                          <p:val>
                                            <p:strVal val="ppt_y"/>
                                          </p:val>
                                        </p:tav>
                                        <p:tav tm="100000">
                                          <p:val>
                                            <p:strVal val="ppt_y-0.4-0.1"/>
                                          </p:val>
                                        </p:tav>
                                      </p:tavLst>
                                    </p:anim>
                                    <p:set>
                                      <p:cBhvr>
                                        <p:cTn id="92" dur="1" fill="hold">
                                          <p:stCondLst>
                                            <p:cond delay="2999"/>
                                          </p:stCondLst>
                                        </p:cTn>
                                        <p:tgtEl>
                                          <p:spTgt spid="17819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178203"/>
                                        </p:tgtEl>
                                      </p:cBhvr>
                                    </p:animEffect>
                                    <p:set>
                                      <p:cBhvr>
                                        <p:cTn id="95" dur="1" fill="hold">
                                          <p:stCondLst>
                                            <p:cond delay="1999"/>
                                          </p:stCondLst>
                                        </p:cTn>
                                        <p:tgtEl>
                                          <p:spTgt spid="178203"/>
                                        </p:tgtEl>
                                        <p:attrNameLst>
                                          <p:attrName>style.visibility</p:attrName>
                                        </p:attrNameLst>
                                      </p:cBhvr>
                                      <p:to>
                                        <p:strVal val="hidden"/>
                                      </p:to>
                                    </p:set>
                                  </p:childTnLst>
                                </p:cTn>
                              </p:par>
                            </p:childTnLst>
                          </p:cTn>
                        </p:par>
                        <p:par>
                          <p:cTn id="96" fill="hold" nodeType="afterGroup">
                            <p:stCondLst>
                              <p:cond delay="3000"/>
                            </p:stCondLst>
                            <p:childTnLst>
                              <p:par>
                                <p:cTn id="97" presetID="31" presetClass="entr" presetSubtype="0" fill="hold" nodeType="afterEffect">
                                  <p:stCondLst>
                                    <p:cond delay="0"/>
                                  </p:stCondLst>
                                  <p:iterate type="lt">
                                    <p:tmPct val="5000"/>
                                  </p:iterate>
                                  <p:childTnLst>
                                    <p:set>
                                      <p:cBhvr>
                                        <p:cTn id="98" dur="1" fill="hold">
                                          <p:stCondLst>
                                            <p:cond delay="0"/>
                                          </p:stCondLst>
                                        </p:cTn>
                                        <p:tgtEl>
                                          <p:spTgt spid="178194"/>
                                        </p:tgtEl>
                                        <p:attrNameLst>
                                          <p:attrName>style.visibility</p:attrName>
                                        </p:attrNameLst>
                                      </p:cBhvr>
                                      <p:to>
                                        <p:strVal val="visible"/>
                                      </p:to>
                                    </p:set>
                                    <p:anim calcmode="lin" valueType="num">
                                      <p:cBhvr>
                                        <p:cTn id="99" dur="1000" fill="hold"/>
                                        <p:tgtEl>
                                          <p:spTgt spid="178194"/>
                                        </p:tgtEl>
                                        <p:attrNameLst>
                                          <p:attrName>ppt_w</p:attrName>
                                        </p:attrNameLst>
                                      </p:cBhvr>
                                      <p:tavLst>
                                        <p:tav tm="0">
                                          <p:val>
                                            <p:fltVal val="0"/>
                                          </p:val>
                                        </p:tav>
                                        <p:tav tm="100000">
                                          <p:val>
                                            <p:strVal val="#ppt_w"/>
                                          </p:val>
                                        </p:tav>
                                      </p:tavLst>
                                    </p:anim>
                                    <p:anim calcmode="lin" valueType="num">
                                      <p:cBhvr>
                                        <p:cTn id="100" dur="1000" fill="hold"/>
                                        <p:tgtEl>
                                          <p:spTgt spid="178194"/>
                                        </p:tgtEl>
                                        <p:attrNameLst>
                                          <p:attrName>ppt_h</p:attrName>
                                        </p:attrNameLst>
                                      </p:cBhvr>
                                      <p:tavLst>
                                        <p:tav tm="0">
                                          <p:val>
                                            <p:fltVal val="0"/>
                                          </p:val>
                                        </p:tav>
                                        <p:tav tm="100000">
                                          <p:val>
                                            <p:strVal val="#ppt_h"/>
                                          </p:val>
                                        </p:tav>
                                      </p:tavLst>
                                    </p:anim>
                                    <p:anim calcmode="lin" valueType="num">
                                      <p:cBhvr>
                                        <p:cTn id="101" dur="1000" fill="hold"/>
                                        <p:tgtEl>
                                          <p:spTgt spid="178194"/>
                                        </p:tgtEl>
                                        <p:attrNameLst>
                                          <p:attrName>style.rotation</p:attrName>
                                        </p:attrNameLst>
                                      </p:cBhvr>
                                      <p:tavLst>
                                        <p:tav tm="0">
                                          <p:val>
                                            <p:fltVal val="90"/>
                                          </p:val>
                                        </p:tav>
                                        <p:tav tm="100000">
                                          <p:val>
                                            <p:fltVal val="0"/>
                                          </p:val>
                                        </p:tav>
                                      </p:tavLst>
                                    </p:anim>
                                    <p:animEffect transition="in" filter="fade">
                                      <p:cBhvr>
                                        <p:cTn id="102" dur="1000"/>
                                        <p:tgtEl>
                                          <p:spTgt spid="178194"/>
                                        </p:tgtEl>
                                      </p:cBhvr>
                                    </p:animEffect>
                                  </p:childTnLst>
                                </p:cTn>
                              </p:par>
                            </p:childTnLst>
                          </p:cTn>
                        </p:par>
                        <p:par>
                          <p:cTn id="103" fill="hold" nodeType="afterGroup">
                            <p:stCondLst>
                              <p:cond delay="4050"/>
                            </p:stCondLst>
                            <p:childTnLst>
                              <p:par>
                                <p:cTn id="104" presetID="53" presetClass="entr" presetSubtype="0" fill="hold" nodeType="afterEffect">
                                  <p:stCondLst>
                                    <p:cond delay="0"/>
                                  </p:stCondLst>
                                  <p:childTnLst>
                                    <p:set>
                                      <p:cBhvr>
                                        <p:cTn id="105" dur="1" fill="hold">
                                          <p:stCondLst>
                                            <p:cond delay="0"/>
                                          </p:stCondLst>
                                        </p:cTn>
                                        <p:tgtEl>
                                          <p:spTgt spid="178191"/>
                                        </p:tgtEl>
                                        <p:attrNameLst>
                                          <p:attrName>style.visibility</p:attrName>
                                        </p:attrNameLst>
                                      </p:cBhvr>
                                      <p:to>
                                        <p:strVal val="visible"/>
                                      </p:to>
                                    </p:set>
                                    <p:anim calcmode="lin" valueType="num">
                                      <p:cBhvr>
                                        <p:cTn id="106" dur="500" fill="hold"/>
                                        <p:tgtEl>
                                          <p:spTgt spid="178191"/>
                                        </p:tgtEl>
                                        <p:attrNameLst>
                                          <p:attrName>ppt_w</p:attrName>
                                        </p:attrNameLst>
                                      </p:cBhvr>
                                      <p:tavLst>
                                        <p:tav tm="0">
                                          <p:val>
                                            <p:fltVal val="0"/>
                                          </p:val>
                                        </p:tav>
                                        <p:tav tm="100000">
                                          <p:val>
                                            <p:strVal val="#ppt_w"/>
                                          </p:val>
                                        </p:tav>
                                      </p:tavLst>
                                    </p:anim>
                                    <p:anim calcmode="lin" valueType="num">
                                      <p:cBhvr>
                                        <p:cTn id="107" dur="500" fill="hold"/>
                                        <p:tgtEl>
                                          <p:spTgt spid="178191"/>
                                        </p:tgtEl>
                                        <p:attrNameLst>
                                          <p:attrName>ppt_h</p:attrName>
                                        </p:attrNameLst>
                                      </p:cBhvr>
                                      <p:tavLst>
                                        <p:tav tm="0">
                                          <p:val>
                                            <p:fltVal val="0"/>
                                          </p:val>
                                        </p:tav>
                                        <p:tav tm="100000">
                                          <p:val>
                                            <p:strVal val="#ppt_h"/>
                                          </p:val>
                                        </p:tav>
                                      </p:tavLst>
                                    </p:anim>
                                    <p:animEffect transition="in" filter="fade">
                                      <p:cBhvr>
                                        <p:cTn id="108" dur="500"/>
                                        <p:tgtEl>
                                          <p:spTgt spid="178191"/>
                                        </p:tgtEl>
                                      </p:cBhvr>
                                    </p:animEffect>
                                  </p:childTnLst>
                                </p:cTn>
                              </p:par>
                            </p:childTnLst>
                          </p:cTn>
                        </p:par>
                        <p:par>
                          <p:cTn id="109" fill="hold" nodeType="afterGroup">
                            <p:stCondLst>
                              <p:cond delay="4550"/>
                            </p:stCondLst>
                            <p:childTnLst>
                              <p:par>
                                <p:cTn id="110" presetID="30" presetClass="entr" presetSubtype="0" fill="hold" nodeType="afterEffect">
                                  <p:stCondLst>
                                    <p:cond delay="0"/>
                                  </p:stCondLst>
                                  <p:childTnLst>
                                    <p:set>
                                      <p:cBhvr>
                                        <p:cTn id="111" dur="1" fill="hold">
                                          <p:stCondLst>
                                            <p:cond delay="0"/>
                                          </p:stCondLst>
                                        </p:cTn>
                                        <p:tgtEl>
                                          <p:spTgt spid="178200"/>
                                        </p:tgtEl>
                                        <p:attrNameLst>
                                          <p:attrName>style.visibility</p:attrName>
                                        </p:attrNameLst>
                                      </p:cBhvr>
                                      <p:to>
                                        <p:strVal val="visible"/>
                                      </p:to>
                                    </p:set>
                                    <p:animEffect transition="in" filter="fade">
                                      <p:cBhvr>
                                        <p:cTn id="112" dur="800" decel="100000"/>
                                        <p:tgtEl>
                                          <p:spTgt spid="178200"/>
                                        </p:tgtEl>
                                      </p:cBhvr>
                                    </p:animEffect>
                                    <p:anim calcmode="lin" valueType="num">
                                      <p:cBhvr>
                                        <p:cTn id="113" dur="800" decel="100000" fill="hold"/>
                                        <p:tgtEl>
                                          <p:spTgt spid="178200"/>
                                        </p:tgtEl>
                                        <p:attrNameLst>
                                          <p:attrName>style.rotation</p:attrName>
                                        </p:attrNameLst>
                                      </p:cBhvr>
                                      <p:tavLst>
                                        <p:tav tm="0">
                                          <p:val>
                                            <p:fltVal val="-90"/>
                                          </p:val>
                                        </p:tav>
                                        <p:tav tm="100000">
                                          <p:val>
                                            <p:fltVal val="0"/>
                                          </p:val>
                                        </p:tav>
                                      </p:tavLst>
                                    </p:anim>
                                    <p:anim calcmode="lin" valueType="num">
                                      <p:cBhvr>
                                        <p:cTn id="114" dur="800" decel="100000" fill="hold"/>
                                        <p:tgtEl>
                                          <p:spTgt spid="178200"/>
                                        </p:tgtEl>
                                        <p:attrNameLst>
                                          <p:attrName>ppt_x</p:attrName>
                                        </p:attrNameLst>
                                      </p:cBhvr>
                                      <p:tavLst>
                                        <p:tav tm="0">
                                          <p:val>
                                            <p:strVal val="#ppt_x+0.4"/>
                                          </p:val>
                                        </p:tav>
                                        <p:tav tm="100000">
                                          <p:val>
                                            <p:strVal val="#ppt_x-0.05"/>
                                          </p:val>
                                        </p:tav>
                                      </p:tavLst>
                                    </p:anim>
                                    <p:anim calcmode="lin" valueType="num">
                                      <p:cBhvr>
                                        <p:cTn id="115" dur="800" decel="100000" fill="hold"/>
                                        <p:tgtEl>
                                          <p:spTgt spid="178200"/>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78200"/>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78200"/>
                                        </p:tgtEl>
                                        <p:attrNameLst>
                                          <p:attrName>ppt_y</p:attrName>
                                        </p:attrNameLst>
                                      </p:cBhvr>
                                      <p:tavLst>
                                        <p:tav tm="0">
                                          <p:val>
                                            <p:strVal val="#ppt_y+0.1"/>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3" presetClass="exit" presetSubtype="0" fill="hold" nodeType="clickEffect">
                                  <p:stCondLst>
                                    <p:cond delay="0"/>
                                  </p:stCondLst>
                                  <p:childTnLst>
                                    <p:anim calcmode="lin" valueType="num">
                                      <p:cBhvr>
                                        <p:cTn id="121" dur="3000"/>
                                        <p:tgtEl>
                                          <p:spTgt spid="178191"/>
                                        </p:tgtEl>
                                        <p:attrNameLst>
                                          <p:attrName>ppt_w</p:attrName>
                                        </p:attrNameLst>
                                      </p:cBhvr>
                                      <p:tavLst>
                                        <p:tav tm="0">
                                          <p:val>
                                            <p:strVal val="ppt_w"/>
                                          </p:val>
                                        </p:tav>
                                        <p:tav tm="100000">
                                          <p:val>
                                            <p:fltVal val="0"/>
                                          </p:val>
                                        </p:tav>
                                      </p:tavLst>
                                    </p:anim>
                                    <p:anim calcmode="lin" valueType="num">
                                      <p:cBhvr>
                                        <p:cTn id="122" dur="3000"/>
                                        <p:tgtEl>
                                          <p:spTgt spid="178191"/>
                                        </p:tgtEl>
                                        <p:attrNameLst>
                                          <p:attrName>ppt_h</p:attrName>
                                        </p:attrNameLst>
                                      </p:cBhvr>
                                      <p:tavLst>
                                        <p:tav tm="0">
                                          <p:val>
                                            <p:strVal val="ppt_h"/>
                                          </p:val>
                                        </p:tav>
                                        <p:tav tm="100000">
                                          <p:val>
                                            <p:fltVal val="0"/>
                                          </p:val>
                                        </p:tav>
                                      </p:tavLst>
                                    </p:anim>
                                    <p:animEffect transition="out" filter="fade">
                                      <p:cBhvr>
                                        <p:cTn id="123" dur="3000"/>
                                        <p:tgtEl>
                                          <p:spTgt spid="178191"/>
                                        </p:tgtEl>
                                      </p:cBhvr>
                                    </p:animEffect>
                                    <p:set>
                                      <p:cBhvr>
                                        <p:cTn id="124" dur="1" fill="hold">
                                          <p:stCondLst>
                                            <p:cond delay="2999"/>
                                          </p:stCondLst>
                                        </p:cTn>
                                        <p:tgtEl>
                                          <p:spTgt spid="178191"/>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178200"/>
                                        </p:tgtEl>
                                      </p:cBhvr>
                                    </p:animEffect>
                                    <p:set>
                                      <p:cBhvr>
                                        <p:cTn id="127" dur="1" fill="hold">
                                          <p:stCondLst>
                                            <p:cond delay="1999"/>
                                          </p:stCondLst>
                                        </p:cTn>
                                        <p:tgtEl>
                                          <p:spTgt spid="178200"/>
                                        </p:tgtEl>
                                        <p:attrNameLst>
                                          <p:attrName>style.visibility</p:attrName>
                                        </p:attrNameLst>
                                      </p:cBhvr>
                                      <p:to>
                                        <p:strVal val="hidden"/>
                                      </p:to>
                                    </p:set>
                                  </p:childTnLst>
                                </p:cTn>
                              </p:par>
                            </p:childTnLst>
                          </p:cTn>
                        </p:par>
                        <p:par>
                          <p:cTn id="128" fill="hold" nodeType="afterGroup">
                            <p:stCondLst>
                              <p:cond delay="3000"/>
                            </p:stCondLst>
                            <p:childTnLst>
                              <p:par>
                                <p:cTn id="129" presetID="31" presetClass="entr" presetSubtype="0" fill="hold" nodeType="afterEffect">
                                  <p:stCondLst>
                                    <p:cond delay="0"/>
                                  </p:stCondLst>
                                  <p:iterate type="lt">
                                    <p:tmPct val="5000"/>
                                  </p:iterate>
                                  <p:childTnLst>
                                    <p:set>
                                      <p:cBhvr>
                                        <p:cTn id="130" dur="1" fill="hold">
                                          <p:stCondLst>
                                            <p:cond delay="0"/>
                                          </p:stCondLst>
                                        </p:cTn>
                                        <p:tgtEl>
                                          <p:spTgt spid="178195"/>
                                        </p:tgtEl>
                                        <p:attrNameLst>
                                          <p:attrName>style.visibility</p:attrName>
                                        </p:attrNameLst>
                                      </p:cBhvr>
                                      <p:to>
                                        <p:strVal val="visible"/>
                                      </p:to>
                                    </p:set>
                                    <p:anim calcmode="lin" valueType="num">
                                      <p:cBhvr>
                                        <p:cTn id="131" dur="1000" fill="hold"/>
                                        <p:tgtEl>
                                          <p:spTgt spid="178195"/>
                                        </p:tgtEl>
                                        <p:attrNameLst>
                                          <p:attrName>ppt_w</p:attrName>
                                        </p:attrNameLst>
                                      </p:cBhvr>
                                      <p:tavLst>
                                        <p:tav tm="0">
                                          <p:val>
                                            <p:fltVal val="0"/>
                                          </p:val>
                                        </p:tav>
                                        <p:tav tm="100000">
                                          <p:val>
                                            <p:strVal val="#ppt_w"/>
                                          </p:val>
                                        </p:tav>
                                      </p:tavLst>
                                    </p:anim>
                                    <p:anim calcmode="lin" valueType="num">
                                      <p:cBhvr>
                                        <p:cTn id="132" dur="1000" fill="hold"/>
                                        <p:tgtEl>
                                          <p:spTgt spid="178195"/>
                                        </p:tgtEl>
                                        <p:attrNameLst>
                                          <p:attrName>ppt_h</p:attrName>
                                        </p:attrNameLst>
                                      </p:cBhvr>
                                      <p:tavLst>
                                        <p:tav tm="0">
                                          <p:val>
                                            <p:fltVal val="0"/>
                                          </p:val>
                                        </p:tav>
                                        <p:tav tm="100000">
                                          <p:val>
                                            <p:strVal val="#ppt_h"/>
                                          </p:val>
                                        </p:tav>
                                      </p:tavLst>
                                    </p:anim>
                                    <p:anim calcmode="lin" valueType="num">
                                      <p:cBhvr>
                                        <p:cTn id="133" dur="1000" fill="hold"/>
                                        <p:tgtEl>
                                          <p:spTgt spid="178195"/>
                                        </p:tgtEl>
                                        <p:attrNameLst>
                                          <p:attrName>style.rotation</p:attrName>
                                        </p:attrNameLst>
                                      </p:cBhvr>
                                      <p:tavLst>
                                        <p:tav tm="0">
                                          <p:val>
                                            <p:fltVal val="90"/>
                                          </p:val>
                                        </p:tav>
                                        <p:tav tm="100000">
                                          <p:val>
                                            <p:fltVal val="0"/>
                                          </p:val>
                                        </p:tav>
                                      </p:tavLst>
                                    </p:anim>
                                    <p:animEffect transition="in" filter="fade">
                                      <p:cBhvr>
                                        <p:cTn id="134" dur="1000"/>
                                        <p:tgtEl>
                                          <p:spTgt spid="178195"/>
                                        </p:tgtEl>
                                      </p:cBhvr>
                                    </p:animEffect>
                                  </p:childTnLst>
                                </p:cTn>
                              </p:par>
                            </p:childTnLst>
                          </p:cTn>
                        </p:par>
                        <p:par>
                          <p:cTn id="135" fill="hold" nodeType="afterGroup">
                            <p:stCondLst>
                              <p:cond delay="4150"/>
                            </p:stCondLst>
                            <p:childTnLst>
                              <p:par>
                                <p:cTn id="136" presetID="53" presetClass="entr" presetSubtype="0" fill="hold" nodeType="afterEffect">
                                  <p:stCondLst>
                                    <p:cond delay="0"/>
                                  </p:stCondLst>
                                  <p:childTnLst>
                                    <p:set>
                                      <p:cBhvr>
                                        <p:cTn id="137" dur="1" fill="hold">
                                          <p:stCondLst>
                                            <p:cond delay="0"/>
                                          </p:stCondLst>
                                        </p:cTn>
                                        <p:tgtEl>
                                          <p:spTgt spid="178189"/>
                                        </p:tgtEl>
                                        <p:attrNameLst>
                                          <p:attrName>style.visibility</p:attrName>
                                        </p:attrNameLst>
                                      </p:cBhvr>
                                      <p:to>
                                        <p:strVal val="visible"/>
                                      </p:to>
                                    </p:set>
                                    <p:anim calcmode="lin" valueType="num">
                                      <p:cBhvr>
                                        <p:cTn id="138" dur="500" fill="hold"/>
                                        <p:tgtEl>
                                          <p:spTgt spid="178189"/>
                                        </p:tgtEl>
                                        <p:attrNameLst>
                                          <p:attrName>ppt_w</p:attrName>
                                        </p:attrNameLst>
                                      </p:cBhvr>
                                      <p:tavLst>
                                        <p:tav tm="0">
                                          <p:val>
                                            <p:fltVal val="0"/>
                                          </p:val>
                                        </p:tav>
                                        <p:tav tm="100000">
                                          <p:val>
                                            <p:strVal val="#ppt_w"/>
                                          </p:val>
                                        </p:tav>
                                      </p:tavLst>
                                    </p:anim>
                                    <p:anim calcmode="lin" valueType="num">
                                      <p:cBhvr>
                                        <p:cTn id="139" dur="500" fill="hold"/>
                                        <p:tgtEl>
                                          <p:spTgt spid="178189"/>
                                        </p:tgtEl>
                                        <p:attrNameLst>
                                          <p:attrName>ppt_h</p:attrName>
                                        </p:attrNameLst>
                                      </p:cBhvr>
                                      <p:tavLst>
                                        <p:tav tm="0">
                                          <p:val>
                                            <p:fltVal val="0"/>
                                          </p:val>
                                        </p:tav>
                                        <p:tav tm="100000">
                                          <p:val>
                                            <p:strVal val="#ppt_h"/>
                                          </p:val>
                                        </p:tav>
                                      </p:tavLst>
                                    </p:anim>
                                    <p:animEffect transition="in" filter="fade">
                                      <p:cBhvr>
                                        <p:cTn id="140" dur="500"/>
                                        <p:tgtEl>
                                          <p:spTgt spid="178189"/>
                                        </p:tgtEl>
                                      </p:cBhvr>
                                    </p:animEffect>
                                  </p:childTnLst>
                                </p:cTn>
                              </p:par>
                            </p:childTnLst>
                          </p:cTn>
                        </p:par>
                        <p:par>
                          <p:cTn id="141" fill="hold" nodeType="afterGroup">
                            <p:stCondLst>
                              <p:cond delay="4650"/>
                            </p:stCondLst>
                            <p:childTnLst>
                              <p:par>
                                <p:cTn id="142" presetID="52" presetClass="entr" presetSubtype="0" fill="hold" nodeType="afterEffect">
                                  <p:stCondLst>
                                    <p:cond delay="0"/>
                                  </p:stCondLst>
                                  <p:childTnLst>
                                    <p:set>
                                      <p:cBhvr>
                                        <p:cTn id="143" dur="1" fill="hold">
                                          <p:stCondLst>
                                            <p:cond delay="0"/>
                                          </p:stCondLst>
                                        </p:cTn>
                                        <p:tgtEl>
                                          <p:spTgt spid="178201"/>
                                        </p:tgtEl>
                                        <p:attrNameLst>
                                          <p:attrName>style.visibility</p:attrName>
                                        </p:attrNameLst>
                                      </p:cBhvr>
                                      <p:to>
                                        <p:strVal val="visible"/>
                                      </p:to>
                                    </p:set>
                                    <p:animScale>
                                      <p:cBhvr>
                                        <p:cTn id="144" dur="1000" decel="50000" fill="hold">
                                          <p:stCondLst>
                                            <p:cond delay="0"/>
                                          </p:stCondLst>
                                        </p:cTn>
                                        <p:tgtEl>
                                          <p:spTgt spid="1782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5" dur="1000" decel="50000" fill="hold">
                                          <p:stCondLst>
                                            <p:cond delay="0"/>
                                          </p:stCondLst>
                                        </p:cTn>
                                        <p:tgtEl>
                                          <p:spTgt spid="178201"/>
                                        </p:tgtEl>
                                        <p:attrNameLst>
                                          <p:attrName>ppt_x</p:attrName>
                                          <p:attrName>ppt_y</p:attrName>
                                        </p:attrNameLst>
                                      </p:cBhvr>
                                    </p:animMotion>
                                    <p:animEffect transition="in" filter="fade">
                                      <p:cBhvr>
                                        <p:cTn id="146" dur="1000"/>
                                        <p:tgtEl>
                                          <p:spTgt spid="178201"/>
                                        </p:tgtEl>
                                      </p:cBhvr>
                                    </p:animEffect>
                                  </p:childTnLst>
                                </p:cTn>
                              </p:par>
                              <p:par>
                                <p:cTn id="147" presetID="53" presetClass="entr" presetSubtype="0" fill="hold" nodeType="withEffect">
                                  <p:stCondLst>
                                    <p:cond delay="1000"/>
                                  </p:stCondLst>
                                  <p:childTnLst>
                                    <p:set>
                                      <p:cBhvr>
                                        <p:cTn id="148" dur="1" fill="hold">
                                          <p:stCondLst>
                                            <p:cond delay="0"/>
                                          </p:stCondLst>
                                        </p:cTn>
                                        <p:tgtEl>
                                          <p:spTgt spid="178208"/>
                                        </p:tgtEl>
                                        <p:attrNameLst>
                                          <p:attrName>style.visibility</p:attrName>
                                        </p:attrNameLst>
                                      </p:cBhvr>
                                      <p:to>
                                        <p:strVal val="visible"/>
                                      </p:to>
                                    </p:set>
                                    <p:anim calcmode="lin" valueType="num">
                                      <p:cBhvr>
                                        <p:cTn id="149" dur="1000" fill="hold"/>
                                        <p:tgtEl>
                                          <p:spTgt spid="178208"/>
                                        </p:tgtEl>
                                        <p:attrNameLst>
                                          <p:attrName>ppt_w</p:attrName>
                                        </p:attrNameLst>
                                      </p:cBhvr>
                                      <p:tavLst>
                                        <p:tav tm="0">
                                          <p:val>
                                            <p:fltVal val="0"/>
                                          </p:val>
                                        </p:tav>
                                        <p:tav tm="100000">
                                          <p:val>
                                            <p:strVal val="#ppt_w"/>
                                          </p:val>
                                        </p:tav>
                                      </p:tavLst>
                                    </p:anim>
                                    <p:anim calcmode="lin" valueType="num">
                                      <p:cBhvr>
                                        <p:cTn id="150" dur="1000" fill="hold"/>
                                        <p:tgtEl>
                                          <p:spTgt spid="178208"/>
                                        </p:tgtEl>
                                        <p:attrNameLst>
                                          <p:attrName>ppt_h</p:attrName>
                                        </p:attrNameLst>
                                      </p:cBhvr>
                                      <p:tavLst>
                                        <p:tav tm="0">
                                          <p:val>
                                            <p:fltVal val="0"/>
                                          </p:val>
                                        </p:tav>
                                        <p:tav tm="100000">
                                          <p:val>
                                            <p:strVal val="#ppt_h"/>
                                          </p:val>
                                        </p:tav>
                                      </p:tavLst>
                                    </p:anim>
                                    <p:animEffect transition="in" filter="fade">
                                      <p:cBhvr>
                                        <p:cTn id="151" dur="1000"/>
                                        <p:tgtEl>
                                          <p:spTgt spid="17820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xit" presetSubtype="0" fill="hold" nodeType="clickEffect">
                                  <p:stCondLst>
                                    <p:cond delay="0"/>
                                  </p:stCondLst>
                                  <p:childTnLst>
                                    <p:anim calcmode="lin" valueType="num">
                                      <p:cBhvr>
                                        <p:cTn id="155" dur="3000"/>
                                        <p:tgtEl>
                                          <p:spTgt spid="178189"/>
                                        </p:tgtEl>
                                        <p:attrNameLst>
                                          <p:attrName>ppt_w</p:attrName>
                                        </p:attrNameLst>
                                      </p:cBhvr>
                                      <p:tavLst>
                                        <p:tav tm="0">
                                          <p:val>
                                            <p:strVal val="ppt_w"/>
                                          </p:val>
                                        </p:tav>
                                        <p:tav tm="100000">
                                          <p:val>
                                            <p:fltVal val="0"/>
                                          </p:val>
                                        </p:tav>
                                      </p:tavLst>
                                    </p:anim>
                                    <p:anim calcmode="lin" valueType="num">
                                      <p:cBhvr>
                                        <p:cTn id="156" dur="3000"/>
                                        <p:tgtEl>
                                          <p:spTgt spid="178189"/>
                                        </p:tgtEl>
                                        <p:attrNameLst>
                                          <p:attrName>ppt_h</p:attrName>
                                        </p:attrNameLst>
                                      </p:cBhvr>
                                      <p:tavLst>
                                        <p:tav tm="0">
                                          <p:val>
                                            <p:strVal val="ppt_h"/>
                                          </p:val>
                                        </p:tav>
                                        <p:tav tm="100000">
                                          <p:val>
                                            <p:fltVal val="0"/>
                                          </p:val>
                                        </p:tav>
                                      </p:tavLst>
                                    </p:anim>
                                    <p:animEffect transition="out" filter="fade">
                                      <p:cBhvr>
                                        <p:cTn id="157" dur="3000"/>
                                        <p:tgtEl>
                                          <p:spTgt spid="178189"/>
                                        </p:tgtEl>
                                      </p:cBhvr>
                                    </p:animEffect>
                                    <p:set>
                                      <p:cBhvr>
                                        <p:cTn id="158" dur="1" fill="hold">
                                          <p:stCondLst>
                                            <p:cond delay="2999"/>
                                          </p:stCondLst>
                                        </p:cTn>
                                        <p:tgtEl>
                                          <p:spTgt spid="178189"/>
                                        </p:tgtEl>
                                        <p:attrNameLst>
                                          <p:attrName>style.visibility</p:attrName>
                                        </p:attrNameLst>
                                      </p:cBhvr>
                                      <p:to>
                                        <p:strVal val="hidden"/>
                                      </p:to>
                                    </p:set>
                                  </p:childTnLst>
                                </p:cTn>
                              </p:par>
                              <p:par>
                                <p:cTn id="159" presetID="53" presetClass="exit" presetSubtype="0" fill="hold" nodeType="withEffect">
                                  <p:stCondLst>
                                    <p:cond delay="0"/>
                                  </p:stCondLst>
                                  <p:childTnLst>
                                    <p:anim calcmode="lin" valueType="num">
                                      <p:cBhvr>
                                        <p:cTn id="160" dur="500"/>
                                        <p:tgtEl>
                                          <p:spTgt spid="178201"/>
                                        </p:tgtEl>
                                        <p:attrNameLst>
                                          <p:attrName>ppt_w</p:attrName>
                                        </p:attrNameLst>
                                      </p:cBhvr>
                                      <p:tavLst>
                                        <p:tav tm="0">
                                          <p:val>
                                            <p:strVal val="ppt_w"/>
                                          </p:val>
                                        </p:tav>
                                        <p:tav tm="100000">
                                          <p:val>
                                            <p:fltVal val="0"/>
                                          </p:val>
                                        </p:tav>
                                      </p:tavLst>
                                    </p:anim>
                                    <p:anim calcmode="lin" valueType="num">
                                      <p:cBhvr>
                                        <p:cTn id="161" dur="500"/>
                                        <p:tgtEl>
                                          <p:spTgt spid="178201"/>
                                        </p:tgtEl>
                                        <p:attrNameLst>
                                          <p:attrName>ppt_h</p:attrName>
                                        </p:attrNameLst>
                                      </p:cBhvr>
                                      <p:tavLst>
                                        <p:tav tm="0">
                                          <p:val>
                                            <p:strVal val="ppt_h"/>
                                          </p:val>
                                        </p:tav>
                                        <p:tav tm="100000">
                                          <p:val>
                                            <p:fltVal val="0"/>
                                          </p:val>
                                        </p:tav>
                                      </p:tavLst>
                                    </p:anim>
                                    <p:animEffect transition="out" filter="fade">
                                      <p:cBhvr>
                                        <p:cTn id="162" dur="500"/>
                                        <p:tgtEl>
                                          <p:spTgt spid="178201"/>
                                        </p:tgtEl>
                                      </p:cBhvr>
                                    </p:animEffect>
                                    <p:set>
                                      <p:cBhvr>
                                        <p:cTn id="163" dur="1" fill="hold">
                                          <p:stCondLst>
                                            <p:cond delay="499"/>
                                          </p:stCondLst>
                                        </p:cTn>
                                        <p:tgtEl>
                                          <p:spTgt spid="178201"/>
                                        </p:tgtEl>
                                        <p:attrNameLst>
                                          <p:attrName>style.visibility</p:attrName>
                                        </p:attrNameLst>
                                      </p:cBhvr>
                                      <p:to>
                                        <p:strVal val="hidden"/>
                                      </p:to>
                                    </p:set>
                                  </p:childTnLst>
                                </p:cTn>
                              </p:par>
                              <p:par>
                                <p:cTn id="164" presetID="2" presetClass="exit" presetSubtype="4" fill="hold" nodeType="withEffect">
                                  <p:stCondLst>
                                    <p:cond delay="0"/>
                                  </p:stCondLst>
                                  <p:childTnLst>
                                    <p:anim calcmode="lin" valueType="num">
                                      <p:cBhvr additive="base">
                                        <p:cTn id="165" dur="500"/>
                                        <p:tgtEl>
                                          <p:spTgt spid="178208"/>
                                        </p:tgtEl>
                                        <p:attrNameLst>
                                          <p:attrName>ppt_x</p:attrName>
                                        </p:attrNameLst>
                                      </p:cBhvr>
                                      <p:tavLst>
                                        <p:tav tm="0">
                                          <p:val>
                                            <p:strVal val="ppt_x"/>
                                          </p:val>
                                        </p:tav>
                                        <p:tav tm="100000">
                                          <p:val>
                                            <p:strVal val="ppt_x"/>
                                          </p:val>
                                        </p:tav>
                                      </p:tavLst>
                                    </p:anim>
                                    <p:anim calcmode="lin" valueType="num">
                                      <p:cBhvr additive="base">
                                        <p:cTn id="166" dur="500"/>
                                        <p:tgtEl>
                                          <p:spTgt spid="178208"/>
                                        </p:tgtEl>
                                        <p:attrNameLst>
                                          <p:attrName>ppt_y</p:attrName>
                                        </p:attrNameLst>
                                      </p:cBhvr>
                                      <p:tavLst>
                                        <p:tav tm="0">
                                          <p:val>
                                            <p:strVal val="ppt_y"/>
                                          </p:val>
                                        </p:tav>
                                        <p:tav tm="100000">
                                          <p:val>
                                            <p:strVal val="1+ppt_h/2"/>
                                          </p:val>
                                        </p:tav>
                                      </p:tavLst>
                                    </p:anim>
                                    <p:set>
                                      <p:cBhvr>
                                        <p:cTn id="167" dur="1" fill="hold">
                                          <p:stCondLst>
                                            <p:cond delay="499"/>
                                          </p:stCondLst>
                                        </p:cTn>
                                        <p:tgtEl>
                                          <p:spTgt spid="178208"/>
                                        </p:tgtEl>
                                        <p:attrNameLst>
                                          <p:attrName>style.visibility</p:attrName>
                                        </p:attrNameLst>
                                      </p:cBhvr>
                                      <p:to>
                                        <p:strVal val="hidden"/>
                                      </p:to>
                                    </p:set>
                                  </p:childTnLst>
                                </p:cTn>
                              </p:par>
                            </p:childTnLst>
                          </p:cTn>
                        </p:par>
                        <p:par>
                          <p:cTn id="168" fill="hold" nodeType="afterGroup">
                            <p:stCondLst>
                              <p:cond delay="3000"/>
                            </p:stCondLst>
                            <p:childTnLst>
                              <p:par>
                                <p:cTn id="169" presetID="31" presetClass="entr" presetSubtype="0" fill="hold" nodeType="afterEffect">
                                  <p:stCondLst>
                                    <p:cond delay="0"/>
                                  </p:stCondLst>
                                  <p:iterate type="lt">
                                    <p:tmPct val="5000"/>
                                  </p:iterate>
                                  <p:childTnLst>
                                    <p:set>
                                      <p:cBhvr>
                                        <p:cTn id="170" dur="1" fill="hold">
                                          <p:stCondLst>
                                            <p:cond delay="0"/>
                                          </p:stCondLst>
                                        </p:cTn>
                                        <p:tgtEl>
                                          <p:spTgt spid="178196"/>
                                        </p:tgtEl>
                                        <p:attrNameLst>
                                          <p:attrName>style.visibility</p:attrName>
                                        </p:attrNameLst>
                                      </p:cBhvr>
                                      <p:to>
                                        <p:strVal val="visible"/>
                                      </p:to>
                                    </p:set>
                                    <p:anim calcmode="lin" valueType="num">
                                      <p:cBhvr>
                                        <p:cTn id="171" dur="1000" fill="hold"/>
                                        <p:tgtEl>
                                          <p:spTgt spid="178196"/>
                                        </p:tgtEl>
                                        <p:attrNameLst>
                                          <p:attrName>ppt_w</p:attrName>
                                        </p:attrNameLst>
                                      </p:cBhvr>
                                      <p:tavLst>
                                        <p:tav tm="0">
                                          <p:val>
                                            <p:fltVal val="0"/>
                                          </p:val>
                                        </p:tav>
                                        <p:tav tm="100000">
                                          <p:val>
                                            <p:strVal val="#ppt_w"/>
                                          </p:val>
                                        </p:tav>
                                      </p:tavLst>
                                    </p:anim>
                                    <p:anim calcmode="lin" valueType="num">
                                      <p:cBhvr>
                                        <p:cTn id="172" dur="1000" fill="hold"/>
                                        <p:tgtEl>
                                          <p:spTgt spid="178196"/>
                                        </p:tgtEl>
                                        <p:attrNameLst>
                                          <p:attrName>ppt_h</p:attrName>
                                        </p:attrNameLst>
                                      </p:cBhvr>
                                      <p:tavLst>
                                        <p:tav tm="0">
                                          <p:val>
                                            <p:fltVal val="0"/>
                                          </p:val>
                                        </p:tav>
                                        <p:tav tm="100000">
                                          <p:val>
                                            <p:strVal val="#ppt_h"/>
                                          </p:val>
                                        </p:tav>
                                      </p:tavLst>
                                    </p:anim>
                                    <p:anim calcmode="lin" valueType="num">
                                      <p:cBhvr>
                                        <p:cTn id="173" dur="1000" fill="hold"/>
                                        <p:tgtEl>
                                          <p:spTgt spid="178196"/>
                                        </p:tgtEl>
                                        <p:attrNameLst>
                                          <p:attrName>style.rotation</p:attrName>
                                        </p:attrNameLst>
                                      </p:cBhvr>
                                      <p:tavLst>
                                        <p:tav tm="0">
                                          <p:val>
                                            <p:fltVal val="90"/>
                                          </p:val>
                                        </p:tav>
                                        <p:tav tm="100000">
                                          <p:val>
                                            <p:fltVal val="0"/>
                                          </p:val>
                                        </p:tav>
                                      </p:tavLst>
                                    </p:anim>
                                    <p:animEffect transition="in" filter="fade">
                                      <p:cBhvr>
                                        <p:cTn id="174" dur="1000"/>
                                        <p:tgtEl>
                                          <p:spTgt spid="178196"/>
                                        </p:tgtEl>
                                      </p:cBhvr>
                                    </p:animEffect>
                                  </p:childTnLst>
                                </p:cTn>
                              </p:par>
                            </p:childTnLst>
                          </p:cTn>
                        </p:par>
                        <p:par>
                          <p:cTn id="175" fill="hold" nodeType="afterGroup">
                            <p:stCondLst>
                              <p:cond delay="4200"/>
                            </p:stCondLst>
                            <p:childTnLst>
                              <p:par>
                                <p:cTn id="176" presetID="30" presetClass="entr" presetSubtype="0" fill="hold" nodeType="afterEffect">
                                  <p:stCondLst>
                                    <p:cond delay="0"/>
                                  </p:stCondLst>
                                  <p:childTnLst>
                                    <p:set>
                                      <p:cBhvr>
                                        <p:cTn id="177" dur="1" fill="hold">
                                          <p:stCondLst>
                                            <p:cond delay="0"/>
                                          </p:stCondLst>
                                        </p:cTn>
                                        <p:tgtEl>
                                          <p:spTgt spid="178178"/>
                                        </p:tgtEl>
                                        <p:attrNameLst>
                                          <p:attrName>style.visibility</p:attrName>
                                        </p:attrNameLst>
                                      </p:cBhvr>
                                      <p:to>
                                        <p:strVal val="visible"/>
                                      </p:to>
                                    </p:set>
                                    <p:animEffect transition="in" filter="fade">
                                      <p:cBhvr>
                                        <p:cTn id="178" dur="2400" decel="100000"/>
                                        <p:tgtEl>
                                          <p:spTgt spid="178178"/>
                                        </p:tgtEl>
                                      </p:cBhvr>
                                    </p:animEffect>
                                    <p:anim calcmode="lin" valueType="num">
                                      <p:cBhvr>
                                        <p:cTn id="179" dur="2400" decel="100000" fill="hold"/>
                                        <p:tgtEl>
                                          <p:spTgt spid="178178"/>
                                        </p:tgtEl>
                                        <p:attrNameLst>
                                          <p:attrName>style.rotation</p:attrName>
                                        </p:attrNameLst>
                                      </p:cBhvr>
                                      <p:tavLst>
                                        <p:tav tm="0">
                                          <p:val>
                                            <p:fltVal val="-90"/>
                                          </p:val>
                                        </p:tav>
                                        <p:tav tm="100000">
                                          <p:val>
                                            <p:fltVal val="0"/>
                                          </p:val>
                                        </p:tav>
                                      </p:tavLst>
                                    </p:anim>
                                    <p:anim calcmode="lin" valueType="num">
                                      <p:cBhvr>
                                        <p:cTn id="180" dur="2400" decel="100000" fill="hold"/>
                                        <p:tgtEl>
                                          <p:spTgt spid="178178"/>
                                        </p:tgtEl>
                                        <p:attrNameLst>
                                          <p:attrName>ppt_x</p:attrName>
                                        </p:attrNameLst>
                                      </p:cBhvr>
                                      <p:tavLst>
                                        <p:tav tm="0">
                                          <p:val>
                                            <p:strVal val="#ppt_x+0.4"/>
                                          </p:val>
                                        </p:tav>
                                        <p:tav tm="100000">
                                          <p:val>
                                            <p:strVal val="#ppt_x-0.05"/>
                                          </p:val>
                                        </p:tav>
                                      </p:tavLst>
                                    </p:anim>
                                    <p:anim calcmode="lin" valueType="num">
                                      <p:cBhvr>
                                        <p:cTn id="181" dur="2400" decel="100000" fill="hold"/>
                                        <p:tgtEl>
                                          <p:spTgt spid="178178"/>
                                        </p:tgtEl>
                                        <p:attrNameLst>
                                          <p:attrName>ppt_y</p:attrName>
                                        </p:attrNameLst>
                                      </p:cBhvr>
                                      <p:tavLst>
                                        <p:tav tm="0">
                                          <p:val>
                                            <p:strVal val="#ppt_y-0.4"/>
                                          </p:val>
                                        </p:tav>
                                        <p:tav tm="100000">
                                          <p:val>
                                            <p:strVal val="#ppt_y+0.1"/>
                                          </p:val>
                                        </p:tav>
                                      </p:tavLst>
                                    </p:anim>
                                    <p:anim calcmode="lin" valueType="num">
                                      <p:cBhvr>
                                        <p:cTn id="182" dur="600" accel="100000" fill="hold">
                                          <p:stCondLst>
                                            <p:cond delay="2400"/>
                                          </p:stCondLst>
                                        </p:cTn>
                                        <p:tgtEl>
                                          <p:spTgt spid="178178"/>
                                        </p:tgtEl>
                                        <p:attrNameLst>
                                          <p:attrName>ppt_x</p:attrName>
                                        </p:attrNameLst>
                                      </p:cBhvr>
                                      <p:tavLst>
                                        <p:tav tm="0">
                                          <p:val>
                                            <p:strVal val="#ppt_x-0.05"/>
                                          </p:val>
                                        </p:tav>
                                        <p:tav tm="100000">
                                          <p:val>
                                            <p:strVal val="#ppt_x"/>
                                          </p:val>
                                        </p:tav>
                                      </p:tavLst>
                                    </p:anim>
                                    <p:anim calcmode="lin" valueType="num">
                                      <p:cBhvr>
                                        <p:cTn id="183" dur="600" accel="100000" fill="hold">
                                          <p:stCondLst>
                                            <p:cond delay="2400"/>
                                          </p:stCondLst>
                                        </p:cTn>
                                        <p:tgtEl>
                                          <p:spTgt spid="178178"/>
                                        </p:tgtEl>
                                        <p:attrNameLst>
                                          <p:attrName>ppt_y</p:attrName>
                                        </p:attrNameLst>
                                      </p:cBhvr>
                                      <p:tavLst>
                                        <p:tav tm="0">
                                          <p:val>
                                            <p:strVal val="#ppt_y+0.1"/>
                                          </p:val>
                                        </p:tav>
                                        <p:tav tm="100000">
                                          <p:val>
                                            <p:strVal val="#ppt_y"/>
                                          </p:val>
                                        </p:tav>
                                      </p:tavLst>
                                    </p:anim>
                                  </p:childTnLst>
                                </p:cTn>
                              </p:par>
                            </p:childTnLst>
                          </p:cTn>
                        </p:par>
                        <p:par>
                          <p:cTn id="184" fill="hold" nodeType="afterGroup">
                            <p:stCondLst>
                              <p:cond delay="7200"/>
                            </p:stCondLst>
                            <p:childTnLst>
                              <p:par>
                                <p:cTn id="185" presetID="30" presetClass="entr" presetSubtype="0" fill="hold" nodeType="afterEffect">
                                  <p:stCondLst>
                                    <p:cond delay="0"/>
                                  </p:stCondLst>
                                  <p:childTnLst>
                                    <p:set>
                                      <p:cBhvr>
                                        <p:cTn id="186" dur="1" fill="hold">
                                          <p:stCondLst>
                                            <p:cond delay="0"/>
                                          </p:stCondLst>
                                        </p:cTn>
                                        <p:tgtEl>
                                          <p:spTgt spid="178202"/>
                                        </p:tgtEl>
                                        <p:attrNameLst>
                                          <p:attrName>style.visibility</p:attrName>
                                        </p:attrNameLst>
                                      </p:cBhvr>
                                      <p:to>
                                        <p:strVal val="visible"/>
                                      </p:to>
                                    </p:set>
                                    <p:animEffect transition="in" filter="fade">
                                      <p:cBhvr>
                                        <p:cTn id="187" dur="800" decel="100000"/>
                                        <p:tgtEl>
                                          <p:spTgt spid="178202"/>
                                        </p:tgtEl>
                                      </p:cBhvr>
                                    </p:animEffect>
                                    <p:anim calcmode="lin" valueType="num">
                                      <p:cBhvr>
                                        <p:cTn id="188" dur="800" decel="100000" fill="hold"/>
                                        <p:tgtEl>
                                          <p:spTgt spid="178202"/>
                                        </p:tgtEl>
                                        <p:attrNameLst>
                                          <p:attrName>style.rotation</p:attrName>
                                        </p:attrNameLst>
                                      </p:cBhvr>
                                      <p:tavLst>
                                        <p:tav tm="0">
                                          <p:val>
                                            <p:fltVal val="-90"/>
                                          </p:val>
                                        </p:tav>
                                        <p:tav tm="100000">
                                          <p:val>
                                            <p:fltVal val="0"/>
                                          </p:val>
                                        </p:tav>
                                      </p:tavLst>
                                    </p:anim>
                                    <p:anim calcmode="lin" valueType="num">
                                      <p:cBhvr>
                                        <p:cTn id="189" dur="800" decel="100000" fill="hold"/>
                                        <p:tgtEl>
                                          <p:spTgt spid="178202"/>
                                        </p:tgtEl>
                                        <p:attrNameLst>
                                          <p:attrName>ppt_x</p:attrName>
                                        </p:attrNameLst>
                                      </p:cBhvr>
                                      <p:tavLst>
                                        <p:tav tm="0">
                                          <p:val>
                                            <p:strVal val="#ppt_x+0.4"/>
                                          </p:val>
                                        </p:tav>
                                        <p:tav tm="100000">
                                          <p:val>
                                            <p:strVal val="#ppt_x-0.05"/>
                                          </p:val>
                                        </p:tav>
                                      </p:tavLst>
                                    </p:anim>
                                    <p:anim calcmode="lin" valueType="num">
                                      <p:cBhvr>
                                        <p:cTn id="190" dur="800" decel="100000" fill="hold"/>
                                        <p:tgtEl>
                                          <p:spTgt spid="178202"/>
                                        </p:tgtEl>
                                        <p:attrNameLst>
                                          <p:attrName>ppt_y</p:attrName>
                                        </p:attrNameLst>
                                      </p:cBhvr>
                                      <p:tavLst>
                                        <p:tav tm="0">
                                          <p:val>
                                            <p:strVal val="#ppt_y-0.4"/>
                                          </p:val>
                                        </p:tav>
                                        <p:tav tm="100000">
                                          <p:val>
                                            <p:strVal val="#ppt_y+0.1"/>
                                          </p:val>
                                        </p:tav>
                                      </p:tavLst>
                                    </p:anim>
                                    <p:anim calcmode="lin" valueType="num">
                                      <p:cBhvr>
                                        <p:cTn id="191" dur="200" accel="100000" fill="hold">
                                          <p:stCondLst>
                                            <p:cond delay="800"/>
                                          </p:stCondLst>
                                        </p:cTn>
                                        <p:tgtEl>
                                          <p:spTgt spid="178202"/>
                                        </p:tgtEl>
                                        <p:attrNameLst>
                                          <p:attrName>ppt_x</p:attrName>
                                        </p:attrNameLst>
                                      </p:cBhvr>
                                      <p:tavLst>
                                        <p:tav tm="0">
                                          <p:val>
                                            <p:strVal val="#ppt_x-0.05"/>
                                          </p:val>
                                        </p:tav>
                                        <p:tav tm="100000">
                                          <p:val>
                                            <p:strVal val="#ppt_x"/>
                                          </p:val>
                                        </p:tav>
                                      </p:tavLst>
                                    </p:anim>
                                    <p:anim calcmode="lin" valueType="num">
                                      <p:cBhvr>
                                        <p:cTn id="192" dur="200" accel="100000" fill="hold">
                                          <p:stCondLst>
                                            <p:cond delay="800"/>
                                          </p:stCondLst>
                                        </p:cTn>
                                        <p:tgtEl>
                                          <p:spTgt spid="178202"/>
                                        </p:tgtEl>
                                        <p:attrNameLst>
                                          <p:attrName>ppt_y</p:attrName>
                                        </p:attrNameLst>
                                      </p:cBhvr>
                                      <p:tavLst>
                                        <p:tav tm="0">
                                          <p:val>
                                            <p:strVal val="#ppt_y+0.1"/>
                                          </p:val>
                                        </p:tav>
                                        <p:tav tm="100000">
                                          <p:val>
                                            <p:strVal val="#ppt_y"/>
                                          </p:val>
                                        </p:tav>
                                      </p:tavLst>
                                    </p:anim>
                                  </p:childTnLst>
                                </p:cTn>
                              </p:par>
                            </p:childTnLst>
                          </p:cTn>
                        </p:par>
                        <p:par>
                          <p:cTn id="193" fill="hold" nodeType="afterGroup">
                            <p:stCondLst>
                              <p:cond delay="8200"/>
                            </p:stCondLst>
                            <p:childTnLst>
                              <p:par>
                                <p:cTn id="194" presetID="10" presetClass="exit" presetSubtype="0" fill="hold" nodeType="afterEffect">
                                  <p:stCondLst>
                                    <p:cond delay="4000"/>
                                  </p:stCondLst>
                                  <p:childTnLst>
                                    <p:animEffect transition="out" filter="fade">
                                      <p:cBhvr>
                                        <p:cTn id="195" dur="5000"/>
                                        <p:tgtEl>
                                          <p:spTgt spid="178178"/>
                                        </p:tgtEl>
                                      </p:cBhvr>
                                    </p:animEffect>
                                    <p:set>
                                      <p:cBhvr>
                                        <p:cTn id="196" dur="1" fill="hold">
                                          <p:stCondLst>
                                            <p:cond delay="4999"/>
                                          </p:stCondLst>
                                        </p:cTn>
                                        <p:tgtEl>
                                          <p:spTgt spid="178178"/>
                                        </p:tgtEl>
                                        <p:attrNameLst>
                                          <p:attrName>style.visibility</p:attrName>
                                        </p:attrNameLst>
                                      </p:cBhvr>
                                      <p:to>
                                        <p:strVal val="hidden"/>
                                      </p:to>
                                    </p:set>
                                  </p:childTnLst>
                                </p:cTn>
                              </p:par>
                              <p:par>
                                <p:cTn id="197" presetID="6" presetClass="emph" presetSubtype="0" fill="hold" nodeType="withEffect">
                                  <p:stCondLst>
                                    <p:cond delay="4000"/>
                                  </p:stCondLst>
                                  <p:childTnLst>
                                    <p:animScale>
                                      <p:cBhvr>
                                        <p:cTn id="198" dur="5000" fill="hold"/>
                                        <p:tgtEl>
                                          <p:spTgt spid="17817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p:bldP spid="178192" grpId="0"/>
      <p:bldP spid="178193" grpId="0"/>
      <p:bldP spid="178194" grpId="0"/>
      <p:bldP spid="178195" grpId="0"/>
      <p:bldP spid="178196" grpId="0"/>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1314" name="Picture 2">
            <a:extLst>
              <a:ext uri="{FF2B5EF4-FFF2-40B4-BE49-F238E27FC236}">
                <a16:creationId xmlns:a16="http://schemas.microsoft.com/office/drawing/2014/main" id="{8B822CD4-20B3-777B-0CD0-F0CEF8CA4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25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3">
            <a:extLst>
              <a:ext uri="{FF2B5EF4-FFF2-40B4-BE49-F238E27FC236}">
                <a16:creationId xmlns:a16="http://schemas.microsoft.com/office/drawing/2014/main" id="{47A05AB6-1CAC-4B49-2E57-F2FDF8534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25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4">
            <a:extLst>
              <a:ext uri="{FF2B5EF4-FFF2-40B4-BE49-F238E27FC236}">
                <a16:creationId xmlns:a16="http://schemas.microsoft.com/office/drawing/2014/main" id="{685C502C-FDC5-77DC-BDA6-FFC2173C9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7016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ext Box 5">
            <a:extLst>
              <a:ext uri="{FF2B5EF4-FFF2-40B4-BE49-F238E27FC236}">
                <a16:creationId xmlns:a16="http://schemas.microsoft.com/office/drawing/2014/main" id="{0D2F7171-ECE7-8DB8-E414-B09967E1D60C}"/>
              </a:ext>
            </a:extLst>
          </p:cNvPr>
          <p:cNvSpPr txBox="1">
            <a:spLocks noChangeArrowheads="1"/>
          </p:cNvSpPr>
          <p:nvPr/>
        </p:nvSpPr>
        <p:spPr bwMode="auto">
          <a:xfrm>
            <a:off x="765175" y="1539875"/>
            <a:ext cx="1673225" cy="579438"/>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a:defRPr/>
            </a:pPr>
            <a:r>
              <a:rPr lang="en-US" sz="3200" b="1">
                <a:solidFill>
                  <a:srgbClr val="FFFF66"/>
                </a:solidFill>
              </a:rPr>
              <a:t>Nuclear</a:t>
            </a:r>
          </a:p>
        </p:txBody>
      </p:sp>
      <p:sp>
        <p:nvSpPr>
          <p:cNvPr id="141318" name="Text Box 6">
            <a:extLst>
              <a:ext uri="{FF2B5EF4-FFF2-40B4-BE49-F238E27FC236}">
                <a16:creationId xmlns:a16="http://schemas.microsoft.com/office/drawing/2014/main" id="{6E291084-5514-9024-3CAD-99C1BFC2D968}"/>
              </a:ext>
            </a:extLst>
          </p:cNvPr>
          <p:cNvSpPr txBox="1">
            <a:spLocks noChangeArrowheads="1"/>
          </p:cNvSpPr>
          <p:nvPr/>
        </p:nvSpPr>
        <p:spPr bwMode="auto">
          <a:xfrm>
            <a:off x="3573463" y="1493838"/>
            <a:ext cx="1989137" cy="579437"/>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a:defRPr/>
            </a:pPr>
            <a:r>
              <a:rPr lang="en-US" sz="3200" b="1">
                <a:solidFill>
                  <a:srgbClr val="FFFF66"/>
                </a:solidFill>
              </a:rPr>
              <a:t>Chemical</a:t>
            </a:r>
          </a:p>
        </p:txBody>
      </p:sp>
      <p:sp>
        <p:nvSpPr>
          <p:cNvPr id="141319" name="Text Box 7">
            <a:extLst>
              <a:ext uri="{FF2B5EF4-FFF2-40B4-BE49-F238E27FC236}">
                <a16:creationId xmlns:a16="http://schemas.microsoft.com/office/drawing/2014/main" id="{9EF9EEBB-9FC5-DC90-FAFA-A703AEBD7897}"/>
              </a:ext>
            </a:extLst>
          </p:cNvPr>
          <p:cNvSpPr txBox="1">
            <a:spLocks noChangeArrowheads="1"/>
          </p:cNvSpPr>
          <p:nvPr/>
        </p:nvSpPr>
        <p:spPr bwMode="auto">
          <a:xfrm>
            <a:off x="6551613" y="1463675"/>
            <a:ext cx="1830387" cy="579438"/>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a:defRPr/>
            </a:pPr>
            <a:r>
              <a:rPr lang="en-US" sz="3200" b="1">
                <a:solidFill>
                  <a:srgbClr val="FFFF66"/>
                </a:solidFill>
              </a:rPr>
              <a:t>Physical</a:t>
            </a:r>
          </a:p>
        </p:txBody>
      </p:sp>
      <p:sp>
        <p:nvSpPr>
          <p:cNvPr id="141320" name="Text Box 8">
            <a:extLst>
              <a:ext uri="{FF2B5EF4-FFF2-40B4-BE49-F238E27FC236}">
                <a16:creationId xmlns:a16="http://schemas.microsoft.com/office/drawing/2014/main" id="{D60347B8-6215-03FD-6126-9088FAB510A7}"/>
              </a:ext>
            </a:extLst>
          </p:cNvPr>
          <p:cNvSpPr txBox="1">
            <a:spLocks noChangeArrowheads="1"/>
          </p:cNvSpPr>
          <p:nvPr/>
        </p:nvSpPr>
        <p:spPr bwMode="auto">
          <a:xfrm>
            <a:off x="2540000" y="-152400"/>
            <a:ext cx="3937000" cy="701675"/>
          </a:xfrm>
          <a:prstGeom prst="rect">
            <a:avLst/>
          </a:prstGeom>
          <a:noFill/>
          <a:ln w="9525">
            <a:noFill/>
            <a:miter lim="800000"/>
            <a:headEnd/>
            <a:tailEnd/>
          </a:ln>
          <a:effectLst>
            <a:outerShdw dist="28398" dir="3806097" algn="ctr" rotWithShape="0">
              <a:schemeClr val="bg1"/>
            </a:outerShdw>
          </a:effectLst>
        </p:spPr>
        <p:txBody>
          <a:bodyPr wrap="none">
            <a:spAutoFit/>
          </a:bodyPr>
          <a:lstStyle/>
          <a:p>
            <a:pPr algn="l">
              <a:defRPr/>
            </a:pPr>
            <a:r>
              <a:rPr lang="en-US" sz="4000" b="1" i="1" u="sng">
                <a:solidFill>
                  <a:srgbClr val="000066"/>
                </a:solidFill>
              </a:rPr>
              <a:t>Reaction Types</a:t>
            </a:r>
          </a:p>
        </p:txBody>
      </p:sp>
      <p:sp>
        <p:nvSpPr>
          <p:cNvPr id="141321" name="Text Box 9">
            <a:extLst>
              <a:ext uri="{FF2B5EF4-FFF2-40B4-BE49-F238E27FC236}">
                <a16:creationId xmlns:a16="http://schemas.microsoft.com/office/drawing/2014/main" id="{C18A620A-FBE6-A3C7-866F-90842D9CAD00}"/>
              </a:ext>
            </a:extLst>
          </p:cNvPr>
          <p:cNvSpPr txBox="1">
            <a:spLocks noChangeArrowheads="1"/>
          </p:cNvSpPr>
          <p:nvPr/>
        </p:nvSpPr>
        <p:spPr bwMode="auto">
          <a:xfrm>
            <a:off x="0" y="2981325"/>
            <a:ext cx="22844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solidFill>
                  <a:srgbClr val="CC99FF"/>
                </a:solidFill>
                <a:latin typeface="Verdana" panose="020B0604030504040204" pitchFamily="34" charset="0"/>
              </a:rPr>
              <a:t>Protons</a:t>
            </a:r>
          </a:p>
          <a:p>
            <a:pPr algn="l" eaLnBrk="1" hangingPunct="1"/>
            <a:r>
              <a:rPr lang="en-US" altLang="en-US" sz="3200" b="1">
                <a:solidFill>
                  <a:srgbClr val="CC99FF"/>
                </a:solidFill>
                <a:latin typeface="Verdana" panose="020B0604030504040204" pitchFamily="34" charset="0"/>
              </a:rPr>
              <a:t>&amp; </a:t>
            </a:r>
          </a:p>
          <a:p>
            <a:pPr algn="l" eaLnBrk="1" hangingPunct="1"/>
            <a:r>
              <a:rPr lang="en-US" altLang="en-US" sz="3200" b="1">
                <a:solidFill>
                  <a:srgbClr val="CC99FF"/>
                </a:solidFill>
                <a:latin typeface="Verdana" panose="020B0604030504040204" pitchFamily="34" charset="0"/>
              </a:rPr>
              <a:t>Neutrons</a:t>
            </a:r>
          </a:p>
          <a:p>
            <a:pPr algn="l" eaLnBrk="1" hangingPunct="1"/>
            <a:r>
              <a:rPr lang="en-US" altLang="en-US" sz="3200" b="1">
                <a:solidFill>
                  <a:srgbClr val="CC99FF"/>
                </a:solidFill>
                <a:latin typeface="Verdana" panose="020B0604030504040204" pitchFamily="34" charset="0"/>
              </a:rPr>
              <a:t>change</a:t>
            </a:r>
          </a:p>
        </p:txBody>
      </p:sp>
      <p:sp>
        <p:nvSpPr>
          <p:cNvPr id="141322" name="Text Box 10">
            <a:extLst>
              <a:ext uri="{FF2B5EF4-FFF2-40B4-BE49-F238E27FC236}">
                <a16:creationId xmlns:a16="http://schemas.microsoft.com/office/drawing/2014/main" id="{FE8B1381-9C33-E0A5-5038-BAD87D9FE2FA}"/>
              </a:ext>
            </a:extLst>
          </p:cNvPr>
          <p:cNvSpPr txBox="1">
            <a:spLocks noChangeArrowheads="1"/>
          </p:cNvSpPr>
          <p:nvPr/>
        </p:nvSpPr>
        <p:spPr bwMode="auto">
          <a:xfrm>
            <a:off x="3200400" y="2895600"/>
            <a:ext cx="3429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buFontTx/>
              <a:buBlip>
                <a:blip r:embed="rId6"/>
              </a:buBlip>
            </a:pPr>
            <a:r>
              <a:rPr lang="en-US" altLang="en-US" sz="3200" b="1">
                <a:solidFill>
                  <a:srgbClr val="FF9966"/>
                </a:solidFill>
                <a:latin typeface="Verdana" panose="020B0604030504040204" pitchFamily="34" charset="0"/>
              </a:rPr>
              <a:t> </a:t>
            </a:r>
            <a:r>
              <a:rPr lang="en-US" altLang="en-US" sz="3200" b="1">
                <a:solidFill>
                  <a:schemeClr val="accent1"/>
                </a:solidFill>
                <a:latin typeface="Verdana" panose="020B0604030504040204" pitchFamily="34" charset="0"/>
              </a:rPr>
              <a:t>Bonds</a:t>
            </a:r>
          </a:p>
          <a:p>
            <a:pPr algn="l" eaLnBrk="1" hangingPunct="1"/>
            <a:r>
              <a:rPr lang="en-US" altLang="en-US" sz="3200" b="1">
                <a:solidFill>
                  <a:schemeClr val="accent1"/>
                </a:solidFill>
                <a:latin typeface="Verdana" panose="020B0604030504040204" pitchFamily="34" charset="0"/>
              </a:rPr>
              <a:t>made/ broken</a:t>
            </a:r>
          </a:p>
          <a:p>
            <a:pPr algn="l" eaLnBrk="1" hangingPunct="1">
              <a:buFontTx/>
              <a:buBlip>
                <a:blip r:embed="rId6"/>
              </a:buBlip>
            </a:pPr>
            <a:endParaRPr lang="en-US" altLang="en-US" sz="3200" b="1">
              <a:solidFill>
                <a:schemeClr val="accent1"/>
              </a:solidFill>
              <a:latin typeface="Verdana" panose="020B0604030504040204" pitchFamily="34" charset="0"/>
            </a:endParaRPr>
          </a:p>
          <a:p>
            <a:pPr algn="l" eaLnBrk="1" hangingPunct="1">
              <a:buFontTx/>
              <a:buBlip>
                <a:blip r:embed="rId6"/>
              </a:buBlip>
            </a:pPr>
            <a:r>
              <a:rPr lang="en-US" altLang="en-US" sz="3200" b="1">
                <a:solidFill>
                  <a:schemeClr val="accent1"/>
                </a:solidFill>
                <a:latin typeface="Verdana" panose="020B0604030504040204" pitchFamily="34" charset="0"/>
              </a:rPr>
              <a:t> Electrons exchanged</a:t>
            </a:r>
          </a:p>
        </p:txBody>
      </p:sp>
      <p:sp>
        <p:nvSpPr>
          <p:cNvPr id="141323" name="Text Box 11">
            <a:extLst>
              <a:ext uri="{FF2B5EF4-FFF2-40B4-BE49-F238E27FC236}">
                <a16:creationId xmlns:a16="http://schemas.microsoft.com/office/drawing/2014/main" id="{6FE6D8B9-751A-020C-F510-8B9B6B72F28B}"/>
              </a:ext>
            </a:extLst>
          </p:cNvPr>
          <p:cNvSpPr txBox="1">
            <a:spLocks noChangeArrowheads="1"/>
          </p:cNvSpPr>
          <p:nvPr/>
        </p:nvSpPr>
        <p:spPr bwMode="auto">
          <a:xfrm>
            <a:off x="6096000" y="2981325"/>
            <a:ext cx="30480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solidFill>
                  <a:srgbClr val="FF99FF"/>
                </a:solidFill>
                <a:latin typeface="Verdana" panose="020B0604030504040204" pitchFamily="34" charset="0"/>
              </a:rPr>
              <a:t>No change in atoms</a:t>
            </a:r>
          </a:p>
          <a:p>
            <a:pPr algn="l" eaLnBrk="1" hangingPunct="1">
              <a:buFontTx/>
              <a:buBlip>
                <a:blip r:embed="rId6"/>
              </a:buBlip>
            </a:pPr>
            <a:r>
              <a:rPr lang="en-US" altLang="en-US" sz="3200" b="1">
                <a:solidFill>
                  <a:srgbClr val="FF99FF"/>
                </a:solidFill>
                <a:latin typeface="Verdana" panose="020B0604030504040204" pitchFamily="34" charset="0"/>
              </a:rPr>
              <a:t> </a:t>
            </a:r>
            <a:r>
              <a:rPr lang="en-US" altLang="en-US" sz="3200" b="1">
                <a:solidFill>
                  <a:schemeClr val="bg1"/>
                </a:solidFill>
                <a:latin typeface="Verdana" panose="020B0604030504040204" pitchFamily="34" charset="0"/>
              </a:rPr>
              <a:t>phase change</a:t>
            </a:r>
          </a:p>
          <a:p>
            <a:pPr algn="l" eaLnBrk="1" hangingPunct="1">
              <a:buFontTx/>
              <a:buBlip>
                <a:blip r:embed="rId6"/>
              </a:buBlip>
            </a:pPr>
            <a:r>
              <a:rPr lang="en-US" altLang="en-US" sz="3200" b="1">
                <a:solidFill>
                  <a:srgbClr val="FF99FF"/>
                </a:solidFill>
                <a:latin typeface="Verdana" panose="020B0604030504040204" pitchFamily="34" charset="0"/>
              </a:rPr>
              <a:t> light emission/ absorption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2000"/>
                                  </p:stCondLst>
                                  <p:childTnLst>
                                    <p:set>
                                      <p:cBhvr>
                                        <p:cTn id="6" dur="1" fill="hold">
                                          <p:stCondLst>
                                            <p:cond delay="0"/>
                                          </p:stCondLst>
                                        </p:cTn>
                                        <p:tgtEl>
                                          <p:spTgt spid="141316"/>
                                        </p:tgtEl>
                                        <p:attrNameLst>
                                          <p:attrName>style.visibility</p:attrName>
                                        </p:attrNameLst>
                                      </p:cBhvr>
                                      <p:to>
                                        <p:strVal val="visible"/>
                                      </p:to>
                                    </p:set>
                                    <p:anim calcmode="lin" valueType="num">
                                      <p:cBhvr>
                                        <p:cTn id="7" dur="500" fill="hold"/>
                                        <p:tgtEl>
                                          <p:spTgt spid="141316"/>
                                        </p:tgtEl>
                                        <p:attrNameLst>
                                          <p:attrName>ppt_w</p:attrName>
                                        </p:attrNameLst>
                                      </p:cBhvr>
                                      <p:tavLst>
                                        <p:tav tm="0">
                                          <p:val>
                                            <p:fltVal val="0"/>
                                          </p:val>
                                        </p:tav>
                                        <p:tav tm="100000">
                                          <p:val>
                                            <p:strVal val="#ppt_w"/>
                                          </p:val>
                                        </p:tav>
                                      </p:tavLst>
                                    </p:anim>
                                    <p:anim calcmode="lin" valueType="num">
                                      <p:cBhvr>
                                        <p:cTn id="8" dur="500" fill="hold"/>
                                        <p:tgtEl>
                                          <p:spTgt spid="14131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2000"/>
                                  </p:stCondLst>
                                  <p:childTnLst>
                                    <p:set>
                                      <p:cBhvr>
                                        <p:cTn id="10" dur="1" fill="hold">
                                          <p:stCondLst>
                                            <p:cond delay="0"/>
                                          </p:stCondLst>
                                        </p:cTn>
                                        <p:tgtEl>
                                          <p:spTgt spid="141317"/>
                                        </p:tgtEl>
                                        <p:attrNameLst>
                                          <p:attrName>style.visibility</p:attrName>
                                        </p:attrNameLst>
                                      </p:cBhvr>
                                      <p:to>
                                        <p:strVal val="visible"/>
                                      </p:to>
                                    </p:set>
                                    <p:anim calcmode="lin" valueType="num">
                                      <p:cBhvr>
                                        <p:cTn id="11" dur="500" fill="hold"/>
                                        <p:tgtEl>
                                          <p:spTgt spid="141317"/>
                                        </p:tgtEl>
                                        <p:attrNameLst>
                                          <p:attrName>ppt_w</p:attrName>
                                        </p:attrNameLst>
                                      </p:cBhvr>
                                      <p:tavLst>
                                        <p:tav tm="0">
                                          <p:val>
                                            <p:fltVal val="0"/>
                                          </p:val>
                                        </p:tav>
                                        <p:tav tm="100000">
                                          <p:val>
                                            <p:strVal val="#ppt_w"/>
                                          </p:val>
                                        </p:tav>
                                      </p:tavLst>
                                    </p:anim>
                                    <p:anim calcmode="lin" valueType="num">
                                      <p:cBhvr>
                                        <p:cTn id="12" dur="500" fill="hold"/>
                                        <p:tgtEl>
                                          <p:spTgt spid="141317"/>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3" presetClass="entr" presetSubtype="16" fill="hold" nodeType="afterEffect">
                                  <p:stCondLst>
                                    <p:cond delay="500"/>
                                  </p:stCondLst>
                                  <p:childTnLst>
                                    <p:set>
                                      <p:cBhvr>
                                        <p:cTn id="15" dur="1" fill="hold">
                                          <p:stCondLst>
                                            <p:cond delay="0"/>
                                          </p:stCondLst>
                                        </p:cTn>
                                        <p:tgtEl>
                                          <p:spTgt spid="141315"/>
                                        </p:tgtEl>
                                        <p:attrNameLst>
                                          <p:attrName>style.visibility</p:attrName>
                                        </p:attrNameLst>
                                      </p:cBhvr>
                                      <p:to>
                                        <p:strVal val="visible"/>
                                      </p:to>
                                    </p:set>
                                    <p:anim calcmode="lin" valueType="num">
                                      <p:cBhvr>
                                        <p:cTn id="16" dur="500" fill="hold"/>
                                        <p:tgtEl>
                                          <p:spTgt spid="141315"/>
                                        </p:tgtEl>
                                        <p:attrNameLst>
                                          <p:attrName>ppt_w</p:attrName>
                                        </p:attrNameLst>
                                      </p:cBhvr>
                                      <p:tavLst>
                                        <p:tav tm="0">
                                          <p:val>
                                            <p:fltVal val="0"/>
                                          </p:val>
                                        </p:tav>
                                        <p:tav tm="100000">
                                          <p:val>
                                            <p:strVal val="#ppt_w"/>
                                          </p:val>
                                        </p:tav>
                                      </p:tavLst>
                                    </p:anim>
                                    <p:anim calcmode="lin" valueType="num">
                                      <p:cBhvr>
                                        <p:cTn id="17" dur="500" fill="hold"/>
                                        <p:tgtEl>
                                          <p:spTgt spid="141315"/>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500"/>
                                  </p:stCondLst>
                                  <p:childTnLst>
                                    <p:set>
                                      <p:cBhvr>
                                        <p:cTn id="19" dur="1" fill="hold">
                                          <p:stCondLst>
                                            <p:cond delay="0"/>
                                          </p:stCondLst>
                                        </p:cTn>
                                        <p:tgtEl>
                                          <p:spTgt spid="141318"/>
                                        </p:tgtEl>
                                        <p:attrNameLst>
                                          <p:attrName>style.visibility</p:attrName>
                                        </p:attrNameLst>
                                      </p:cBhvr>
                                      <p:to>
                                        <p:strVal val="visible"/>
                                      </p:to>
                                    </p:set>
                                    <p:anim calcmode="lin" valueType="num">
                                      <p:cBhvr>
                                        <p:cTn id="20" dur="500" fill="hold"/>
                                        <p:tgtEl>
                                          <p:spTgt spid="141318"/>
                                        </p:tgtEl>
                                        <p:attrNameLst>
                                          <p:attrName>ppt_w</p:attrName>
                                        </p:attrNameLst>
                                      </p:cBhvr>
                                      <p:tavLst>
                                        <p:tav tm="0">
                                          <p:val>
                                            <p:fltVal val="0"/>
                                          </p:val>
                                        </p:tav>
                                        <p:tav tm="100000">
                                          <p:val>
                                            <p:strVal val="#ppt_w"/>
                                          </p:val>
                                        </p:tav>
                                      </p:tavLst>
                                    </p:anim>
                                    <p:anim calcmode="lin" valueType="num">
                                      <p:cBhvr>
                                        <p:cTn id="21" dur="500" fill="hold"/>
                                        <p:tgtEl>
                                          <p:spTgt spid="141318"/>
                                        </p:tgtEl>
                                        <p:attrNameLst>
                                          <p:attrName>ppt_h</p:attrName>
                                        </p:attrNameLst>
                                      </p:cBhvr>
                                      <p:tavLst>
                                        <p:tav tm="0">
                                          <p:val>
                                            <p:fltVal val="0"/>
                                          </p:val>
                                        </p:tav>
                                        <p:tav tm="100000">
                                          <p:val>
                                            <p:strVal val="#ppt_h"/>
                                          </p:val>
                                        </p:tav>
                                      </p:tavLst>
                                    </p:anim>
                                  </p:childTnLst>
                                </p:cTn>
                              </p:par>
                            </p:childTnLst>
                          </p:cTn>
                        </p:par>
                        <p:par>
                          <p:cTn id="22" fill="hold" nodeType="afterGroup">
                            <p:stCondLst>
                              <p:cond delay="3500"/>
                            </p:stCondLst>
                            <p:childTnLst>
                              <p:par>
                                <p:cTn id="23" presetID="23" presetClass="entr" presetSubtype="16" fill="hold" nodeType="afterEffect">
                                  <p:stCondLst>
                                    <p:cond delay="500"/>
                                  </p:stCondLst>
                                  <p:childTnLst>
                                    <p:set>
                                      <p:cBhvr>
                                        <p:cTn id="24" dur="1" fill="hold">
                                          <p:stCondLst>
                                            <p:cond delay="0"/>
                                          </p:stCondLst>
                                        </p:cTn>
                                        <p:tgtEl>
                                          <p:spTgt spid="141314"/>
                                        </p:tgtEl>
                                        <p:attrNameLst>
                                          <p:attrName>style.visibility</p:attrName>
                                        </p:attrNameLst>
                                      </p:cBhvr>
                                      <p:to>
                                        <p:strVal val="visible"/>
                                      </p:to>
                                    </p:set>
                                    <p:anim calcmode="lin" valueType="num">
                                      <p:cBhvr>
                                        <p:cTn id="25" dur="500" fill="hold"/>
                                        <p:tgtEl>
                                          <p:spTgt spid="141314"/>
                                        </p:tgtEl>
                                        <p:attrNameLst>
                                          <p:attrName>ppt_w</p:attrName>
                                        </p:attrNameLst>
                                      </p:cBhvr>
                                      <p:tavLst>
                                        <p:tav tm="0">
                                          <p:val>
                                            <p:fltVal val="0"/>
                                          </p:val>
                                        </p:tav>
                                        <p:tav tm="100000">
                                          <p:val>
                                            <p:strVal val="#ppt_w"/>
                                          </p:val>
                                        </p:tav>
                                      </p:tavLst>
                                    </p:anim>
                                    <p:anim calcmode="lin" valueType="num">
                                      <p:cBhvr>
                                        <p:cTn id="26" dur="500" fill="hold"/>
                                        <p:tgtEl>
                                          <p:spTgt spid="141314"/>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500"/>
                                  </p:stCondLst>
                                  <p:childTnLst>
                                    <p:set>
                                      <p:cBhvr>
                                        <p:cTn id="28" dur="1" fill="hold">
                                          <p:stCondLst>
                                            <p:cond delay="0"/>
                                          </p:stCondLst>
                                        </p:cTn>
                                        <p:tgtEl>
                                          <p:spTgt spid="141319"/>
                                        </p:tgtEl>
                                        <p:attrNameLst>
                                          <p:attrName>style.visibility</p:attrName>
                                        </p:attrNameLst>
                                      </p:cBhvr>
                                      <p:to>
                                        <p:strVal val="visible"/>
                                      </p:to>
                                    </p:set>
                                    <p:anim calcmode="lin" valueType="num">
                                      <p:cBhvr>
                                        <p:cTn id="29" dur="500" fill="hold"/>
                                        <p:tgtEl>
                                          <p:spTgt spid="141319"/>
                                        </p:tgtEl>
                                        <p:attrNameLst>
                                          <p:attrName>ppt_w</p:attrName>
                                        </p:attrNameLst>
                                      </p:cBhvr>
                                      <p:tavLst>
                                        <p:tav tm="0">
                                          <p:val>
                                            <p:fltVal val="0"/>
                                          </p:val>
                                        </p:tav>
                                        <p:tav tm="100000">
                                          <p:val>
                                            <p:strVal val="#ppt_w"/>
                                          </p:val>
                                        </p:tav>
                                      </p:tavLst>
                                    </p:anim>
                                    <p:anim calcmode="lin" valueType="num">
                                      <p:cBhvr>
                                        <p:cTn id="30" dur="500" fill="hold"/>
                                        <p:tgtEl>
                                          <p:spTgt spid="141319"/>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41321"/>
                                        </p:tgtEl>
                                        <p:attrNameLst>
                                          <p:attrName>style.visibility</p:attrName>
                                        </p:attrNameLst>
                                      </p:cBhvr>
                                      <p:to>
                                        <p:strVal val="visible"/>
                                      </p:to>
                                    </p:set>
                                    <p:animEffect transition="in" filter="fade">
                                      <p:cBhvr>
                                        <p:cTn id="35" dur="1000"/>
                                        <p:tgtEl>
                                          <p:spTgt spid="141321"/>
                                        </p:tgtEl>
                                      </p:cBhvr>
                                    </p:animEffect>
                                    <p:anim calcmode="lin" valueType="num">
                                      <p:cBhvr>
                                        <p:cTn id="36" dur="1000" fill="hold"/>
                                        <p:tgtEl>
                                          <p:spTgt spid="141321"/>
                                        </p:tgtEl>
                                        <p:attrNameLst>
                                          <p:attrName>ppt_x</p:attrName>
                                        </p:attrNameLst>
                                      </p:cBhvr>
                                      <p:tavLst>
                                        <p:tav tm="0">
                                          <p:val>
                                            <p:strVal val="#ppt_x"/>
                                          </p:val>
                                        </p:tav>
                                        <p:tav tm="100000">
                                          <p:val>
                                            <p:strVal val="#ppt_x"/>
                                          </p:val>
                                        </p:tav>
                                      </p:tavLst>
                                    </p:anim>
                                    <p:anim calcmode="lin" valueType="num">
                                      <p:cBhvr>
                                        <p:cTn id="37" dur="1000" fill="hold"/>
                                        <p:tgtEl>
                                          <p:spTgt spid="141321"/>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41322"/>
                                        </p:tgtEl>
                                        <p:attrNameLst>
                                          <p:attrName>style.visibility</p:attrName>
                                        </p:attrNameLst>
                                      </p:cBhvr>
                                      <p:to>
                                        <p:strVal val="visible"/>
                                      </p:to>
                                    </p:set>
                                    <p:animEffect transition="in" filter="fade">
                                      <p:cBhvr>
                                        <p:cTn id="42" dur="1000"/>
                                        <p:tgtEl>
                                          <p:spTgt spid="141322"/>
                                        </p:tgtEl>
                                      </p:cBhvr>
                                    </p:animEffect>
                                    <p:anim calcmode="lin" valueType="num">
                                      <p:cBhvr>
                                        <p:cTn id="43" dur="1000" fill="hold"/>
                                        <p:tgtEl>
                                          <p:spTgt spid="141322"/>
                                        </p:tgtEl>
                                        <p:attrNameLst>
                                          <p:attrName>ppt_x</p:attrName>
                                        </p:attrNameLst>
                                      </p:cBhvr>
                                      <p:tavLst>
                                        <p:tav tm="0">
                                          <p:val>
                                            <p:strVal val="#ppt_x"/>
                                          </p:val>
                                        </p:tav>
                                        <p:tav tm="100000">
                                          <p:val>
                                            <p:strVal val="#ppt_x"/>
                                          </p:val>
                                        </p:tav>
                                      </p:tavLst>
                                    </p:anim>
                                    <p:anim calcmode="lin" valueType="num">
                                      <p:cBhvr>
                                        <p:cTn id="44" dur="1000" fill="hold"/>
                                        <p:tgtEl>
                                          <p:spTgt spid="141322"/>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41323"/>
                                        </p:tgtEl>
                                        <p:attrNameLst>
                                          <p:attrName>style.visibility</p:attrName>
                                        </p:attrNameLst>
                                      </p:cBhvr>
                                      <p:to>
                                        <p:strVal val="visible"/>
                                      </p:to>
                                    </p:set>
                                    <p:animEffect transition="in" filter="fade">
                                      <p:cBhvr>
                                        <p:cTn id="49" dur="1000"/>
                                        <p:tgtEl>
                                          <p:spTgt spid="141323"/>
                                        </p:tgtEl>
                                      </p:cBhvr>
                                    </p:animEffect>
                                    <p:anim calcmode="lin" valueType="num">
                                      <p:cBhvr>
                                        <p:cTn id="50" dur="1000" fill="hold"/>
                                        <p:tgtEl>
                                          <p:spTgt spid="141323"/>
                                        </p:tgtEl>
                                        <p:attrNameLst>
                                          <p:attrName>ppt_x</p:attrName>
                                        </p:attrNameLst>
                                      </p:cBhvr>
                                      <p:tavLst>
                                        <p:tav tm="0">
                                          <p:val>
                                            <p:strVal val="#ppt_x"/>
                                          </p:val>
                                        </p:tav>
                                        <p:tav tm="100000">
                                          <p:val>
                                            <p:strVal val="#ppt_x"/>
                                          </p:val>
                                        </p:tav>
                                      </p:tavLst>
                                    </p:anim>
                                    <p:anim calcmode="lin" valueType="num">
                                      <p:cBhvr>
                                        <p:cTn id="51" dur="1000" fill="hold"/>
                                        <p:tgtEl>
                                          <p:spTgt spid="1413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p:bldP spid="141319" grpId="0"/>
      <p:bldP spid="141321" grpId="0"/>
      <p:bldP spid="141322" grpId="0"/>
      <p:bldP spid="141323" grpId="0"/>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7458" name="Picture 2">
            <a:extLst>
              <a:ext uri="{FF2B5EF4-FFF2-40B4-BE49-F238E27FC236}">
                <a16:creationId xmlns:a16="http://schemas.microsoft.com/office/drawing/2014/main" id="{EF8E5E08-5E9B-36C8-1710-3AFFCC91D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7016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 Box 3">
            <a:extLst>
              <a:ext uri="{FF2B5EF4-FFF2-40B4-BE49-F238E27FC236}">
                <a16:creationId xmlns:a16="http://schemas.microsoft.com/office/drawing/2014/main" id="{0B1CDF05-2875-1F32-90F0-C4C36687ADC6}"/>
              </a:ext>
            </a:extLst>
          </p:cNvPr>
          <p:cNvSpPr txBox="1">
            <a:spLocks noChangeArrowheads="1"/>
          </p:cNvSpPr>
          <p:nvPr/>
        </p:nvSpPr>
        <p:spPr bwMode="auto">
          <a:xfrm>
            <a:off x="765175" y="1539875"/>
            <a:ext cx="1673225" cy="579438"/>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a:defRPr/>
            </a:pPr>
            <a:r>
              <a:rPr lang="en-US" sz="3200" b="1">
                <a:solidFill>
                  <a:srgbClr val="FFFF66"/>
                </a:solidFill>
              </a:rPr>
              <a:t>Nuclear</a:t>
            </a:r>
          </a:p>
        </p:txBody>
      </p:sp>
      <p:sp>
        <p:nvSpPr>
          <p:cNvPr id="149508" name="Text Box 4">
            <a:extLst>
              <a:ext uri="{FF2B5EF4-FFF2-40B4-BE49-F238E27FC236}">
                <a16:creationId xmlns:a16="http://schemas.microsoft.com/office/drawing/2014/main" id="{201BE7CC-6958-EC05-DE83-D127791AAEDF}"/>
              </a:ext>
            </a:extLst>
          </p:cNvPr>
          <p:cNvSpPr txBox="1">
            <a:spLocks noChangeArrowheads="1"/>
          </p:cNvSpPr>
          <p:nvPr/>
        </p:nvSpPr>
        <p:spPr bwMode="auto">
          <a:xfrm>
            <a:off x="2540000" y="-152400"/>
            <a:ext cx="3937000" cy="701675"/>
          </a:xfrm>
          <a:prstGeom prst="rect">
            <a:avLst/>
          </a:prstGeom>
          <a:noFill/>
          <a:ln w="9525">
            <a:noFill/>
            <a:miter lim="800000"/>
            <a:headEnd/>
            <a:tailEnd/>
          </a:ln>
          <a:effectLst>
            <a:outerShdw dist="28398" dir="3806097" algn="ctr" rotWithShape="0">
              <a:schemeClr val="bg1"/>
            </a:outerShdw>
          </a:effectLst>
        </p:spPr>
        <p:txBody>
          <a:bodyPr wrap="none">
            <a:spAutoFit/>
          </a:bodyPr>
          <a:lstStyle/>
          <a:p>
            <a:pPr algn="l">
              <a:defRPr/>
            </a:pPr>
            <a:r>
              <a:rPr lang="en-US" sz="4000" b="1" i="1" u="sng">
                <a:solidFill>
                  <a:srgbClr val="000066"/>
                </a:solidFill>
              </a:rPr>
              <a:t>Reaction Types</a:t>
            </a:r>
          </a:p>
        </p:txBody>
      </p:sp>
      <p:sp>
        <p:nvSpPr>
          <p:cNvPr id="149509" name="Text Box 5">
            <a:extLst>
              <a:ext uri="{FF2B5EF4-FFF2-40B4-BE49-F238E27FC236}">
                <a16:creationId xmlns:a16="http://schemas.microsoft.com/office/drawing/2014/main" id="{7316FF96-3318-F731-CCD4-CDEDFE79BA6C}"/>
              </a:ext>
            </a:extLst>
          </p:cNvPr>
          <p:cNvSpPr txBox="1">
            <a:spLocks noChangeArrowheads="1"/>
          </p:cNvSpPr>
          <p:nvPr/>
        </p:nvSpPr>
        <p:spPr bwMode="auto">
          <a:xfrm>
            <a:off x="609600" y="4191000"/>
            <a:ext cx="8056563" cy="2041525"/>
          </a:xfrm>
          <a:prstGeom prst="rect">
            <a:avLst/>
          </a:prstGeom>
          <a:noFill/>
          <a:ln w="9525">
            <a:noFill/>
            <a:miter lim="800000"/>
            <a:headEnd/>
            <a:tailEnd/>
          </a:ln>
          <a:effectLst>
            <a:outerShdw dist="25400" dir="5400000" algn="ctr" rotWithShape="0">
              <a:schemeClr val="accent2">
                <a:alpha val="50000"/>
              </a:schemeClr>
            </a:outerShdw>
          </a:effectLst>
        </p:spPr>
        <p:txBody>
          <a:bodyPr wrap="none">
            <a:spAutoFit/>
          </a:bodyPr>
          <a:lstStyle/>
          <a:p>
            <a:pPr algn="l">
              <a:buFontTx/>
              <a:buBlip>
                <a:blip r:embed="rId4"/>
              </a:buBlip>
              <a:defRPr/>
            </a:pPr>
            <a:r>
              <a:rPr lang="en-US" sz="3200" b="1">
                <a:solidFill>
                  <a:srgbClr val="CC99FF"/>
                </a:solidFill>
                <a:latin typeface="Verdana" pitchFamily="34" charset="0"/>
              </a:rPr>
              <a:t> Change in the  </a:t>
            </a:r>
          </a:p>
          <a:p>
            <a:pPr algn="l">
              <a:buFontTx/>
              <a:buBlip>
                <a:blip r:embed="rId4"/>
              </a:buBlip>
              <a:defRPr/>
            </a:pPr>
            <a:r>
              <a:rPr lang="en-US" sz="3200" b="1">
                <a:solidFill>
                  <a:srgbClr val="CC99FF"/>
                </a:solidFill>
                <a:latin typeface="Verdana" pitchFamily="34" charset="0"/>
              </a:rPr>
              <a:t> Gain or lose Protons , Neutrons,</a:t>
            </a:r>
            <a:r>
              <a:rPr lang="en-US" sz="3200">
                <a:latin typeface="Verdana" pitchFamily="34" charset="0"/>
              </a:rPr>
              <a:t> </a:t>
            </a:r>
          </a:p>
          <a:p>
            <a:pPr algn="l">
              <a:defRPr/>
            </a:pPr>
            <a:r>
              <a:rPr lang="en-US" sz="3200" b="1">
                <a:solidFill>
                  <a:srgbClr val="CC99FF"/>
                </a:solidFill>
                <a:latin typeface="Verdana" pitchFamily="34" charset="0"/>
              </a:rPr>
              <a:t>                      Alpha, Beta particle</a:t>
            </a:r>
          </a:p>
          <a:p>
            <a:pPr algn="l">
              <a:buFontTx/>
              <a:buBlip>
                <a:blip r:embed="rId4"/>
              </a:buBlip>
              <a:defRPr/>
            </a:pPr>
            <a:r>
              <a:rPr lang="en-US" sz="3200" b="1">
                <a:solidFill>
                  <a:srgbClr val="CC99FF"/>
                </a:solidFill>
                <a:latin typeface="Verdana" pitchFamily="34" charset="0"/>
              </a:rPr>
              <a:t> Fission, Fusion, Radiation</a:t>
            </a:r>
          </a:p>
        </p:txBody>
      </p:sp>
      <p:pic>
        <p:nvPicPr>
          <p:cNvPr id="149510" name="Picture 6">
            <a:extLst>
              <a:ext uri="{FF2B5EF4-FFF2-40B4-BE49-F238E27FC236}">
                <a16:creationId xmlns:a16="http://schemas.microsoft.com/office/drawing/2014/main" id="{566B422F-7670-AC3F-CBF3-068299D82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066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7">
            <a:extLst>
              <a:ext uri="{FF2B5EF4-FFF2-40B4-BE49-F238E27FC236}">
                <a16:creationId xmlns:a16="http://schemas.microsoft.com/office/drawing/2014/main" id="{A1904809-D382-3BE2-5033-E9473C0A56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52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8">
            <a:extLst>
              <a:ext uri="{FF2B5EF4-FFF2-40B4-BE49-F238E27FC236}">
                <a16:creationId xmlns:a16="http://schemas.microsoft.com/office/drawing/2014/main" id="{61B8FBD1-9401-D36E-223E-F4EFED5F0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13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3" name="Picture 9">
            <a:extLst>
              <a:ext uri="{FF2B5EF4-FFF2-40B4-BE49-F238E27FC236}">
                <a16:creationId xmlns:a16="http://schemas.microsoft.com/office/drawing/2014/main" id="{25D6D405-FC60-D463-5D2E-B08916F0D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67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6" name="Picture 10">
            <a:extLst>
              <a:ext uri="{FF2B5EF4-FFF2-40B4-BE49-F238E27FC236}">
                <a16:creationId xmlns:a16="http://schemas.microsoft.com/office/drawing/2014/main" id="{F424BA19-799C-B414-707D-F849EB737D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3067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7" name="Picture 11">
            <a:extLst>
              <a:ext uri="{FF2B5EF4-FFF2-40B4-BE49-F238E27FC236}">
                <a16:creationId xmlns:a16="http://schemas.microsoft.com/office/drawing/2014/main" id="{866F7D98-6595-944F-9052-D9A1580CD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352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8" name="Text Box 12">
            <a:extLst>
              <a:ext uri="{FF2B5EF4-FFF2-40B4-BE49-F238E27FC236}">
                <a16:creationId xmlns:a16="http://schemas.microsoft.com/office/drawing/2014/main" id="{5FA91F31-B899-D269-F634-523DC0ED74A5}"/>
              </a:ext>
            </a:extLst>
          </p:cNvPr>
          <p:cNvSpPr txBox="1">
            <a:spLocks noChangeArrowheads="1"/>
          </p:cNvSpPr>
          <p:nvPr/>
        </p:nvSpPr>
        <p:spPr bwMode="auto">
          <a:xfrm>
            <a:off x="3657600" y="32004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a:solidFill>
                  <a:srgbClr val="FFFF66"/>
                </a:solidFill>
                <a:latin typeface="Verdana" panose="020B0604030504040204" pitchFamily="34" charset="0"/>
              </a:rPr>
              <a:t>Proton      Neutron</a:t>
            </a:r>
          </a:p>
        </p:txBody>
      </p:sp>
      <p:sp>
        <p:nvSpPr>
          <p:cNvPr id="149517" name="Text Box 13">
            <a:extLst>
              <a:ext uri="{FF2B5EF4-FFF2-40B4-BE49-F238E27FC236}">
                <a16:creationId xmlns:a16="http://schemas.microsoft.com/office/drawing/2014/main" id="{4A8C84EB-2E22-F125-A8B3-02E1E58FD5CF}"/>
              </a:ext>
            </a:extLst>
          </p:cNvPr>
          <p:cNvSpPr txBox="1">
            <a:spLocks noChangeArrowheads="1"/>
          </p:cNvSpPr>
          <p:nvPr/>
        </p:nvSpPr>
        <p:spPr bwMode="auto">
          <a:xfrm>
            <a:off x="4306888" y="4191000"/>
            <a:ext cx="1941512" cy="579438"/>
          </a:xfrm>
          <a:prstGeom prst="rect">
            <a:avLst/>
          </a:prstGeom>
          <a:noFill/>
          <a:ln w="9525">
            <a:noFill/>
            <a:miter lim="800000"/>
            <a:headEnd/>
            <a:tailEnd/>
          </a:ln>
          <a:effectLst>
            <a:outerShdw dist="25400" dir="5400000" algn="ctr" rotWithShape="0">
              <a:schemeClr val="accent2">
                <a:alpha val="50000"/>
              </a:schemeClr>
            </a:outerShdw>
          </a:effectLst>
        </p:spPr>
        <p:txBody>
          <a:bodyPr wrap="none">
            <a:spAutoFit/>
          </a:bodyPr>
          <a:lstStyle/>
          <a:p>
            <a:pPr algn="l">
              <a:defRPr/>
            </a:pPr>
            <a:r>
              <a:rPr lang="en-US" sz="3200" b="1">
                <a:solidFill>
                  <a:srgbClr val="CC99FF"/>
                </a:solidFill>
                <a:latin typeface="Verdana" pitchFamily="34" charset="0"/>
              </a:rPr>
              <a:t>nucleus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3.33333E-6 -2.22222E-6 C 0.03732 -2.22222E-6 0.06875 0.03704 0.06875 0.08334 C 0.06875 0.12894 0.03732 0.16667 3.33333E-6 0.16667 C -0.03854 0.16667 -0.06875 0.12894 -0.06875 0.08334 C -0.06875 0.03704 -0.03854 -2.22222E-6 3.33333E-6 -2.22222E-6 Z " pathEditMode="relative" rAng="0" ptsTypes="fffff">
                                      <p:cBhvr>
                                        <p:cTn id="6" dur="3000" fill="hold"/>
                                        <p:tgtEl>
                                          <p:spTgt spid="149510"/>
                                        </p:tgtEl>
                                        <p:attrNameLst>
                                          <p:attrName>ppt_x</p:attrName>
                                          <p:attrName>ppt_y</p:attrName>
                                        </p:attrNameLst>
                                      </p:cBhvr>
                                      <p:rCtr x="0" y="8333"/>
                                    </p:animMotion>
                                  </p:childTnLst>
                                </p:cTn>
                              </p:par>
                              <p:par>
                                <p:cTn id="7" presetID="1" presetClass="path" presetSubtype="0" repeatCount="indefinite" fill="hold" nodeType="withEffect">
                                  <p:stCondLst>
                                    <p:cond delay="0"/>
                                  </p:stCondLst>
                                  <p:childTnLst>
                                    <p:animMotion origin="layout" path="M -0.00121 0.00509 C 0.00486 -0.04769 0.04167 -0.08519 0.08073 -0.07662 C 0.11962 -0.06852 0.14584 -0.01852 0.13976 0.03426 C 0.13351 0.0875 0.09705 0.12338 0.05816 0.11528 C 0.01945 0.10741 -0.00729 0.05856 -0.00121 0.00509 Z " pathEditMode="relative" rAng="-4870037" ptsTypes="fffff">
                                      <p:cBhvr>
                                        <p:cTn id="8" dur="3000" fill="hold"/>
                                        <p:tgtEl>
                                          <p:spTgt spid="149511"/>
                                        </p:tgtEl>
                                        <p:attrNameLst>
                                          <p:attrName>ppt_x</p:attrName>
                                          <p:attrName>ppt_y</p:attrName>
                                        </p:attrNameLst>
                                      </p:cBhvr>
                                      <p:rCtr x="7049" y="1412"/>
                                    </p:animMotion>
                                  </p:childTnLst>
                                </p:cTn>
                              </p:par>
                              <p:par>
                                <p:cTn id="9" presetID="1" presetClass="path" presetSubtype="0" repeatCount="indefinite" fill="hold" nodeType="withEffect">
                                  <p:stCondLst>
                                    <p:cond delay="0"/>
                                  </p:stCondLst>
                                  <p:childTnLst>
                                    <p:animMotion origin="layout" path="M -0.00208 0.01111 C 0.03542 0.01111 0.06667 -0.02384 0.06667 -0.06667 C 0.06667 -0.10949 0.03542 -0.14444 -0.00208 -0.14444 C -0.04045 -0.14444 -0.07083 -0.10949 -0.07083 -0.06667 C -0.07083 -0.02384 -0.04045 0.01111 -0.00208 0.01111 Z " pathEditMode="relative" rAng="0" ptsTypes="fffff">
                                      <p:cBhvr>
                                        <p:cTn id="10" dur="3000" spd="-100000" fill="hold"/>
                                        <p:tgtEl>
                                          <p:spTgt spid="149512"/>
                                        </p:tgtEl>
                                        <p:attrNameLst>
                                          <p:attrName>ppt_x</p:attrName>
                                          <p:attrName>ppt_y</p:attrName>
                                        </p:attrNameLst>
                                      </p:cBhvr>
                                      <p:rCtr x="0" y="-7778"/>
                                    </p:animMotion>
                                  </p:childTnLst>
                                </p:cTn>
                              </p:par>
                              <p:par>
                                <p:cTn id="11" presetID="1" presetClass="path" presetSubtype="0" repeatCount="indefinite" fill="hold" nodeType="withEffect">
                                  <p:stCondLst>
                                    <p:cond delay="0"/>
                                  </p:stCondLst>
                                  <p:childTnLst>
                                    <p:animMotion origin="layout" path="M -3.88889E-6 -1.11111E-6 C 0.00573 -0.0493 -0.02048 -0.09699 -0.05902 -0.10417 C -0.09739 -0.11227 -0.13298 -0.07801 -0.13888 -0.0287 C -0.14444 0.02107 -0.11788 0.0669 -0.07951 0.07477 C -0.04166 0.08264 -0.0059 0.04977 -3.88889E-6 -1.11111E-6 Z " pathEditMode="relative" rAng="-4870037" ptsTypes="fffff">
                                      <p:cBhvr>
                                        <p:cTn id="12" dur="3000" spd="-100000" fill="hold"/>
                                        <p:tgtEl>
                                          <p:spTgt spid="149513"/>
                                        </p:tgtEl>
                                        <p:attrNameLst>
                                          <p:attrName>ppt_x</p:attrName>
                                          <p:attrName>ppt_y</p:attrName>
                                        </p:attrNameLst>
                                      </p:cBhvr>
                                      <p:rCtr x="-6927" y="-1505"/>
                                    </p:animMotion>
                                  </p:childTnLst>
                                </p:cTn>
                              </p:par>
                              <p:par>
                                <p:cTn id="13" presetID="20" presetClass="emph" presetSubtype="0" repeatCount="indefinite" fill="hold" nodeType="withEffect">
                                  <p:stCondLst>
                                    <p:cond delay="0"/>
                                  </p:stCondLst>
                                  <p:endCondLst>
                                    <p:cond evt="onNext" delay="0">
                                      <p:tgtEl>
                                        <p:sldTgt/>
                                      </p:tgtEl>
                                    </p:cond>
                                  </p:endCondLst>
                                  <p:iterate type="lt">
                                    <p:tmPct val="15000"/>
                                  </p:iterate>
                                  <p:childTnLst>
                                    <p:set>
                                      <p:cBhvr override="childStyle">
                                        <p:cTn id="14" dur="500" autoRev="1" fill="hold"/>
                                        <p:tgtEl>
                                          <p:spTgt spid="149517"/>
                                        </p:tgtEl>
                                        <p:attrNameLst>
                                          <p:attrName>style.color</p:attrName>
                                        </p:attrNameLst>
                                      </p:cBhvr>
                                      <p:to>
                                        <p:clrVal>
                                          <a:srgbClr val="FF5050"/>
                                        </p:clrVal>
                                      </p:to>
                                    </p:set>
                                    <p:set>
                                      <p:cBhvr>
                                        <p:cTn id="15" dur="500" autoRev="1" fill="hold"/>
                                        <p:tgtEl>
                                          <p:spTgt spid="149517"/>
                                        </p:tgtEl>
                                        <p:attrNameLst>
                                          <p:attrName>fillcolor</p:attrName>
                                        </p:attrNameLst>
                                      </p:cBhvr>
                                      <p:to>
                                        <p:clrVal>
                                          <a:srgbClr val="FF5050"/>
                                        </p:clrVal>
                                      </p:to>
                                    </p:set>
                                    <p:set>
                                      <p:cBhvr>
                                        <p:cTn id="16" dur="500" autoRev="1" fill="hold"/>
                                        <p:tgtEl>
                                          <p:spTgt spid="1495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7" grpId="0"/>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7458" name="Picture 2" descr="e">
            <a:extLst>
              <a:ext uri="{FF2B5EF4-FFF2-40B4-BE49-F238E27FC236}">
                <a16:creationId xmlns:a16="http://schemas.microsoft.com/office/drawing/2014/main" id="{332039C7-867E-C5AE-6B85-C56C9FEAA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103632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59" name="Picture 3" descr="ChemRxns">
            <a:extLst>
              <a:ext uri="{FF2B5EF4-FFF2-40B4-BE49-F238E27FC236}">
                <a16:creationId xmlns:a16="http://schemas.microsoft.com/office/drawing/2014/main" id="{7761BBC0-0201-B2F6-E7C4-20A5DEA74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47459"/>
                                        </p:tgtEl>
                                        <p:attrNameLst>
                                          <p:attrName>style.visibility</p:attrName>
                                        </p:attrNameLst>
                                      </p:cBhvr>
                                      <p:to>
                                        <p:strVal val="visible"/>
                                      </p:to>
                                    </p:set>
                                    <p:anim calcmode="lin" valueType="num">
                                      <p:cBhvr>
                                        <p:cTn id="7" dur="500" fill="hold"/>
                                        <p:tgtEl>
                                          <p:spTgt spid="147459"/>
                                        </p:tgtEl>
                                        <p:attrNameLst>
                                          <p:attrName>ppt_w</p:attrName>
                                        </p:attrNameLst>
                                      </p:cBhvr>
                                      <p:tavLst>
                                        <p:tav tm="0">
                                          <p:val>
                                            <p:fltVal val="0"/>
                                          </p:val>
                                        </p:tav>
                                        <p:tav tm="100000">
                                          <p:val>
                                            <p:strVal val="#ppt_w"/>
                                          </p:val>
                                        </p:tav>
                                      </p:tavLst>
                                    </p:anim>
                                    <p:anim calcmode="lin" valueType="num">
                                      <p:cBhvr>
                                        <p:cTn id="8" dur="500" fill="hold"/>
                                        <p:tgtEl>
                                          <p:spTgt spid="147459"/>
                                        </p:tgtEl>
                                        <p:attrNameLst>
                                          <p:attrName>ppt_h</p:attrName>
                                        </p:attrNameLst>
                                      </p:cBhvr>
                                      <p:tavLst>
                                        <p:tav tm="0">
                                          <p:val>
                                            <p:fltVal val="0"/>
                                          </p:val>
                                        </p:tav>
                                        <p:tav tm="100000">
                                          <p:val>
                                            <p:strVal val="#ppt_h"/>
                                          </p:val>
                                        </p:tav>
                                      </p:tavLst>
                                    </p:anim>
                                    <p:animEffect transition="in" filter="fade">
                                      <p:cBhvr>
                                        <p:cTn id="9" dur="500"/>
                                        <p:tgtEl>
                                          <p:spTgt spid="147459"/>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147459"/>
                                        </p:tgtEl>
                                      </p:cBhvr>
                                      <p:by x="50000" y="50000"/>
                                    </p:animScale>
                                  </p:childTnLst>
                                </p:cTn>
                              </p:par>
                            </p:childTnLst>
                          </p:cTn>
                        </p:par>
                        <p:par>
                          <p:cTn id="13" fill="hold" nodeType="afterGroup">
                            <p:stCondLst>
                              <p:cond delay="2500"/>
                            </p:stCondLst>
                            <p:childTnLst>
                              <p:par>
                                <p:cTn id="14" presetID="42" presetClass="path" presetSubtype="0" accel="50000" decel="50000" fill="hold" nodeType="afterEffect">
                                  <p:stCondLst>
                                    <p:cond delay="0"/>
                                  </p:stCondLst>
                                  <p:childTnLst>
                                    <p:animMotion origin="layout" path="M 0 -6.35838E-7 L 0.2 0.27746 " pathEditMode="relative" rAng="0" ptsTypes="AA">
                                      <p:cBhvr>
                                        <p:cTn id="15" dur="2000" fill="hold"/>
                                        <p:tgtEl>
                                          <p:spTgt spid="147459"/>
                                        </p:tgtEl>
                                        <p:attrNameLst>
                                          <p:attrName>ppt_x</p:attrName>
                                          <p:attrName>ppt_y</p:attrName>
                                        </p:attrNameLst>
                                      </p:cBhvr>
                                      <p:rCtr x="10000" y="13873"/>
                                    </p:animMotion>
                                  </p:childTnLst>
                                </p:cTn>
                              </p:par>
                              <p:par>
                                <p:cTn id="16" presetID="10" presetClass="entr" presetSubtype="0" fill="hold" nodeType="withEffect">
                                  <p:stCondLst>
                                    <p:cond delay="0"/>
                                  </p:stCondLst>
                                  <p:childTnLst>
                                    <p:set>
                                      <p:cBhvr>
                                        <p:cTn id="17" dur="1" fill="hold">
                                          <p:stCondLst>
                                            <p:cond delay="0"/>
                                          </p:stCondLst>
                                        </p:cTn>
                                        <p:tgtEl>
                                          <p:spTgt spid="147458"/>
                                        </p:tgtEl>
                                        <p:attrNameLst>
                                          <p:attrName>style.visibility</p:attrName>
                                        </p:attrNameLst>
                                      </p:cBhvr>
                                      <p:to>
                                        <p:strVal val="visible"/>
                                      </p:to>
                                    </p:set>
                                    <p:animEffect transition="in" filter="fade">
                                      <p:cBhvr>
                                        <p:cTn id="18" dur="3000"/>
                                        <p:tgtEl>
                                          <p:spTgt spid="147458"/>
                                        </p:tgtEl>
                                      </p:cBhvr>
                                    </p:animEffect>
                                  </p:childTnLst>
                                </p:cTn>
                              </p:par>
                              <p:par>
                                <p:cTn id="19" presetID="58" presetClass="path" presetSubtype="0" decel="50000" fill="hold" nodeType="withEffect">
                                  <p:stCondLst>
                                    <p:cond delay="0"/>
                                  </p:stCondLst>
                                  <p:childTnLst>
                                    <p:animMotion origin="layout" path="M -0.0658 0.03866 L -0.01632 0.03033 C -0.00486 0.02755 0.00469 0.03125 0.0099 0.04028 C 0.01598 0.05023 0.0165 0.06297 0.01198 0.07732 L -0.00468 0.14005 " pathEditMode="relative" rAng="-2319588" ptsTypes="FffFF">
                                      <p:cBhvr>
                                        <p:cTn id="20" dur="8000" fill="hold"/>
                                        <p:tgtEl>
                                          <p:spTgt spid="147458"/>
                                        </p:tgtEl>
                                        <p:attrNameLst>
                                          <p:attrName>ppt_x</p:attrName>
                                          <p:attrName>ppt_y</p:attrName>
                                        </p:attrNameLst>
                                      </p:cBhvr>
                                      <p:rCtr x="5330"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9506" name="Picture 2">
            <a:extLst>
              <a:ext uri="{FF2B5EF4-FFF2-40B4-BE49-F238E27FC236}">
                <a16:creationId xmlns:a16="http://schemas.microsoft.com/office/drawing/2014/main" id="{EE6325BB-25D8-4584-3746-EA7AE22B9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25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ext Box 3">
            <a:extLst>
              <a:ext uri="{FF2B5EF4-FFF2-40B4-BE49-F238E27FC236}">
                <a16:creationId xmlns:a16="http://schemas.microsoft.com/office/drawing/2014/main" id="{5BFD650B-8D16-D546-E4D5-8B539F4893CA}"/>
              </a:ext>
            </a:extLst>
          </p:cNvPr>
          <p:cNvSpPr txBox="1">
            <a:spLocks noChangeArrowheads="1"/>
          </p:cNvSpPr>
          <p:nvPr/>
        </p:nvSpPr>
        <p:spPr bwMode="auto">
          <a:xfrm>
            <a:off x="3573463" y="1493838"/>
            <a:ext cx="1989137" cy="579437"/>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a:defRPr/>
            </a:pPr>
            <a:r>
              <a:rPr lang="en-US" sz="3200" b="1">
                <a:solidFill>
                  <a:srgbClr val="FFFF66"/>
                </a:solidFill>
              </a:rPr>
              <a:t>Chemical</a:t>
            </a:r>
          </a:p>
        </p:txBody>
      </p:sp>
      <p:sp>
        <p:nvSpPr>
          <p:cNvPr id="150532" name="Text Box 4">
            <a:extLst>
              <a:ext uri="{FF2B5EF4-FFF2-40B4-BE49-F238E27FC236}">
                <a16:creationId xmlns:a16="http://schemas.microsoft.com/office/drawing/2014/main" id="{06A7B477-642F-AE94-B2C1-627BA3903ACF}"/>
              </a:ext>
            </a:extLst>
          </p:cNvPr>
          <p:cNvSpPr txBox="1">
            <a:spLocks noChangeArrowheads="1"/>
          </p:cNvSpPr>
          <p:nvPr/>
        </p:nvSpPr>
        <p:spPr bwMode="auto">
          <a:xfrm>
            <a:off x="2540000" y="-152400"/>
            <a:ext cx="3937000" cy="701675"/>
          </a:xfrm>
          <a:prstGeom prst="rect">
            <a:avLst/>
          </a:prstGeom>
          <a:noFill/>
          <a:ln w="9525">
            <a:noFill/>
            <a:miter lim="800000"/>
            <a:headEnd/>
            <a:tailEnd/>
          </a:ln>
          <a:effectLst>
            <a:outerShdw dist="28398" dir="3806097" algn="ctr" rotWithShape="0">
              <a:schemeClr val="bg1"/>
            </a:outerShdw>
          </a:effectLst>
        </p:spPr>
        <p:txBody>
          <a:bodyPr wrap="none">
            <a:spAutoFit/>
          </a:bodyPr>
          <a:lstStyle/>
          <a:p>
            <a:pPr algn="l">
              <a:defRPr/>
            </a:pPr>
            <a:r>
              <a:rPr lang="en-US" sz="4000" b="1" i="1" u="sng">
                <a:solidFill>
                  <a:srgbClr val="000066"/>
                </a:solidFill>
              </a:rPr>
              <a:t>Reaction Types</a:t>
            </a:r>
          </a:p>
        </p:txBody>
      </p:sp>
      <p:sp>
        <p:nvSpPr>
          <p:cNvPr id="150533" name="Text Box 5">
            <a:extLst>
              <a:ext uri="{FF2B5EF4-FFF2-40B4-BE49-F238E27FC236}">
                <a16:creationId xmlns:a16="http://schemas.microsoft.com/office/drawing/2014/main" id="{E2DFBD8A-BCA9-FD13-C7A8-8C7C49855989}"/>
              </a:ext>
            </a:extLst>
          </p:cNvPr>
          <p:cNvSpPr txBox="1">
            <a:spLocks noChangeArrowheads="1"/>
          </p:cNvSpPr>
          <p:nvPr/>
        </p:nvSpPr>
        <p:spPr bwMode="auto">
          <a:xfrm>
            <a:off x="304800" y="2971800"/>
            <a:ext cx="9144000" cy="1554163"/>
          </a:xfrm>
          <a:prstGeom prst="rect">
            <a:avLst/>
          </a:prstGeom>
          <a:noFill/>
          <a:ln w="9525">
            <a:noFill/>
            <a:miter lim="800000"/>
            <a:headEnd/>
            <a:tailEnd/>
          </a:ln>
          <a:effectLst>
            <a:outerShdw dist="64758" dir="4721404" algn="ctr" rotWithShape="0">
              <a:schemeClr val="accent2">
                <a:alpha val="50000"/>
              </a:schemeClr>
            </a:outerShdw>
          </a:effectLst>
        </p:spPr>
        <p:txBody>
          <a:bodyPr>
            <a:spAutoFit/>
          </a:bodyPr>
          <a:lstStyle/>
          <a:p>
            <a:pPr algn="l">
              <a:buFontTx/>
              <a:buBlip>
                <a:blip r:embed="rId4"/>
              </a:buBlip>
              <a:defRPr/>
            </a:pPr>
            <a:r>
              <a:rPr lang="en-US" sz="3200" b="1">
                <a:solidFill>
                  <a:srgbClr val="FF9966"/>
                </a:solidFill>
                <a:latin typeface="Verdana" pitchFamily="34" charset="0"/>
              </a:rPr>
              <a:t> </a:t>
            </a:r>
            <a:r>
              <a:rPr lang="en-US" sz="3200" b="1">
                <a:solidFill>
                  <a:schemeClr val="accent1"/>
                </a:solidFill>
                <a:latin typeface="Verdana" pitchFamily="34" charset="0"/>
              </a:rPr>
              <a:t>Bonds are made / broken</a:t>
            </a:r>
          </a:p>
          <a:p>
            <a:pPr algn="l">
              <a:buFontTx/>
              <a:buBlip>
                <a:blip r:embed="rId4"/>
              </a:buBlip>
              <a:defRPr/>
            </a:pPr>
            <a:r>
              <a:rPr lang="en-US" sz="3200" b="1">
                <a:solidFill>
                  <a:schemeClr val="accent1"/>
                </a:solidFill>
                <a:latin typeface="Verdana" pitchFamily="34" charset="0"/>
              </a:rPr>
              <a:t> Change in oxidation states</a:t>
            </a:r>
          </a:p>
          <a:p>
            <a:pPr algn="l">
              <a:buFontTx/>
              <a:buBlip>
                <a:blip r:embed="rId4"/>
              </a:buBlip>
              <a:defRPr/>
            </a:pPr>
            <a:r>
              <a:rPr lang="en-US" sz="3200" b="1">
                <a:solidFill>
                  <a:schemeClr val="accent1"/>
                </a:solidFill>
                <a:latin typeface="Verdana" pitchFamily="34" charset="0"/>
              </a:rPr>
              <a:t> Plasma</a:t>
            </a:r>
          </a:p>
        </p:txBody>
      </p:sp>
      <p:sp>
        <p:nvSpPr>
          <p:cNvPr id="149510" name="Oval 6">
            <a:extLst>
              <a:ext uri="{FF2B5EF4-FFF2-40B4-BE49-F238E27FC236}">
                <a16:creationId xmlns:a16="http://schemas.microsoft.com/office/drawing/2014/main" id="{EC025157-3BCE-18A6-2A96-94E2541A9297}"/>
              </a:ext>
            </a:extLst>
          </p:cNvPr>
          <p:cNvSpPr>
            <a:spLocks noChangeArrowheads="1"/>
          </p:cNvSpPr>
          <p:nvPr/>
        </p:nvSpPr>
        <p:spPr bwMode="auto">
          <a:xfrm>
            <a:off x="2255838" y="4800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P</a:t>
            </a:r>
            <a:r>
              <a:rPr lang="en-US" altLang="en-US" sz="3600" b="1" baseline="30000"/>
              <a:t>+1</a:t>
            </a:r>
            <a:r>
              <a:rPr lang="en-US" altLang="en-US" sz="3600" b="1"/>
              <a:t> </a:t>
            </a:r>
          </a:p>
        </p:txBody>
      </p:sp>
      <p:sp>
        <p:nvSpPr>
          <p:cNvPr id="149511" name="Oval 7">
            <a:extLst>
              <a:ext uri="{FF2B5EF4-FFF2-40B4-BE49-F238E27FC236}">
                <a16:creationId xmlns:a16="http://schemas.microsoft.com/office/drawing/2014/main" id="{1EB6F7A6-AFEE-5009-012D-1E39925C6A2E}"/>
              </a:ext>
            </a:extLst>
          </p:cNvPr>
          <p:cNvSpPr>
            <a:spLocks noChangeArrowheads="1"/>
          </p:cNvSpPr>
          <p:nvPr/>
        </p:nvSpPr>
        <p:spPr bwMode="auto">
          <a:xfrm>
            <a:off x="5456238" y="4800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P</a:t>
            </a:r>
            <a:r>
              <a:rPr lang="en-US" altLang="en-US" sz="3600" b="1" baseline="30000"/>
              <a:t>+1</a:t>
            </a:r>
            <a:r>
              <a:rPr lang="en-US" altLang="en-US" sz="3600" b="1"/>
              <a:t> </a:t>
            </a:r>
          </a:p>
        </p:txBody>
      </p:sp>
      <p:sp>
        <p:nvSpPr>
          <p:cNvPr id="150536" name="Oval 8">
            <a:extLst>
              <a:ext uri="{FF2B5EF4-FFF2-40B4-BE49-F238E27FC236}">
                <a16:creationId xmlns:a16="http://schemas.microsoft.com/office/drawing/2014/main" id="{373473FD-078C-5646-3C6D-84423EDD1326}"/>
              </a:ext>
            </a:extLst>
          </p:cNvPr>
          <p:cNvSpPr>
            <a:spLocks noChangeArrowheads="1"/>
          </p:cNvSpPr>
          <p:nvPr/>
        </p:nvSpPr>
        <p:spPr bwMode="auto">
          <a:xfrm>
            <a:off x="7970838" y="5495925"/>
            <a:ext cx="182562"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50537" name="Oval 9">
            <a:extLst>
              <a:ext uri="{FF2B5EF4-FFF2-40B4-BE49-F238E27FC236}">
                <a16:creationId xmlns:a16="http://schemas.microsoft.com/office/drawing/2014/main" id="{919724FE-B05B-AAB5-9479-4C216E6E7DD6}"/>
              </a:ext>
            </a:extLst>
          </p:cNvPr>
          <p:cNvSpPr>
            <a:spLocks noChangeArrowheads="1"/>
          </p:cNvSpPr>
          <p:nvPr/>
        </p:nvSpPr>
        <p:spPr bwMode="auto">
          <a:xfrm>
            <a:off x="1112838" y="5529263"/>
            <a:ext cx="182562" cy="18256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49514" name="Oval 10">
            <a:extLst>
              <a:ext uri="{FF2B5EF4-FFF2-40B4-BE49-F238E27FC236}">
                <a16:creationId xmlns:a16="http://schemas.microsoft.com/office/drawing/2014/main" id="{FD0AC338-9426-8D89-DF62-3D9B63B271EC}"/>
              </a:ext>
            </a:extLst>
          </p:cNvPr>
          <p:cNvSpPr>
            <a:spLocks noChangeArrowheads="1"/>
          </p:cNvSpPr>
          <p:nvPr/>
        </p:nvSpPr>
        <p:spPr bwMode="auto">
          <a:xfrm rot="7946174">
            <a:off x="7391400" y="1828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49515" name="Oval 11">
            <a:extLst>
              <a:ext uri="{FF2B5EF4-FFF2-40B4-BE49-F238E27FC236}">
                <a16:creationId xmlns:a16="http://schemas.microsoft.com/office/drawing/2014/main" id="{64A4F393-27B7-2442-FCC9-260434412454}"/>
              </a:ext>
            </a:extLst>
          </p:cNvPr>
          <p:cNvSpPr>
            <a:spLocks noChangeArrowheads="1"/>
          </p:cNvSpPr>
          <p:nvPr/>
        </p:nvSpPr>
        <p:spPr bwMode="auto">
          <a:xfrm>
            <a:off x="7696200" y="1600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49516" name="Oval 12">
            <a:extLst>
              <a:ext uri="{FF2B5EF4-FFF2-40B4-BE49-F238E27FC236}">
                <a16:creationId xmlns:a16="http://schemas.microsoft.com/office/drawing/2014/main" id="{2F368B5E-B1C3-5D7B-8717-4386123D35A1}"/>
              </a:ext>
            </a:extLst>
          </p:cNvPr>
          <p:cNvSpPr>
            <a:spLocks noChangeArrowheads="1"/>
          </p:cNvSpPr>
          <p:nvPr/>
        </p:nvSpPr>
        <p:spPr bwMode="auto">
          <a:xfrm>
            <a:off x="7467600" y="1676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49517" name="Oval 13">
            <a:extLst>
              <a:ext uri="{FF2B5EF4-FFF2-40B4-BE49-F238E27FC236}">
                <a16:creationId xmlns:a16="http://schemas.microsoft.com/office/drawing/2014/main" id="{5A7AF9B0-B617-15AA-6715-F02935209FA2}"/>
              </a:ext>
            </a:extLst>
          </p:cNvPr>
          <p:cNvSpPr>
            <a:spLocks noChangeArrowheads="1"/>
          </p:cNvSpPr>
          <p:nvPr/>
        </p:nvSpPr>
        <p:spPr bwMode="auto">
          <a:xfrm>
            <a:off x="7315200" y="1752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49518" name="Oval 14">
            <a:extLst>
              <a:ext uri="{FF2B5EF4-FFF2-40B4-BE49-F238E27FC236}">
                <a16:creationId xmlns:a16="http://schemas.microsoft.com/office/drawing/2014/main" id="{D333724F-D70E-A3F7-4BD5-EB8B66651C43}"/>
              </a:ext>
            </a:extLst>
          </p:cNvPr>
          <p:cNvSpPr>
            <a:spLocks noChangeArrowheads="1"/>
          </p:cNvSpPr>
          <p:nvPr/>
        </p:nvSpPr>
        <p:spPr bwMode="auto">
          <a:xfrm>
            <a:off x="7315200" y="1524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49519" name="Oval 15">
            <a:extLst>
              <a:ext uri="{FF2B5EF4-FFF2-40B4-BE49-F238E27FC236}">
                <a16:creationId xmlns:a16="http://schemas.microsoft.com/office/drawing/2014/main" id="{B417B846-3F33-E4AE-C913-7D8759F93BB3}"/>
              </a:ext>
            </a:extLst>
          </p:cNvPr>
          <p:cNvSpPr>
            <a:spLocks noChangeArrowheads="1"/>
          </p:cNvSpPr>
          <p:nvPr/>
        </p:nvSpPr>
        <p:spPr bwMode="auto">
          <a:xfrm rot="7946174">
            <a:off x="7543800" y="1524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49520" name="Oval 16">
            <a:extLst>
              <a:ext uri="{FF2B5EF4-FFF2-40B4-BE49-F238E27FC236}">
                <a16:creationId xmlns:a16="http://schemas.microsoft.com/office/drawing/2014/main" id="{55FFB1A5-0CEF-AEB4-EDEB-7FB9E4FF50F8}"/>
              </a:ext>
            </a:extLst>
          </p:cNvPr>
          <p:cNvSpPr>
            <a:spLocks noChangeArrowheads="1"/>
          </p:cNvSpPr>
          <p:nvPr/>
        </p:nvSpPr>
        <p:spPr bwMode="auto">
          <a:xfrm rot="7946174">
            <a:off x="7543800" y="1676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49521" name="Oval 17">
            <a:extLst>
              <a:ext uri="{FF2B5EF4-FFF2-40B4-BE49-F238E27FC236}">
                <a16:creationId xmlns:a16="http://schemas.microsoft.com/office/drawing/2014/main" id="{C5573F5C-7B6C-DFA8-0A09-97A9DAB8E94B}"/>
              </a:ext>
            </a:extLst>
          </p:cNvPr>
          <p:cNvSpPr>
            <a:spLocks noChangeArrowheads="1"/>
          </p:cNvSpPr>
          <p:nvPr/>
        </p:nvSpPr>
        <p:spPr bwMode="auto">
          <a:xfrm>
            <a:off x="7620000" y="1752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49522" name="Oval 18">
            <a:extLst>
              <a:ext uri="{FF2B5EF4-FFF2-40B4-BE49-F238E27FC236}">
                <a16:creationId xmlns:a16="http://schemas.microsoft.com/office/drawing/2014/main" id="{20234E63-A861-D979-742F-0AEBF9290DCA}"/>
              </a:ext>
            </a:extLst>
          </p:cNvPr>
          <p:cNvSpPr>
            <a:spLocks noChangeArrowheads="1"/>
          </p:cNvSpPr>
          <p:nvPr/>
        </p:nvSpPr>
        <p:spPr bwMode="auto">
          <a:xfrm>
            <a:off x="6705600" y="9144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49523" name="Oval 19">
            <a:extLst>
              <a:ext uri="{FF2B5EF4-FFF2-40B4-BE49-F238E27FC236}">
                <a16:creationId xmlns:a16="http://schemas.microsoft.com/office/drawing/2014/main" id="{96BF2E61-003E-3D7C-47A9-1DD7F8DAC01B}"/>
              </a:ext>
            </a:extLst>
          </p:cNvPr>
          <p:cNvSpPr>
            <a:spLocks noChangeArrowheads="1"/>
          </p:cNvSpPr>
          <p:nvPr/>
        </p:nvSpPr>
        <p:spPr bwMode="auto">
          <a:xfrm>
            <a:off x="6249988" y="4572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49524" name="Text Box 20">
            <a:extLst>
              <a:ext uri="{FF2B5EF4-FFF2-40B4-BE49-F238E27FC236}">
                <a16:creationId xmlns:a16="http://schemas.microsoft.com/office/drawing/2014/main" id="{4D78A114-DF49-77AC-9D15-8CAA9C31B494}"/>
              </a:ext>
            </a:extLst>
          </p:cNvPr>
          <p:cNvSpPr txBox="1">
            <a:spLocks noChangeArrowheads="1"/>
          </p:cNvSpPr>
          <p:nvPr/>
        </p:nvSpPr>
        <p:spPr bwMode="auto">
          <a:xfrm>
            <a:off x="7391400" y="2286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solidFill>
                  <a:srgbClr val="CC99FF"/>
                </a:solidFill>
              </a:rPr>
              <a:t>2</a:t>
            </a:r>
          </a:p>
          <a:p>
            <a:pPr algn="l" eaLnBrk="1" hangingPunct="1"/>
            <a:r>
              <a:rPr lang="en-US" altLang="en-US" sz="3200" b="1">
                <a:solidFill>
                  <a:srgbClr val="CC99FF"/>
                </a:solidFill>
              </a:rPr>
              <a:t>1</a:t>
            </a:r>
          </a:p>
        </p:txBody>
      </p:sp>
      <p:pic>
        <p:nvPicPr>
          <p:cNvPr id="150549" name="Picture 21">
            <a:extLst>
              <a:ext uri="{FF2B5EF4-FFF2-40B4-BE49-F238E27FC236}">
                <a16:creationId xmlns:a16="http://schemas.microsoft.com/office/drawing/2014/main" id="{FCBA458D-B1B0-DC08-B35B-24DA6D4F0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175" y="1692275"/>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50" name="Oval 22">
            <a:extLst>
              <a:ext uri="{FF2B5EF4-FFF2-40B4-BE49-F238E27FC236}">
                <a16:creationId xmlns:a16="http://schemas.microsoft.com/office/drawing/2014/main" id="{3D68ACF0-11A0-661A-D424-EBCB5C8978BF}"/>
              </a:ext>
            </a:extLst>
          </p:cNvPr>
          <p:cNvSpPr>
            <a:spLocks noChangeArrowheads="1"/>
          </p:cNvSpPr>
          <p:nvPr/>
        </p:nvSpPr>
        <p:spPr bwMode="auto">
          <a:xfrm>
            <a:off x="6308725" y="1219200"/>
            <a:ext cx="182563"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49527" name="Text Box 23">
            <a:extLst>
              <a:ext uri="{FF2B5EF4-FFF2-40B4-BE49-F238E27FC236}">
                <a16:creationId xmlns:a16="http://schemas.microsoft.com/office/drawing/2014/main" id="{7F88F8B5-483B-C7B0-704D-3A319FCF1DF0}"/>
              </a:ext>
            </a:extLst>
          </p:cNvPr>
          <p:cNvSpPr txBox="1">
            <a:spLocks noChangeArrowheads="1"/>
          </p:cNvSpPr>
          <p:nvPr/>
        </p:nvSpPr>
        <p:spPr bwMode="auto">
          <a:xfrm>
            <a:off x="7543800" y="3276600"/>
            <a:ext cx="860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solidFill>
                  <a:srgbClr val="FFFF66"/>
                </a:solidFill>
              </a:rPr>
              <a:t>Li</a:t>
            </a:r>
            <a:endParaRPr lang="en-US" altLang="en-US" sz="6000" b="1" baseline="30000">
              <a:solidFill>
                <a:srgbClr val="FFFF66"/>
              </a:solidFill>
            </a:endParaRPr>
          </a:p>
        </p:txBody>
      </p:sp>
      <p:sp>
        <p:nvSpPr>
          <p:cNvPr id="150552" name="Text Box 24">
            <a:extLst>
              <a:ext uri="{FF2B5EF4-FFF2-40B4-BE49-F238E27FC236}">
                <a16:creationId xmlns:a16="http://schemas.microsoft.com/office/drawing/2014/main" id="{82D75A99-11FB-5C52-6A7A-75493308F11A}"/>
              </a:ext>
            </a:extLst>
          </p:cNvPr>
          <p:cNvSpPr txBox="1">
            <a:spLocks noChangeArrowheads="1"/>
          </p:cNvSpPr>
          <p:nvPr/>
        </p:nvSpPr>
        <p:spPr bwMode="auto">
          <a:xfrm>
            <a:off x="8228013" y="3352800"/>
            <a:ext cx="763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baseline="30000">
                <a:solidFill>
                  <a:srgbClr val="FFFF66"/>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repeatCount="indefinite" fill="hold" nodeType="withEffect">
                                  <p:stCondLst>
                                    <p:cond delay="0"/>
                                  </p:stCondLst>
                                  <p:childTnLst>
                                    <p:animMotion origin="layout" path="M 1.94444E-6 1.85185E-6 C 1.94444E-6 0.0912 -0.08143 0.16713 -0.18004 0.16713 C -0.29601 0.16713 -0.3382 0.08333 -0.3559 0.03333 L -0.37379 -0.03334 C -0.39167 -0.08357 -0.43646 -0.16621 -0.56754 -0.16621 C -0.65174 -0.16621 -0.7467 -0.09144 -0.7467 1.85185E-6 C -0.7467 0.0912 -0.65174 0.16713 -0.56754 0.16713 C -0.43646 0.16713 -0.39167 0.08333 -0.37379 0.03333 L -0.3559 -0.03334 C -0.3382 -0.08357 -0.29601 -0.16621 -0.18004 -0.16621 C -0.08143 -0.16621 1.94444E-6 -0.09144 1.94444E-6 1.85185E-6 Z " pathEditMode="relative" rAng="0" ptsTypes="ffFffffFfff">
                                      <p:cBhvr>
                                        <p:cTn id="6" dur="2000" fill="hold"/>
                                        <p:tgtEl>
                                          <p:spTgt spid="150536"/>
                                        </p:tgtEl>
                                        <p:attrNameLst>
                                          <p:attrName>ppt_x</p:attrName>
                                          <p:attrName>ppt_y</p:attrName>
                                        </p:attrNameLst>
                                      </p:cBhvr>
                                      <p:rCtr x="-37344" y="46"/>
                                    </p:animMotion>
                                  </p:childTnLst>
                                </p:cTn>
                              </p:par>
                              <p:par>
                                <p:cTn id="7" presetID="26" presetClass="path" presetSubtype="0" repeatCount="indefinite" fill="hold" nodeType="withEffect">
                                  <p:stCondLst>
                                    <p:cond delay="100"/>
                                  </p:stCondLst>
                                  <p:childTnLst>
                                    <p:animMotion origin="layout" path="M 0.0033 -0.00185 C 0.0033 0.08843 0.08403 0.16366 0.18316 0.16366 C 0.29965 0.16366 0.34201 0.08079 0.35989 0.03102 L 0.37778 -0.03542 C 0.39601 -0.08426 0.44097 -0.16644 0.57239 -0.16644 C 0.65694 -0.16644 0.7533 -0.09282 0.7533 -0.00185 C 0.7533 0.08843 0.65694 0.16366 0.57239 0.16366 C 0.44097 0.16366 0.39601 0.08079 0.37778 0.03102 L 0.35989 -0.03542 C 0.34201 -0.08426 0.29965 -0.16644 0.18316 -0.16644 C 0.08403 -0.16644 0.0033 -0.09282 0.0033 -0.00185 Z " pathEditMode="relative" rAng="0" ptsTypes="ffFffffFfff">
                                      <p:cBhvr>
                                        <p:cTn id="8" dur="2000" fill="hold"/>
                                        <p:tgtEl>
                                          <p:spTgt spid="150537"/>
                                        </p:tgtEl>
                                        <p:attrNameLst>
                                          <p:attrName>ppt_x</p:attrName>
                                          <p:attrName>ppt_y</p:attrName>
                                        </p:attrNameLst>
                                      </p:cBhvr>
                                      <p:rCtr x="37500" y="46"/>
                                    </p:animMotion>
                                  </p:childTnLst>
                                </p:cTn>
                              </p:par>
                              <p:par>
                                <p:cTn id="9" presetID="8" presetClass="emph" presetSubtype="0" repeatCount="indefinite" fill="hold" nodeType="withEffect">
                                  <p:stCondLst>
                                    <p:cond delay="0"/>
                                  </p:stCondLst>
                                  <p:childTnLst>
                                    <p:animRot by="21600000">
                                      <p:cBhvr>
                                        <p:cTn id="10" dur="2000" fill="hold"/>
                                        <p:tgtEl>
                                          <p:spTgt spid="150549"/>
                                        </p:tgtEl>
                                        <p:attrNameLst>
                                          <p:attrName>r</p:attrName>
                                        </p:attrNameLst>
                                      </p:cBhvr>
                                    </p:animRot>
                                  </p:childTnLst>
                                </p:cTn>
                              </p:par>
                              <p:par>
                                <p:cTn id="11" presetID="1" presetClass="path" presetSubtype="0" repeatCount="indefinite" fill="hold" nodeType="withEffect">
                                  <p:stCondLst>
                                    <p:cond delay="0"/>
                                  </p:stCondLst>
                                  <p:childTnLst>
                                    <p:animMotion origin="layout" path="M 0.13664 -0.11898 C 0.2191 -0.11898 0.28664 -0.0294 0.28664 0.08102 C 0.28664 0.1912 0.2191 0.28102 0.13664 0.28102 C 0.05382 0.28102 -0.01336 0.1912 -0.01336 0.08102 C -0.01336 -0.0294 0.05382 -0.11898 0.13664 -0.11898 Z " pathEditMode="relative" rAng="0" ptsTypes="fffff">
                                      <p:cBhvr>
                                        <p:cTn id="12" dur="2000" fill="hold"/>
                                        <p:tgtEl>
                                          <p:spTgt spid="150550"/>
                                        </p:tgtEl>
                                        <p:attrNameLst>
                                          <p:attrName>ppt_x</p:attrName>
                                          <p:attrName>ppt_y</p:attrName>
                                        </p:attrNameLst>
                                      </p:cBhvr>
                                      <p:rCtr x="0" y="200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150550"/>
                                        </p:tgtEl>
                                        <p:attrNameLst>
                                          <p:attrName>ppt_x</p:attrName>
                                        </p:attrNameLst>
                                      </p:cBhvr>
                                      <p:tavLst>
                                        <p:tav tm="0">
                                          <p:val>
                                            <p:strVal val="ppt_x"/>
                                          </p:val>
                                        </p:tav>
                                        <p:tav tm="100000">
                                          <p:val>
                                            <p:strVal val="ppt_x"/>
                                          </p:val>
                                        </p:tav>
                                      </p:tavLst>
                                    </p:anim>
                                    <p:anim calcmode="lin" valueType="num">
                                      <p:cBhvr additive="base">
                                        <p:cTn id="17" dur="500"/>
                                        <p:tgtEl>
                                          <p:spTgt spid="150550"/>
                                        </p:tgtEl>
                                        <p:attrNameLst>
                                          <p:attrName>ppt_y</p:attrName>
                                        </p:attrNameLst>
                                      </p:cBhvr>
                                      <p:tavLst>
                                        <p:tav tm="0">
                                          <p:val>
                                            <p:strVal val="ppt_y"/>
                                          </p:val>
                                        </p:tav>
                                        <p:tav tm="100000">
                                          <p:val>
                                            <p:strVal val="1+ppt_h/2"/>
                                          </p:val>
                                        </p:tav>
                                      </p:tavLst>
                                    </p:anim>
                                    <p:set>
                                      <p:cBhvr>
                                        <p:cTn id="18" dur="1" fill="hold">
                                          <p:stCondLst>
                                            <p:cond delay="499"/>
                                          </p:stCondLst>
                                        </p:cTn>
                                        <p:tgtEl>
                                          <p:spTgt spid="150550"/>
                                        </p:tgtEl>
                                        <p:attrNameLst>
                                          <p:attrName>style.visibility</p:attrName>
                                        </p:attrNameLst>
                                      </p:cBhvr>
                                      <p:to>
                                        <p:strVal val="hidden"/>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150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p:bldP spid="150537" grpId="0" animBg="1"/>
      <p:bldP spid="150550" grpId="0" animBg="1"/>
      <p:bldP spid="150550" grpId="1" animBg="1"/>
      <p:bldP spid="15055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MMj02840460000[1]">
            <a:extLst>
              <a:ext uri="{FF2B5EF4-FFF2-40B4-BE49-F238E27FC236}">
                <a16:creationId xmlns:a16="http://schemas.microsoft.com/office/drawing/2014/main" id="{EF5304B3-A73C-1828-E620-0DCB688308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87513"/>
            <a:ext cx="274320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Freeform 3">
            <a:extLst>
              <a:ext uri="{FF2B5EF4-FFF2-40B4-BE49-F238E27FC236}">
                <a16:creationId xmlns:a16="http://schemas.microsoft.com/office/drawing/2014/main" id="{B1DCDA83-124E-6EDA-FA73-D1F48D58778A}"/>
              </a:ext>
            </a:extLst>
          </p:cNvPr>
          <p:cNvSpPr>
            <a:spLocks/>
          </p:cNvSpPr>
          <p:nvPr/>
        </p:nvSpPr>
        <p:spPr bwMode="auto">
          <a:xfrm>
            <a:off x="6426200" y="51308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8788" name="Rectangle 4">
            <a:extLst>
              <a:ext uri="{FF2B5EF4-FFF2-40B4-BE49-F238E27FC236}">
                <a16:creationId xmlns:a16="http://schemas.microsoft.com/office/drawing/2014/main" id="{507C5C5B-03AB-0347-5EDE-B56E12105856}"/>
              </a:ext>
            </a:extLst>
          </p:cNvPr>
          <p:cNvSpPr>
            <a:spLocks noChangeArrowheads="1"/>
          </p:cNvSpPr>
          <p:nvPr/>
        </p:nvSpPr>
        <p:spPr bwMode="auto">
          <a:xfrm>
            <a:off x="304800" y="0"/>
            <a:ext cx="8610600" cy="2530475"/>
          </a:xfrm>
          <a:prstGeom prst="rect">
            <a:avLst/>
          </a:prstGeom>
          <a:noFill/>
          <a:ln w="9525">
            <a:noFill/>
            <a:miter lim="800000"/>
            <a:headEnd/>
            <a:tailEnd/>
          </a:ln>
          <a:effectLst>
            <a:outerShdw dist="35921" dir="2700000" algn="ctr" rotWithShape="0">
              <a:schemeClr val="bg2"/>
            </a:outerShdw>
          </a:effectLst>
        </p:spPr>
        <p:txBody>
          <a:bodyPr>
            <a:spAutoFit/>
          </a:bodyPr>
          <a:lstStyle/>
          <a:p>
            <a:pPr algn="l">
              <a:defRPr/>
            </a:pPr>
            <a:r>
              <a:rPr lang="en-US" sz="4000" b="1" u="sng"/>
              <a:t>evidence of Chemical Change:</a:t>
            </a:r>
          </a:p>
          <a:p>
            <a:pPr algn="l">
              <a:buFontTx/>
              <a:buBlip>
                <a:blip r:embed="rId4"/>
              </a:buBlip>
              <a:defRPr/>
            </a:pPr>
            <a:r>
              <a:rPr lang="en-US" sz="4000" b="1"/>
              <a:t> </a:t>
            </a:r>
            <a:r>
              <a:rPr lang="en-US" sz="4000" b="1">
                <a:solidFill>
                  <a:srgbClr val="FF5050"/>
                </a:solidFill>
              </a:rPr>
              <a:t>development of a gas</a:t>
            </a:r>
          </a:p>
          <a:p>
            <a:pPr algn="l">
              <a:buFontTx/>
              <a:buBlip>
                <a:blip r:embed="rId4"/>
              </a:buBlip>
              <a:defRPr/>
            </a:pPr>
            <a:r>
              <a:rPr lang="en-US" sz="4000" b="1">
                <a:solidFill>
                  <a:srgbClr val="FF5050"/>
                </a:solidFill>
              </a:rPr>
              <a:t> formation of </a:t>
            </a:r>
            <a:r>
              <a:rPr lang="en-US" sz="4000" b="1" u="sng">
                <a:solidFill>
                  <a:srgbClr val="FF5050"/>
                </a:solidFill>
              </a:rPr>
              <a:t>precipitate</a:t>
            </a:r>
            <a:endParaRPr lang="en-US" sz="4000" b="1">
              <a:solidFill>
                <a:srgbClr val="FF5050"/>
              </a:solidFill>
            </a:endParaRPr>
          </a:p>
          <a:p>
            <a:pPr algn="l">
              <a:buFontTx/>
              <a:buBlip>
                <a:blip r:embed="rId4"/>
              </a:buBlip>
              <a:defRPr/>
            </a:pPr>
            <a:r>
              <a:rPr lang="en-US" sz="4000" b="1">
                <a:solidFill>
                  <a:srgbClr val="FF5050"/>
                </a:solidFill>
              </a:rPr>
              <a:t> change in color</a:t>
            </a:r>
          </a:p>
        </p:txBody>
      </p:sp>
      <p:sp>
        <p:nvSpPr>
          <p:cNvPr id="150533" name="Freeform 5">
            <a:extLst>
              <a:ext uri="{FF2B5EF4-FFF2-40B4-BE49-F238E27FC236}">
                <a16:creationId xmlns:a16="http://schemas.microsoft.com/office/drawing/2014/main" id="{CA7CAC72-35AE-E348-F021-D966B182216B}"/>
              </a:ext>
            </a:extLst>
          </p:cNvPr>
          <p:cNvSpPr>
            <a:spLocks/>
          </p:cNvSpPr>
          <p:nvPr/>
        </p:nvSpPr>
        <p:spPr bwMode="auto">
          <a:xfrm>
            <a:off x="6400800" y="29718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0534" name="Oval 6">
            <a:extLst>
              <a:ext uri="{FF2B5EF4-FFF2-40B4-BE49-F238E27FC236}">
                <a16:creationId xmlns:a16="http://schemas.microsoft.com/office/drawing/2014/main" id="{47FF2542-114F-2BA9-E104-41D8344B8E10}"/>
              </a:ext>
            </a:extLst>
          </p:cNvPr>
          <p:cNvSpPr>
            <a:spLocks noChangeArrowheads="1"/>
          </p:cNvSpPr>
          <p:nvPr/>
        </p:nvSpPr>
        <p:spPr bwMode="auto">
          <a:xfrm>
            <a:off x="7340600" y="29210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0535" name="Freeform 7">
            <a:extLst>
              <a:ext uri="{FF2B5EF4-FFF2-40B4-BE49-F238E27FC236}">
                <a16:creationId xmlns:a16="http://schemas.microsoft.com/office/drawing/2014/main" id="{69F3E74B-3876-CD13-C81E-46CAC378631D}"/>
              </a:ext>
            </a:extLst>
          </p:cNvPr>
          <p:cNvSpPr>
            <a:spLocks/>
          </p:cNvSpPr>
          <p:nvPr/>
        </p:nvSpPr>
        <p:spPr bwMode="auto">
          <a:xfrm>
            <a:off x="152400" y="51816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0536" name="Freeform 8">
            <a:extLst>
              <a:ext uri="{FF2B5EF4-FFF2-40B4-BE49-F238E27FC236}">
                <a16:creationId xmlns:a16="http://schemas.microsoft.com/office/drawing/2014/main" id="{AFD838A9-6720-9D69-BDB8-F238C56848AA}"/>
              </a:ext>
            </a:extLst>
          </p:cNvPr>
          <p:cNvSpPr>
            <a:spLocks/>
          </p:cNvSpPr>
          <p:nvPr/>
        </p:nvSpPr>
        <p:spPr bwMode="auto">
          <a:xfrm>
            <a:off x="127000" y="30226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0537" name="Oval 9">
            <a:extLst>
              <a:ext uri="{FF2B5EF4-FFF2-40B4-BE49-F238E27FC236}">
                <a16:creationId xmlns:a16="http://schemas.microsoft.com/office/drawing/2014/main" id="{E44111E1-66B5-B95D-02FD-60DCE834E9EE}"/>
              </a:ext>
            </a:extLst>
          </p:cNvPr>
          <p:cNvSpPr>
            <a:spLocks noChangeArrowheads="1"/>
          </p:cNvSpPr>
          <p:nvPr/>
        </p:nvSpPr>
        <p:spPr bwMode="auto">
          <a:xfrm>
            <a:off x="1066800" y="29718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8794" name="Oval 10">
            <a:extLst>
              <a:ext uri="{FF2B5EF4-FFF2-40B4-BE49-F238E27FC236}">
                <a16:creationId xmlns:a16="http://schemas.microsoft.com/office/drawing/2014/main" id="{E58D6527-2254-2DC7-763E-B5EDEFC8C9F5}"/>
              </a:ext>
            </a:extLst>
          </p:cNvPr>
          <p:cNvSpPr>
            <a:spLocks noChangeArrowheads="1"/>
          </p:cNvSpPr>
          <p:nvPr/>
        </p:nvSpPr>
        <p:spPr bwMode="auto">
          <a:xfrm>
            <a:off x="1333500" y="59436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8795" name="Oval 11">
            <a:extLst>
              <a:ext uri="{FF2B5EF4-FFF2-40B4-BE49-F238E27FC236}">
                <a16:creationId xmlns:a16="http://schemas.microsoft.com/office/drawing/2014/main" id="{B220BBE9-A8DB-42D3-C78D-CAEEC697588F}"/>
              </a:ext>
            </a:extLst>
          </p:cNvPr>
          <p:cNvSpPr>
            <a:spLocks noChangeArrowheads="1"/>
          </p:cNvSpPr>
          <p:nvPr/>
        </p:nvSpPr>
        <p:spPr bwMode="auto">
          <a:xfrm>
            <a:off x="952500" y="61722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8796" name="Oval 12">
            <a:extLst>
              <a:ext uri="{FF2B5EF4-FFF2-40B4-BE49-F238E27FC236}">
                <a16:creationId xmlns:a16="http://schemas.microsoft.com/office/drawing/2014/main" id="{9517C236-5C4E-CFD8-DCBF-6216A821062A}"/>
              </a:ext>
            </a:extLst>
          </p:cNvPr>
          <p:cNvSpPr>
            <a:spLocks noChangeArrowheads="1"/>
          </p:cNvSpPr>
          <p:nvPr/>
        </p:nvSpPr>
        <p:spPr bwMode="auto">
          <a:xfrm>
            <a:off x="1562100" y="62484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0541" name="Freeform 13">
            <a:extLst>
              <a:ext uri="{FF2B5EF4-FFF2-40B4-BE49-F238E27FC236}">
                <a16:creationId xmlns:a16="http://schemas.microsoft.com/office/drawing/2014/main" id="{E68927E0-89C1-0C71-F961-A1A014B49251}"/>
              </a:ext>
            </a:extLst>
          </p:cNvPr>
          <p:cNvSpPr>
            <a:spLocks/>
          </p:cNvSpPr>
          <p:nvPr/>
        </p:nvSpPr>
        <p:spPr bwMode="auto">
          <a:xfrm>
            <a:off x="3276600" y="51816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0542" name="Freeform 14">
            <a:extLst>
              <a:ext uri="{FF2B5EF4-FFF2-40B4-BE49-F238E27FC236}">
                <a16:creationId xmlns:a16="http://schemas.microsoft.com/office/drawing/2014/main" id="{D15A6C53-8538-46E6-CB35-7002DD15B9AD}"/>
              </a:ext>
            </a:extLst>
          </p:cNvPr>
          <p:cNvSpPr>
            <a:spLocks/>
          </p:cNvSpPr>
          <p:nvPr/>
        </p:nvSpPr>
        <p:spPr bwMode="auto">
          <a:xfrm>
            <a:off x="3251200" y="30226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0543" name="Oval 15">
            <a:extLst>
              <a:ext uri="{FF2B5EF4-FFF2-40B4-BE49-F238E27FC236}">
                <a16:creationId xmlns:a16="http://schemas.microsoft.com/office/drawing/2014/main" id="{272733E4-A108-B312-E5AD-08750FEE3638}"/>
              </a:ext>
            </a:extLst>
          </p:cNvPr>
          <p:cNvSpPr>
            <a:spLocks noChangeArrowheads="1"/>
          </p:cNvSpPr>
          <p:nvPr/>
        </p:nvSpPr>
        <p:spPr bwMode="auto">
          <a:xfrm>
            <a:off x="4191000" y="29718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8800" name="Freeform 16">
            <a:extLst>
              <a:ext uri="{FF2B5EF4-FFF2-40B4-BE49-F238E27FC236}">
                <a16:creationId xmlns:a16="http://schemas.microsoft.com/office/drawing/2014/main" id="{871B20AD-58B2-D590-724C-4A7E3BD8BA09}"/>
              </a:ext>
            </a:extLst>
          </p:cNvPr>
          <p:cNvSpPr>
            <a:spLocks/>
          </p:cNvSpPr>
          <p:nvPr/>
        </p:nvSpPr>
        <p:spPr bwMode="auto">
          <a:xfrm>
            <a:off x="3733800" y="5334000"/>
            <a:ext cx="762000" cy="990600"/>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50545" name="Picture 17" descr="MMj02840460000[1]">
            <a:extLst>
              <a:ext uri="{FF2B5EF4-FFF2-40B4-BE49-F238E27FC236}">
                <a16:creationId xmlns:a16="http://schemas.microsoft.com/office/drawing/2014/main" id="{FAEE8AA9-DB67-725D-7087-56BD08A8D53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27432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6" name="Picture 18" descr="MMj02840460000[1]">
            <a:extLst>
              <a:ext uri="{FF2B5EF4-FFF2-40B4-BE49-F238E27FC236}">
                <a16:creationId xmlns:a16="http://schemas.microsoft.com/office/drawing/2014/main" id="{EFD4CE7B-A760-5CEA-4B93-1A3ACF1F29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00200"/>
            <a:ext cx="27432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03" name="Freeform 19">
            <a:extLst>
              <a:ext uri="{FF2B5EF4-FFF2-40B4-BE49-F238E27FC236}">
                <a16:creationId xmlns:a16="http://schemas.microsoft.com/office/drawing/2014/main" id="{ED0AD101-AFC5-2FEE-ED1C-CE6F3B0072F3}"/>
              </a:ext>
            </a:extLst>
          </p:cNvPr>
          <p:cNvSpPr>
            <a:spLocks/>
          </p:cNvSpPr>
          <p:nvPr/>
        </p:nvSpPr>
        <p:spPr bwMode="auto">
          <a:xfrm rot="-3228258">
            <a:off x="4305300" y="5372100"/>
            <a:ext cx="495300" cy="876300"/>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8804" name="Freeform 20">
            <a:extLst>
              <a:ext uri="{FF2B5EF4-FFF2-40B4-BE49-F238E27FC236}">
                <a16:creationId xmlns:a16="http://schemas.microsoft.com/office/drawing/2014/main" id="{B1801B36-8C0F-27F6-44E5-B728DD53D800}"/>
              </a:ext>
            </a:extLst>
          </p:cNvPr>
          <p:cNvSpPr>
            <a:spLocks/>
          </p:cNvSpPr>
          <p:nvPr/>
        </p:nvSpPr>
        <p:spPr bwMode="auto">
          <a:xfrm rot="928402">
            <a:off x="3962400" y="5334000"/>
            <a:ext cx="381000" cy="530225"/>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5000" fill="hold" nodeType="withEffect">
                                  <p:stCondLst>
                                    <p:cond delay="0"/>
                                  </p:stCondLst>
                                  <p:childTnLst>
                                    <p:animClr clrSpc="rgb" dir="cw">
                                      <p:cBhvr>
                                        <p:cTn id="6" dur="3000" fill="hold"/>
                                        <p:tgtEl>
                                          <p:spTgt spid="118787"/>
                                        </p:tgtEl>
                                        <p:attrNameLst>
                                          <p:attrName>fillcolor</p:attrName>
                                        </p:attrNameLst>
                                      </p:cBhvr>
                                      <p:to>
                                        <a:srgbClr val="FF00FF"/>
                                      </p:to>
                                    </p:animClr>
                                    <p:set>
                                      <p:cBhvr>
                                        <p:cTn id="7" dur="3000" fill="hold"/>
                                        <p:tgtEl>
                                          <p:spTgt spid="118787"/>
                                        </p:tgtEl>
                                        <p:attrNameLst>
                                          <p:attrName>fill.type</p:attrName>
                                        </p:attrNameLst>
                                      </p:cBhvr>
                                      <p:to>
                                        <p:strVal val="solid"/>
                                      </p:to>
                                    </p:set>
                                    <p:set>
                                      <p:cBhvr>
                                        <p:cTn id="8" dur="3000" fill="hold"/>
                                        <p:tgtEl>
                                          <p:spTgt spid="118787"/>
                                        </p:tgtEl>
                                        <p:attrNameLst>
                                          <p:attrName>fill.on</p:attrName>
                                        </p:attrNameLst>
                                      </p:cBhvr>
                                      <p:to>
                                        <p:strVal val="true"/>
                                      </p:to>
                                    </p:set>
                                  </p:childTnLst>
                                </p:cTn>
                              </p:par>
                              <p:par>
                                <p:cTn id="9" presetID="64" presetClass="path" presetSubtype="0" repeatCount="indefinite" accel="50000" fill="hold" nodeType="withEffect">
                                  <p:stCondLst>
                                    <p:cond delay="300"/>
                                  </p:stCondLst>
                                  <p:childTnLst>
                                    <p:animMotion origin="layout" path="M 3.33333E-6 1.11111E-6 L 3.33333E-6 -0.16667 " pathEditMode="relative" rAng="0" ptsTypes="AA">
                                      <p:cBhvr>
                                        <p:cTn id="10" dur="500" fill="hold"/>
                                        <p:tgtEl>
                                          <p:spTgt spid="118794"/>
                                        </p:tgtEl>
                                        <p:attrNameLst>
                                          <p:attrName>ppt_x</p:attrName>
                                          <p:attrName>ppt_y</p:attrName>
                                        </p:attrNameLst>
                                      </p:cBhvr>
                                      <p:rCtr x="0" y="-8333"/>
                                    </p:animMotion>
                                  </p:childTnLst>
                                </p:cTn>
                              </p:par>
                              <p:par>
                                <p:cTn id="11" presetID="53" presetClass="entr" presetSubtype="0" fill="hold" nodeType="withEffect">
                                  <p:stCondLst>
                                    <p:cond delay="600"/>
                                  </p:stCondLst>
                                  <p:childTnLst>
                                    <p:set>
                                      <p:cBhvr>
                                        <p:cTn id="12" dur="1" fill="hold">
                                          <p:stCondLst>
                                            <p:cond delay="0"/>
                                          </p:stCondLst>
                                        </p:cTn>
                                        <p:tgtEl>
                                          <p:spTgt spid="118794"/>
                                        </p:tgtEl>
                                        <p:attrNameLst>
                                          <p:attrName>style.visibility</p:attrName>
                                        </p:attrNameLst>
                                      </p:cBhvr>
                                      <p:to>
                                        <p:strVal val="visible"/>
                                      </p:to>
                                    </p:set>
                                    <p:anim calcmode="lin" valueType="num">
                                      <p:cBhvr>
                                        <p:cTn id="13" dur="3000" fill="hold"/>
                                        <p:tgtEl>
                                          <p:spTgt spid="118794"/>
                                        </p:tgtEl>
                                        <p:attrNameLst>
                                          <p:attrName>ppt_w</p:attrName>
                                        </p:attrNameLst>
                                      </p:cBhvr>
                                      <p:tavLst>
                                        <p:tav tm="0">
                                          <p:val>
                                            <p:fltVal val="0"/>
                                          </p:val>
                                        </p:tav>
                                        <p:tav tm="100000">
                                          <p:val>
                                            <p:strVal val="#ppt_w"/>
                                          </p:val>
                                        </p:tav>
                                      </p:tavLst>
                                    </p:anim>
                                    <p:anim calcmode="lin" valueType="num">
                                      <p:cBhvr>
                                        <p:cTn id="14" dur="3000" fill="hold"/>
                                        <p:tgtEl>
                                          <p:spTgt spid="118794"/>
                                        </p:tgtEl>
                                        <p:attrNameLst>
                                          <p:attrName>ppt_h</p:attrName>
                                        </p:attrNameLst>
                                      </p:cBhvr>
                                      <p:tavLst>
                                        <p:tav tm="0">
                                          <p:val>
                                            <p:fltVal val="0"/>
                                          </p:val>
                                        </p:tav>
                                        <p:tav tm="100000">
                                          <p:val>
                                            <p:strVal val="#ppt_h"/>
                                          </p:val>
                                        </p:tav>
                                      </p:tavLst>
                                    </p:anim>
                                    <p:animEffect transition="in" filter="fade">
                                      <p:cBhvr>
                                        <p:cTn id="15" dur="3000"/>
                                        <p:tgtEl>
                                          <p:spTgt spid="118794"/>
                                        </p:tgtEl>
                                      </p:cBhvr>
                                    </p:animEffect>
                                  </p:childTnLst>
                                </p:cTn>
                              </p:par>
                              <p:par>
                                <p:cTn id="16" presetID="6" presetClass="emph" presetSubtype="0" repeatCount="indefinite" fill="hold" nodeType="withEffect">
                                  <p:stCondLst>
                                    <p:cond delay="600"/>
                                  </p:stCondLst>
                                  <p:endCondLst>
                                    <p:cond evt="onNext" delay="0">
                                      <p:tgtEl>
                                        <p:sldTgt/>
                                      </p:tgtEl>
                                    </p:cond>
                                  </p:endCondLst>
                                  <p:childTnLst>
                                    <p:animScale>
                                      <p:cBhvr>
                                        <p:cTn id="17" dur="1000" fill="hold"/>
                                        <p:tgtEl>
                                          <p:spTgt spid="118794"/>
                                        </p:tgtEl>
                                      </p:cBhvr>
                                      <p:by x="150000" y="150000"/>
                                    </p:animScale>
                                  </p:childTnLst>
                                </p:cTn>
                              </p:par>
                              <p:par>
                                <p:cTn id="18" presetID="64" presetClass="path" presetSubtype="0" repeatCount="indefinite" accel="50000" fill="hold" nodeType="withEffect">
                                  <p:stCondLst>
                                    <p:cond delay="600"/>
                                  </p:stCondLst>
                                  <p:childTnLst>
                                    <p:animMotion origin="layout" path="M 3.33333E-6 1.11111E-6 L 3.33333E-6 -0.16667 " pathEditMode="relative" rAng="0" ptsTypes="AA">
                                      <p:cBhvr>
                                        <p:cTn id="19" dur="500" fill="hold"/>
                                        <p:tgtEl>
                                          <p:spTgt spid="118795"/>
                                        </p:tgtEl>
                                        <p:attrNameLst>
                                          <p:attrName>ppt_x</p:attrName>
                                          <p:attrName>ppt_y</p:attrName>
                                        </p:attrNameLst>
                                      </p:cBhvr>
                                      <p:rCtr x="0" y="-8333"/>
                                    </p:animMotion>
                                  </p:childTnLst>
                                </p:cTn>
                              </p:par>
                              <p:par>
                                <p:cTn id="20" presetID="53" presetClass="entr" presetSubtype="0" fill="hold" nodeType="withEffect">
                                  <p:stCondLst>
                                    <p:cond delay="1000"/>
                                  </p:stCondLst>
                                  <p:childTnLst>
                                    <p:set>
                                      <p:cBhvr>
                                        <p:cTn id="21" dur="1" fill="hold">
                                          <p:stCondLst>
                                            <p:cond delay="0"/>
                                          </p:stCondLst>
                                        </p:cTn>
                                        <p:tgtEl>
                                          <p:spTgt spid="118795"/>
                                        </p:tgtEl>
                                        <p:attrNameLst>
                                          <p:attrName>style.visibility</p:attrName>
                                        </p:attrNameLst>
                                      </p:cBhvr>
                                      <p:to>
                                        <p:strVal val="visible"/>
                                      </p:to>
                                    </p:set>
                                    <p:anim calcmode="lin" valueType="num">
                                      <p:cBhvr>
                                        <p:cTn id="22" dur="3000" fill="hold"/>
                                        <p:tgtEl>
                                          <p:spTgt spid="118795"/>
                                        </p:tgtEl>
                                        <p:attrNameLst>
                                          <p:attrName>ppt_w</p:attrName>
                                        </p:attrNameLst>
                                      </p:cBhvr>
                                      <p:tavLst>
                                        <p:tav tm="0">
                                          <p:val>
                                            <p:fltVal val="0"/>
                                          </p:val>
                                        </p:tav>
                                        <p:tav tm="100000">
                                          <p:val>
                                            <p:strVal val="#ppt_w"/>
                                          </p:val>
                                        </p:tav>
                                      </p:tavLst>
                                    </p:anim>
                                    <p:anim calcmode="lin" valueType="num">
                                      <p:cBhvr>
                                        <p:cTn id="23" dur="3000" fill="hold"/>
                                        <p:tgtEl>
                                          <p:spTgt spid="118795"/>
                                        </p:tgtEl>
                                        <p:attrNameLst>
                                          <p:attrName>ppt_h</p:attrName>
                                        </p:attrNameLst>
                                      </p:cBhvr>
                                      <p:tavLst>
                                        <p:tav tm="0">
                                          <p:val>
                                            <p:fltVal val="0"/>
                                          </p:val>
                                        </p:tav>
                                        <p:tav tm="100000">
                                          <p:val>
                                            <p:strVal val="#ppt_h"/>
                                          </p:val>
                                        </p:tav>
                                      </p:tavLst>
                                    </p:anim>
                                    <p:animEffect transition="in" filter="fade">
                                      <p:cBhvr>
                                        <p:cTn id="24" dur="3000"/>
                                        <p:tgtEl>
                                          <p:spTgt spid="118795"/>
                                        </p:tgtEl>
                                      </p:cBhvr>
                                    </p:animEffect>
                                  </p:childTnLst>
                                </p:cTn>
                              </p:par>
                              <p:par>
                                <p:cTn id="25" presetID="6" presetClass="emph" presetSubtype="0" repeatCount="indefinite" fill="hold" nodeType="withEffect">
                                  <p:stCondLst>
                                    <p:cond delay="600"/>
                                  </p:stCondLst>
                                  <p:endCondLst>
                                    <p:cond evt="onNext" delay="0">
                                      <p:tgtEl>
                                        <p:sldTgt/>
                                      </p:tgtEl>
                                    </p:cond>
                                  </p:endCondLst>
                                  <p:childTnLst>
                                    <p:animScale>
                                      <p:cBhvr>
                                        <p:cTn id="26" dur="1000" fill="hold"/>
                                        <p:tgtEl>
                                          <p:spTgt spid="118795"/>
                                        </p:tgtEl>
                                      </p:cBhvr>
                                      <p:by x="150000" y="150000"/>
                                    </p:animScale>
                                  </p:childTnLst>
                                </p:cTn>
                              </p:par>
                              <p:par>
                                <p:cTn id="27" presetID="64" presetClass="path" presetSubtype="0" repeatCount="indefinite" accel="50000" fill="hold" nodeType="withEffect">
                                  <p:stCondLst>
                                    <p:cond delay="600"/>
                                  </p:stCondLst>
                                  <p:childTnLst>
                                    <p:animMotion origin="layout" path="M 3.33333E-6 1.11111E-6 L 3.33333E-6 -0.16667 " pathEditMode="relative" rAng="0" ptsTypes="AA">
                                      <p:cBhvr>
                                        <p:cTn id="28" dur="500" fill="hold"/>
                                        <p:tgtEl>
                                          <p:spTgt spid="118796"/>
                                        </p:tgtEl>
                                        <p:attrNameLst>
                                          <p:attrName>ppt_x</p:attrName>
                                          <p:attrName>ppt_y</p:attrName>
                                        </p:attrNameLst>
                                      </p:cBhvr>
                                      <p:rCtr x="0" y="-8333"/>
                                    </p:animMotion>
                                  </p:childTnLst>
                                </p:cTn>
                              </p:par>
                              <p:par>
                                <p:cTn id="29" presetID="53" presetClass="entr" presetSubtype="0" fill="hold" nodeType="withEffect">
                                  <p:stCondLst>
                                    <p:cond delay="0"/>
                                  </p:stCondLst>
                                  <p:childTnLst>
                                    <p:set>
                                      <p:cBhvr>
                                        <p:cTn id="30" dur="1" fill="hold">
                                          <p:stCondLst>
                                            <p:cond delay="0"/>
                                          </p:stCondLst>
                                        </p:cTn>
                                        <p:tgtEl>
                                          <p:spTgt spid="118796"/>
                                        </p:tgtEl>
                                        <p:attrNameLst>
                                          <p:attrName>style.visibility</p:attrName>
                                        </p:attrNameLst>
                                      </p:cBhvr>
                                      <p:to>
                                        <p:strVal val="visible"/>
                                      </p:to>
                                    </p:set>
                                    <p:anim calcmode="lin" valueType="num">
                                      <p:cBhvr>
                                        <p:cTn id="31" dur="2000" fill="hold"/>
                                        <p:tgtEl>
                                          <p:spTgt spid="118796"/>
                                        </p:tgtEl>
                                        <p:attrNameLst>
                                          <p:attrName>ppt_w</p:attrName>
                                        </p:attrNameLst>
                                      </p:cBhvr>
                                      <p:tavLst>
                                        <p:tav tm="0">
                                          <p:val>
                                            <p:fltVal val="0"/>
                                          </p:val>
                                        </p:tav>
                                        <p:tav tm="100000">
                                          <p:val>
                                            <p:strVal val="#ppt_w"/>
                                          </p:val>
                                        </p:tav>
                                      </p:tavLst>
                                    </p:anim>
                                    <p:anim calcmode="lin" valueType="num">
                                      <p:cBhvr>
                                        <p:cTn id="32" dur="2000" fill="hold"/>
                                        <p:tgtEl>
                                          <p:spTgt spid="118796"/>
                                        </p:tgtEl>
                                        <p:attrNameLst>
                                          <p:attrName>ppt_h</p:attrName>
                                        </p:attrNameLst>
                                      </p:cBhvr>
                                      <p:tavLst>
                                        <p:tav tm="0">
                                          <p:val>
                                            <p:fltVal val="0"/>
                                          </p:val>
                                        </p:tav>
                                        <p:tav tm="100000">
                                          <p:val>
                                            <p:strVal val="#ppt_h"/>
                                          </p:val>
                                        </p:tav>
                                      </p:tavLst>
                                    </p:anim>
                                    <p:animEffect transition="in" filter="fade">
                                      <p:cBhvr>
                                        <p:cTn id="33" dur="2000"/>
                                        <p:tgtEl>
                                          <p:spTgt spid="118796"/>
                                        </p:tgtEl>
                                      </p:cBhvr>
                                    </p:animEffect>
                                  </p:childTnLst>
                                </p:cTn>
                              </p:par>
                              <p:par>
                                <p:cTn id="34" presetID="6" presetClass="emph" presetSubtype="0" repeatCount="indefinite" fill="hold" nodeType="withEffect">
                                  <p:stCondLst>
                                    <p:cond delay="600"/>
                                  </p:stCondLst>
                                  <p:endCondLst>
                                    <p:cond evt="onNext" delay="0">
                                      <p:tgtEl>
                                        <p:sldTgt/>
                                      </p:tgtEl>
                                    </p:cond>
                                  </p:endCondLst>
                                  <p:childTnLst>
                                    <p:animScale>
                                      <p:cBhvr>
                                        <p:cTn id="35" dur="1000" fill="hold"/>
                                        <p:tgtEl>
                                          <p:spTgt spid="118796"/>
                                        </p:tgtEl>
                                      </p:cBhvr>
                                      <p:by x="150000" y="150000"/>
                                    </p:animScale>
                                  </p:childTnLst>
                                </p:cTn>
                              </p:par>
                              <p:par>
                                <p:cTn id="36" presetID="9" presetClass="entr" presetSubtype="0" fill="hold" nodeType="withEffect">
                                  <p:stCondLst>
                                    <p:cond delay="0"/>
                                  </p:stCondLst>
                                  <p:childTnLst>
                                    <p:set>
                                      <p:cBhvr>
                                        <p:cTn id="37" dur="1" fill="hold">
                                          <p:stCondLst>
                                            <p:cond delay="0"/>
                                          </p:stCondLst>
                                        </p:cTn>
                                        <p:tgtEl>
                                          <p:spTgt spid="118800"/>
                                        </p:tgtEl>
                                        <p:attrNameLst>
                                          <p:attrName>style.visibility</p:attrName>
                                        </p:attrNameLst>
                                      </p:cBhvr>
                                      <p:to>
                                        <p:strVal val="visible"/>
                                      </p:to>
                                    </p:set>
                                    <p:animEffect transition="in" filter="dissolve">
                                      <p:cBhvr>
                                        <p:cTn id="38" dur="8000"/>
                                        <p:tgtEl>
                                          <p:spTgt spid="118800"/>
                                        </p:tgtEl>
                                      </p:cBhvr>
                                    </p:animEffect>
                                  </p:childTnLst>
                                </p:cTn>
                              </p:par>
                              <p:par>
                                <p:cTn id="39" presetID="9" presetClass="entr" presetSubtype="0" fill="hold" nodeType="withEffect">
                                  <p:stCondLst>
                                    <p:cond delay="0"/>
                                  </p:stCondLst>
                                  <p:childTnLst>
                                    <p:set>
                                      <p:cBhvr>
                                        <p:cTn id="40" dur="1" fill="hold">
                                          <p:stCondLst>
                                            <p:cond delay="0"/>
                                          </p:stCondLst>
                                        </p:cTn>
                                        <p:tgtEl>
                                          <p:spTgt spid="118803"/>
                                        </p:tgtEl>
                                        <p:attrNameLst>
                                          <p:attrName>style.visibility</p:attrName>
                                        </p:attrNameLst>
                                      </p:cBhvr>
                                      <p:to>
                                        <p:strVal val="visible"/>
                                      </p:to>
                                    </p:set>
                                    <p:animEffect transition="in" filter="dissolve">
                                      <p:cBhvr>
                                        <p:cTn id="41" dur="8000"/>
                                        <p:tgtEl>
                                          <p:spTgt spid="118803"/>
                                        </p:tgtEl>
                                      </p:cBhvr>
                                    </p:animEffect>
                                  </p:childTnLst>
                                </p:cTn>
                              </p:par>
                              <p:par>
                                <p:cTn id="42" presetID="9" presetClass="entr" presetSubtype="0" fill="hold" nodeType="withEffect">
                                  <p:stCondLst>
                                    <p:cond delay="0"/>
                                  </p:stCondLst>
                                  <p:childTnLst>
                                    <p:set>
                                      <p:cBhvr>
                                        <p:cTn id="43" dur="1" fill="hold">
                                          <p:stCondLst>
                                            <p:cond delay="0"/>
                                          </p:stCondLst>
                                        </p:cTn>
                                        <p:tgtEl>
                                          <p:spTgt spid="118804"/>
                                        </p:tgtEl>
                                        <p:attrNameLst>
                                          <p:attrName>style.visibility</p:attrName>
                                        </p:attrNameLst>
                                      </p:cBhvr>
                                      <p:to>
                                        <p:strVal val="visible"/>
                                      </p:to>
                                    </p:set>
                                    <p:animEffect transition="in" filter="dissolve">
                                      <p:cBhvr>
                                        <p:cTn id="44" dur="8000"/>
                                        <p:tgtEl>
                                          <p:spTgt spid="118804"/>
                                        </p:tgtEl>
                                      </p:cBhvr>
                                    </p:animEffect>
                                  </p:childTnLst>
                                </p:cTn>
                              </p:par>
                              <p:par>
                                <p:cTn id="45" presetID="22" presetClass="entr" presetSubtype="1" fill="hold" nodeType="withEffect">
                                  <p:stCondLst>
                                    <p:cond delay="0"/>
                                  </p:stCondLst>
                                  <p:childTnLst>
                                    <p:set>
                                      <p:cBhvr>
                                        <p:cTn id="46" dur="1" fill="hold">
                                          <p:stCondLst>
                                            <p:cond delay="0"/>
                                          </p:stCondLst>
                                        </p:cTn>
                                        <p:tgtEl>
                                          <p:spTgt spid="118800"/>
                                        </p:tgtEl>
                                        <p:attrNameLst>
                                          <p:attrName>style.visibility</p:attrName>
                                        </p:attrNameLst>
                                      </p:cBhvr>
                                      <p:to>
                                        <p:strVal val="visible"/>
                                      </p:to>
                                    </p:set>
                                    <p:animEffect transition="in" filter="wipe(up)">
                                      <p:cBhvr>
                                        <p:cTn id="47" dur="8000"/>
                                        <p:tgtEl>
                                          <p:spTgt spid="118800"/>
                                        </p:tgtEl>
                                      </p:cBhvr>
                                    </p:animEffect>
                                  </p:childTnLst>
                                </p:cTn>
                              </p:par>
                              <p:par>
                                <p:cTn id="48" presetID="22" presetClass="entr" presetSubtype="1" fill="hold" nodeType="withEffect">
                                  <p:stCondLst>
                                    <p:cond delay="0"/>
                                  </p:stCondLst>
                                  <p:childTnLst>
                                    <p:set>
                                      <p:cBhvr>
                                        <p:cTn id="49" dur="1" fill="hold">
                                          <p:stCondLst>
                                            <p:cond delay="0"/>
                                          </p:stCondLst>
                                        </p:cTn>
                                        <p:tgtEl>
                                          <p:spTgt spid="118803"/>
                                        </p:tgtEl>
                                        <p:attrNameLst>
                                          <p:attrName>style.visibility</p:attrName>
                                        </p:attrNameLst>
                                      </p:cBhvr>
                                      <p:to>
                                        <p:strVal val="visible"/>
                                      </p:to>
                                    </p:set>
                                    <p:animEffect transition="in" filter="wipe(up)">
                                      <p:cBhvr>
                                        <p:cTn id="50" dur="8000"/>
                                        <p:tgtEl>
                                          <p:spTgt spid="118803"/>
                                        </p:tgtEl>
                                      </p:cBhvr>
                                    </p:animEffect>
                                  </p:childTnLst>
                                </p:cTn>
                              </p:par>
                              <p:par>
                                <p:cTn id="51" presetID="22" presetClass="entr" presetSubtype="1" fill="hold" nodeType="withEffect">
                                  <p:stCondLst>
                                    <p:cond delay="0"/>
                                  </p:stCondLst>
                                  <p:childTnLst>
                                    <p:set>
                                      <p:cBhvr>
                                        <p:cTn id="52" dur="1" fill="hold">
                                          <p:stCondLst>
                                            <p:cond delay="0"/>
                                          </p:stCondLst>
                                        </p:cTn>
                                        <p:tgtEl>
                                          <p:spTgt spid="118804"/>
                                        </p:tgtEl>
                                        <p:attrNameLst>
                                          <p:attrName>style.visibility</p:attrName>
                                        </p:attrNameLst>
                                      </p:cBhvr>
                                      <p:to>
                                        <p:strVal val="visible"/>
                                      </p:to>
                                    </p:set>
                                    <p:animEffect transition="in" filter="wipe(up)">
                                      <p:cBhvr>
                                        <p:cTn id="53" dur="8000"/>
                                        <p:tgtEl>
                                          <p:spTgt spid="118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4" grpId="0" animBg="1"/>
      <p:bldP spid="118794" grpId="1" animBg="1"/>
      <p:bldP spid="118794" grpId="2" animBg="1"/>
      <p:bldP spid="118795" grpId="0" animBg="1"/>
      <p:bldP spid="118795" grpId="1" animBg="1"/>
      <p:bldP spid="118795" grpId="2" animBg="1"/>
      <p:bldP spid="118796" grpId="0" animBg="1"/>
      <p:bldP spid="118796" grpId="1" animBg="1"/>
      <p:bldP spid="118796" grpId="2" animBg="1"/>
      <p:bldP spid="118800" grpId="0" animBg="1"/>
      <p:bldP spid="118800" grpId="1" animBg="1"/>
      <p:bldP spid="118803" grpId="0" animBg="1"/>
      <p:bldP spid="118803" grpId="1" animBg="1"/>
      <p:bldP spid="118804" grpId="0" animBg="1"/>
      <p:bldP spid="118804"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reeform 21">
            <a:extLst>
              <a:ext uri="{FF2B5EF4-FFF2-40B4-BE49-F238E27FC236}">
                <a16:creationId xmlns:a16="http://schemas.microsoft.com/office/drawing/2014/main" id="{DDA2D4DD-7E82-63E2-E444-36FD4F7EF99D}"/>
              </a:ext>
            </a:extLst>
          </p:cNvPr>
          <p:cNvSpPr>
            <a:spLocks/>
          </p:cNvSpPr>
          <p:nvPr/>
        </p:nvSpPr>
        <p:spPr bwMode="auto">
          <a:xfrm flipH="1">
            <a:off x="914400" y="5867400"/>
            <a:ext cx="838200" cy="623888"/>
          </a:xfrm>
          <a:custGeom>
            <a:avLst/>
            <a:gdLst>
              <a:gd name="T0" fmla="*/ 336 w 576"/>
              <a:gd name="T1" fmla="*/ 273 h 810"/>
              <a:gd name="T2" fmla="*/ 96 w 576"/>
              <a:gd name="T3" fmla="*/ 513 h 810"/>
              <a:gd name="T4" fmla="*/ 282 w 576"/>
              <a:gd name="T5" fmla="*/ 708 h 810"/>
              <a:gd name="T6" fmla="*/ 432 w 576"/>
              <a:gd name="T7" fmla="*/ 561 h 810"/>
              <a:gd name="T8" fmla="*/ 528 w 576"/>
              <a:gd name="T9" fmla="*/ 561 h 810"/>
              <a:gd name="T10" fmla="*/ 518 w 576"/>
              <a:gd name="T11" fmla="*/ 661 h 810"/>
              <a:gd name="T12" fmla="*/ 527 w 576"/>
              <a:gd name="T13" fmla="*/ 633 h 810"/>
              <a:gd name="T14" fmla="*/ 527 w 576"/>
              <a:gd name="T15" fmla="*/ 614 h 810"/>
              <a:gd name="T16" fmla="*/ 576 w 576"/>
              <a:gd name="T17" fmla="*/ 369 h 810"/>
              <a:gd name="T18" fmla="*/ 480 w 576"/>
              <a:gd name="T19" fmla="*/ 330 h 810"/>
              <a:gd name="T20" fmla="*/ 518 w 576"/>
              <a:gd name="T21" fmla="*/ 47 h 810"/>
              <a:gd name="T22" fmla="*/ 527 w 576"/>
              <a:gd name="T23" fmla="*/ 0 h 810"/>
              <a:gd name="T24" fmla="*/ 240 w 576"/>
              <a:gd name="T25" fmla="*/ 81 h 810"/>
              <a:gd name="T26" fmla="*/ 0 w 576"/>
              <a:gd name="T27" fmla="*/ 129 h 810"/>
              <a:gd name="T28" fmla="*/ 48 w 576"/>
              <a:gd name="T29" fmla="*/ 321 h 810"/>
              <a:gd name="T30" fmla="*/ 48 w 576"/>
              <a:gd name="T31" fmla="*/ 513 h 810"/>
              <a:gd name="T32" fmla="*/ 96 w 576"/>
              <a:gd name="T33" fmla="*/ 561 h 810"/>
              <a:gd name="T34" fmla="*/ 240 w 576"/>
              <a:gd name="T35" fmla="*/ 513 h 810"/>
              <a:gd name="T36" fmla="*/ 528 w 576"/>
              <a:gd name="T37" fmla="*/ 513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6"/>
              <a:gd name="T58" fmla="*/ 0 h 810"/>
              <a:gd name="T59" fmla="*/ 576 w 576"/>
              <a:gd name="T60" fmla="*/ 810 h 8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6" h="810">
                <a:moveTo>
                  <a:pt x="336" y="273"/>
                </a:moveTo>
                <a:lnTo>
                  <a:pt x="96" y="513"/>
                </a:lnTo>
                <a:cubicBezTo>
                  <a:pt x="99" y="519"/>
                  <a:pt x="180" y="810"/>
                  <a:pt x="282" y="708"/>
                </a:cubicBezTo>
                <a:lnTo>
                  <a:pt x="432" y="561"/>
                </a:lnTo>
                <a:lnTo>
                  <a:pt x="528" y="561"/>
                </a:lnTo>
                <a:cubicBezTo>
                  <a:pt x="525" y="594"/>
                  <a:pt x="518" y="628"/>
                  <a:pt x="518" y="661"/>
                </a:cubicBezTo>
                <a:cubicBezTo>
                  <a:pt x="518" y="671"/>
                  <a:pt x="525" y="643"/>
                  <a:pt x="527" y="633"/>
                </a:cubicBezTo>
                <a:cubicBezTo>
                  <a:pt x="528" y="627"/>
                  <a:pt x="527" y="620"/>
                  <a:pt x="527" y="614"/>
                </a:cubicBezTo>
                <a:lnTo>
                  <a:pt x="576" y="369"/>
                </a:lnTo>
                <a:cubicBezTo>
                  <a:pt x="544" y="356"/>
                  <a:pt x="490" y="363"/>
                  <a:pt x="480" y="330"/>
                </a:cubicBezTo>
                <a:cubicBezTo>
                  <a:pt x="426" y="153"/>
                  <a:pt x="452" y="134"/>
                  <a:pt x="518" y="47"/>
                </a:cubicBezTo>
                <a:cubicBezTo>
                  <a:pt x="529" y="13"/>
                  <a:pt x="527" y="29"/>
                  <a:pt x="527" y="0"/>
                </a:cubicBezTo>
                <a:lnTo>
                  <a:pt x="240" y="81"/>
                </a:lnTo>
                <a:lnTo>
                  <a:pt x="0" y="129"/>
                </a:lnTo>
                <a:lnTo>
                  <a:pt x="48" y="321"/>
                </a:lnTo>
                <a:lnTo>
                  <a:pt x="48" y="513"/>
                </a:lnTo>
                <a:lnTo>
                  <a:pt x="96" y="561"/>
                </a:lnTo>
                <a:lnTo>
                  <a:pt x="240" y="513"/>
                </a:lnTo>
                <a:lnTo>
                  <a:pt x="528" y="513"/>
                </a:lnTo>
              </a:path>
            </a:pathLst>
          </a:custGeom>
          <a:solidFill>
            <a:srgbClr val="CCFFFF"/>
          </a:solidFill>
          <a:ln w="9525">
            <a:solidFill>
              <a:srgbClr val="CCFF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9139" name="Freeform 3">
            <a:extLst>
              <a:ext uri="{FF2B5EF4-FFF2-40B4-BE49-F238E27FC236}">
                <a16:creationId xmlns:a16="http://schemas.microsoft.com/office/drawing/2014/main" id="{06CDB4DC-D680-5C95-ED4C-5099F0CC3696}"/>
              </a:ext>
            </a:extLst>
          </p:cNvPr>
          <p:cNvSpPr>
            <a:spLocks/>
          </p:cNvSpPr>
          <p:nvPr/>
        </p:nvSpPr>
        <p:spPr bwMode="auto">
          <a:xfrm>
            <a:off x="6426200" y="51308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9140" name="Rectangle 4">
            <a:extLst>
              <a:ext uri="{FF2B5EF4-FFF2-40B4-BE49-F238E27FC236}">
                <a16:creationId xmlns:a16="http://schemas.microsoft.com/office/drawing/2014/main" id="{5B4F831C-EE0C-3C23-4C5D-A326EA39811B}"/>
              </a:ext>
            </a:extLst>
          </p:cNvPr>
          <p:cNvSpPr>
            <a:spLocks noChangeArrowheads="1"/>
          </p:cNvSpPr>
          <p:nvPr/>
        </p:nvSpPr>
        <p:spPr bwMode="auto">
          <a:xfrm>
            <a:off x="0" y="0"/>
            <a:ext cx="8915400" cy="2530475"/>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4000" b="1" u="sng"/>
              <a:t>NOT a Chemical Change:</a:t>
            </a:r>
          </a:p>
          <a:p>
            <a:pPr>
              <a:defRPr/>
            </a:pPr>
            <a:endParaRPr lang="en-US" sz="4000" b="1" u="sng"/>
          </a:p>
          <a:p>
            <a:pPr>
              <a:defRPr/>
            </a:pPr>
            <a:r>
              <a:rPr lang="en-US" sz="4000" b="1">
                <a:solidFill>
                  <a:srgbClr val="FF5050"/>
                </a:solidFill>
              </a:rPr>
              <a:t>crystalization</a:t>
            </a:r>
            <a:endParaRPr lang="en-US" sz="4000" b="1" u="sng"/>
          </a:p>
          <a:p>
            <a:pPr>
              <a:defRPr/>
            </a:pPr>
            <a:r>
              <a:rPr lang="en-US" sz="4000" b="1">
                <a:solidFill>
                  <a:srgbClr val="FF5050"/>
                </a:solidFill>
              </a:rPr>
              <a:t> sublimation                  fluorescence</a:t>
            </a:r>
          </a:p>
        </p:txBody>
      </p:sp>
      <p:sp>
        <p:nvSpPr>
          <p:cNvPr id="151557" name="Freeform 5">
            <a:extLst>
              <a:ext uri="{FF2B5EF4-FFF2-40B4-BE49-F238E27FC236}">
                <a16:creationId xmlns:a16="http://schemas.microsoft.com/office/drawing/2014/main" id="{EBA7253D-76CA-0440-89EF-DAF07F790690}"/>
              </a:ext>
            </a:extLst>
          </p:cNvPr>
          <p:cNvSpPr>
            <a:spLocks/>
          </p:cNvSpPr>
          <p:nvPr/>
        </p:nvSpPr>
        <p:spPr bwMode="auto">
          <a:xfrm>
            <a:off x="6400800" y="29718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1558" name="Oval 6">
            <a:extLst>
              <a:ext uri="{FF2B5EF4-FFF2-40B4-BE49-F238E27FC236}">
                <a16:creationId xmlns:a16="http://schemas.microsoft.com/office/drawing/2014/main" id="{C5F52871-720B-2BED-5D5A-D1C782E82107}"/>
              </a:ext>
            </a:extLst>
          </p:cNvPr>
          <p:cNvSpPr>
            <a:spLocks noChangeArrowheads="1"/>
          </p:cNvSpPr>
          <p:nvPr/>
        </p:nvSpPr>
        <p:spPr bwMode="auto">
          <a:xfrm>
            <a:off x="7340600" y="29210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1559" name="Freeform 7">
            <a:extLst>
              <a:ext uri="{FF2B5EF4-FFF2-40B4-BE49-F238E27FC236}">
                <a16:creationId xmlns:a16="http://schemas.microsoft.com/office/drawing/2014/main" id="{2DFC3719-4FFD-C7BB-BA91-579D69304CA3}"/>
              </a:ext>
            </a:extLst>
          </p:cNvPr>
          <p:cNvSpPr>
            <a:spLocks/>
          </p:cNvSpPr>
          <p:nvPr/>
        </p:nvSpPr>
        <p:spPr bwMode="auto">
          <a:xfrm>
            <a:off x="152400" y="51816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1560" name="Freeform 8">
            <a:extLst>
              <a:ext uri="{FF2B5EF4-FFF2-40B4-BE49-F238E27FC236}">
                <a16:creationId xmlns:a16="http://schemas.microsoft.com/office/drawing/2014/main" id="{38D1DD3A-B643-71D7-62B8-A5AAE49EAD6B}"/>
              </a:ext>
            </a:extLst>
          </p:cNvPr>
          <p:cNvSpPr>
            <a:spLocks/>
          </p:cNvSpPr>
          <p:nvPr/>
        </p:nvSpPr>
        <p:spPr bwMode="auto">
          <a:xfrm>
            <a:off x="127000" y="30226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1561" name="Oval 9">
            <a:extLst>
              <a:ext uri="{FF2B5EF4-FFF2-40B4-BE49-F238E27FC236}">
                <a16:creationId xmlns:a16="http://schemas.microsoft.com/office/drawing/2014/main" id="{873312A9-3FEC-E266-51F2-483B001F66DE}"/>
              </a:ext>
            </a:extLst>
          </p:cNvPr>
          <p:cNvSpPr>
            <a:spLocks noChangeArrowheads="1"/>
          </p:cNvSpPr>
          <p:nvPr/>
        </p:nvSpPr>
        <p:spPr bwMode="auto">
          <a:xfrm>
            <a:off x="1066800" y="29718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9146" name="Oval 10">
            <a:extLst>
              <a:ext uri="{FF2B5EF4-FFF2-40B4-BE49-F238E27FC236}">
                <a16:creationId xmlns:a16="http://schemas.microsoft.com/office/drawing/2014/main" id="{30A17712-3F1D-AE4F-B256-1C39E66E836A}"/>
              </a:ext>
            </a:extLst>
          </p:cNvPr>
          <p:cNvSpPr>
            <a:spLocks noChangeArrowheads="1"/>
          </p:cNvSpPr>
          <p:nvPr/>
        </p:nvSpPr>
        <p:spPr bwMode="auto">
          <a:xfrm>
            <a:off x="1333500" y="59436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9147" name="Oval 11">
            <a:extLst>
              <a:ext uri="{FF2B5EF4-FFF2-40B4-BE49-F238E27FC236}">
                <a16:creationId xmlns:a16="http://schemas.microsoft.com/office/drawing/2014/main" id="{12336614-79FA-61B9-622A-74FAC791D879}"/>
              </a:ext>
            </a:extLst>
          </p:cNvPr>
          <p:cNvSpPr>
            <a:spLocks noChangeArrowheads="1"/>
          </p:cNvSpPr>
          <p:nvPr/>
        </p:nvSpPr>
        <p:spPr bwMode="auto">
          <a:xfrm>
            <a:off x="952500" y="61722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9148" name="Oval 12">
            <a:extLst>
              <a:ext uri="{FF2B5EF4-FFF2-40B4-BE49-F238E27FC236}">
                <a16:creationId xmlns:a16="http://schemas.microsoft.com/office/drawing/2014/main" id="{8DFD4660-1099-B872-7971-75AFF526E08A}"/>
              </a:ext>
            </a:extLst>
          </p:cNvPr>
          <p:cNvSpPr>
            <a:spLocks noChangeArrowheads="1"/>
          </p:cNvSpPr>
          <p:nvPr/>
        </p:nvSpPr>
        <p:spPr bwMode="auto">
          <a:xfrm>
            <a:off x="1562100" y="62484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1565" name="Freeform 13">
            <a:extLst>
              <a:ext uri="{FF2B5EF4-FFF2-40B4-BE49-F238E27FC236}">
                <a16:creationId xmlns:a16="http://schemas.microsoft.com/office/drawing/2014/main" id="{81850C53-8B25-92FA-6216-C10FBAC28ED2}"/>
              </a:ext>
            </a:extLst>
          </p:cNvPr>
          <p:cNvSpPr>
            <a:spLocks/>
          </p:cNvSpPr>
          <p:nvPr/>
        </p:nvSpPr>
        <p:spPr bwMode="auto">
          <a:xfrm>
            <a:off x="3276600" y="51816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1566" name="Freeform 14">
            <a:extLst>
              <a:ext uri="{FF2B5EF4-FFF2-40B4-BE49-F238E27FC236}">
                <a16:creationId xmlns:a16="http://schemas.microsoft.com/office/drawing/2014/main" id="{E8F48DE4-2D97-FB0B-A52D-479366FF8F5A}"/>
              </a:ext>
            </a:extLst>
          </p:cNvPr>
          <p:cNvSpPr>
            <a:spLocks/>
          </p:cNvSpPr>
          <p:nvPr/>
        </p:nvSpPr>
        <p:spPr bwMode="auto">
          <a:xfrm>
            <a:off x="3251200" y="30226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1567" name="Oval 15">
            <a:extLst>
              <a:ext uri="{FF2B5EF4-FFF2-40B4-BE49-F238E27FC236}">
                <a16:creationId xmlns:a16="http://schemas.microsoft.com/office/drawing/2014/main" id="{EF72AC05-9445-AC18-5923-E76AEF256154}"/>
              </a:ext>
            </a:extLst>
          </p:cNvPr>
          <p:cNvSpPr>
            <a:spLocks noChangeArrowheads="1"/>
          </p:cNvSpPr>
          <p:nvPr/>
        </p:nvSpPr>
        <p:spPr bwMode="auto">
          <a:xfrm>
            <a:off x="4191000" y="29718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9152" name="Freeform 16">
            <a:extLst>
              <a:ext uri="{FF2B5EF4-FFF2-40B4-BE49-F238E27FC236}">
                <a16:creationId xmlns:a16="http://schemas.microsoft.com/office/drawing/2014/main" id="{52216114-C250-E172-E9D9-F6B579E50F14}"/>
              </a:ext>
            </a:extLst>
          </p:cNvPr>
          <p:cNvSpPr>
            <a:spLocks/>
          </p:cNvSpPr>
          <p:nvPr/>
        </p:nvSpPr>
        <p:spPr bwMode="auto">
          <a:xfrm>
            <a:off x="3733800" y="5334000"/>
            <a:ext cx="762000" cy="990600"/>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9155" name="Freeform 19">
            <a:extLst>
              <a:ext uri="{FF2B5EF4-FFF2-40B4-BE49-F238E27FC236}">
                <a16:creationId xmlns:a16="http://schemas.microsoft.com/office/drawing/2014/main" id="{8F168757-45C4-988F-9BFD-B0F527E56894}"/>
              </a:ext>
            </a:extLst>
          </p:cNvPr>
          <p:cNvSpPr>
            <a:spLocks/>
          </p:cNvSpPr>
          <p:nvPr/>
        </p:nvSpPr>
        <p:spPr bwMode="auto">
          <a:xfrm rot="-3228258">
            <a:off x="4305300" y="5372100"/>
            <a:ext cx="495300" cy="876300"/>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9156" name="Freeform 20">
            <a:extLst>
              <a:ext uri="{FF2B5EF4-FFF2-40B4-BE49-F238E27FC236}">
                <a16:creationId xmlns:a16="http://schemas.microsoft.com/office/drawing/2014/main" id="{9B16E0BB-327D-CC89-AA31-6A308867265F}"/>
              </a:ext>
            </a:extLst>
          </p:cNvPr>
          <p:cNvSpPr>
            <a:spLocks/>
          </p:cNvSpPr>
          <p:nvPr/>
        </p:nvSpPr>
        <p:spPr bwMode="auto">
          <a:xfrm rot="928402">
            <a:off x="3962400" y="5334000"/>
            <a:ext cx="381000" cy="530225"/>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1571" name="AutoShape 22">
            <a:extLst>
              <a:ext uri="{FF2B5EF4-FFF2-40B4-BE49-F238E27FC236}">
                <a16:creationId xmlns:a16="http://schemas.microsoft.com/office/drawing/2014/main" id="{454317A1-9291-C0A5-32E4-901DC0EC5327}"/>
              </a:ext>
            </a:extLst>
          </p:cNvPr>
          <p:cNvSpPr>
            <a:spLocks noChangeArrowheads="1"/>
          </p:cNvSpPr>
          <p:nvPr/>
        </p:nvSpPr>
        <p:spPr bwMode="auto">
          <a:xfrm>
            <a:off x="838200" y="5867400"/>
            <a:ext cx="838200" cy="533400"/>
          </a:xfrm>
          <a:prstGeom prst="cube">
            <a:avLst>
              <a:gd name="adj" fmla="val 25000"/>
            </a:avLst>
          </a:prstGeom>
          <a:solidFill>
            <a:srgbClr val="CC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5000" fill="hold" nodeType="withEffect">
                                  <p:stCondLst>
                                    <p:cond delay="0"/>
                                  </p:stCondLst>
                                  <p:childTnLst>
                                    <p:animClr clrSpc="rgb" dir="cw">
                                      <p:cBhvr>
                                        <p:cTn id="6" dur="3000" fill="hold"/>
                                        <p:tgtEl>
                                          <p:spTgt spid="219139"/>
                                        </p:tgtEl>
                                        <p:attrNameLst>
                                          <p:attrName>fillcolor</p:attrName>
                                        </p:attrNameLst>
                                      </p:cBhvr>
                                      <p:to>
                                        <a:srgbClr val="FF00FF"/>
                                      </p:to>
                                    </p:animClr>
                                    <p:set>
                                      <p:cBhvr>
                                        <p:cTn id="7" dur="3000" fill="hold"/>
                                        <p:tgtEl>
                                          <p:spTgt spid="219139"/>
                                        </p:tgtEl>
                                        <p:attrNameLst>
                                          <p:attrName>fill.type</p:attrName>
                                        </p:attrNameLst>
                                      </p:cBhvr>
                                      <p:to>
                                        <p:strVal val="solid"/>
                                      </p:to>
                                    </p:set>
                                    <p:set>
                                      <p:cBhvr>
                                        <p:cTn id="8" dur="3000" fill="hold"/>
                                        <p:tgtEl>
                                          <p:spTgt spid="219139"/>
                                        </p:tgtEl>
                                        <p:attrNameLst>
                                          <p:attrName>fill.on</p:attrName>
                                        </p:attrNameLst>
                                      </p:cBhvr>
                                      <p:to>
                                        <p:strVal val="true"/>
                                      </p:to>
                                    </p:set>
                                  </p:childTnLst>
                                </p:cTn>
                              </p:par>
                              <p:par>
                                <p:cTn id="9" presetID="64" presetClass="path" presetSubtype="0" repeatCount="indefinite" accel="50000" fill="hold" nodeType="withEffect">
                                  <p:stCondLst>
                                    <p:cond delay="300"/>
                                  </p:stCondLst>
                                  <p:childTnLst>
                                    <p:animMotion origin="layout" path="M 3.33333E-6 1.11111E-6 L 3.33333E-6 -0.16667 " pathEditMode="relative" rAng="0" ptsTypes="AA">
                                      <p:cBhvr>
                                        <p:cTn id="10" dur="500" fill="hold"/>
                                        <p:tgtEl>
                                          <p:spTgt spid="219146"/>
                                        </p:tgtEl>
                                        <p:attrNameLst>
                                          <p:attrName>ppt_x</p:attrName>
                                          <p:attrName>ppt_y</p:attrName>
                                        </p:attrNameLst>
                                      </p:cBhvr>
                                      <p:rCtr x="0" y="-8333"/>
                                    </p:animMotion>
                                  </p:childTnLst>
                                </p:cTn>
                              </p:par>
                              <p:par>
                                <p:cTn id="11" presetID="53" presetClass="entr" presetSubtype="0" fill="hold" nodeType="withEffect">
                                  <p:stCondLst>
                                    <p:cond delay="600"/>
                                  </p:stCondLst>
                                  <p:childTnLst>
                                    <p:set>
                                      <p:cBhvr>
                                        <p:cTn id="12" dur="1" fill="hold">
                                          <p:stCondLst>
                                            <p:cond delay="0"/>
                                          </p:stCondLst>
                                        </p:cTn>
                                        <p:tgtEl>
                                          <p:spTgt spid="219146"/>
                                        </p:tgtEl>
                                        <p:attrNameLst>
                                          <p:attrName>style.visibility</p:attrName>
                                        </p:attrNameLst>
                                      </p:cBhvr>
                                      <p:to>
                                        <p:strVal val="visible"/>
                                      </p:to>
                                    </p:set>
                                    <p:anim calcmode="lin" valueType="num">
                                      <p:cBhvr>
                                        <p:cTn id="13" dur="3000" fill="hold"/>
                                        <p:tgtEl>
                                          <p:spTgt spid="219146"/>
                                        </p:tgtEl>
                                        <p:attrNameLst>
                                          <p:attrName>ppt_w</p:attrName>
                                        </p:attrNameLst>
                                      </p:cBhvr>
                                      <p:tavLst>
                                        <p:tav tm="0">
                                          <p:val>
                                            <p:fltVal val="0"/>
                                          </p:val>
                                        </p:tav>
                                        <p:tav tm="100000">
                                          <p:val>
                                            <p:strVal val="#ppt_w"/>
                                          </p:val>
                                        </p:tav>
                                      </p:tavLst>
                                    </p:anim>
                                    <p:anim calcmode="lin" valueType="num">
                                      <p:cBhvr>
                                        <p:cTn id="14" dur="3000" fill="hold"/>
                                        <p:tgtEl>
                                          <p:spTgt spid="219146"/>
                                        </p:tgtEl>
                                        <p:attrNameLst>
                                          <p:attrName>ppt_h</p:attrName>
                                        </p:attrNameLst>
                                      </p:cBhvr>
                                      <p:tavLst>
                                        <p:tav tm="0">
                                          <p:val>
                                            <p:fltVal val="0"/>
                                          </p:val>
                                        </p:tav>
                                        <p:tav tm="100000">
                                          <p:val>
                                            <p:strVal val="#ppt_h"/>
                                          </p:val>
                                        </p:tav>
                                      </p:tavLst>
                                    </p:anim>
                                    <p:animEffect transition="in" filter="fade">
                                      <p:cBhvr>
                                        <p:cTn id="15" dur="3000"/>
                                        <p:tgtEl>
                                          <p:spTgt spid="219146"/>
                                        </p:tgtEl>
                                      </p:cBhvr>
                                    </p:animEffect>
                                  </p:childTnLst>
                                </p:cTn>
                              </p:par>
                              <p:par>
                                <p:cTn id="16" presetID="6" presetClass="emph" presetSubtype="0" repeatCount="indefinite" fill="hold" nodeType="withEffect">
                                  <p:stCondLst>
                                    <p:cond delay="600"/>
                                  </p:stCondLst>
                                  <p:endCondLst>
                                    <p:cond evt="onNext" delay="0">
                                      <p:tgtEl>
                                        <p:sldTgt/>
                                      </p:tgtEl>
                                    </p:cond>
                                  </p:endCondLst>
                                  <p:childTnLst>
                                    <p:animScale>
                                      <p:cBhvr>
                                        <p:cTn id="17" dur="1000" fill="hold"/>
                                        <p:tgtEl>
                                          <p:spTgt spid="219146"/>
                                        </p:tgtEl>
                                      </p:cBhvr>
                                      <p:by x="150000" y="150000"/>
                                    </p:animScale>
                                  </p:childTnLst>
                                </p:cTn>
                              </p:par>
                              <p:par>
                                <p:cTn id="18" presetID="64" presetClass="path" presetSubtype="0" repeatCount="indefinite" accel="50000" fill="hold" nodeType="withEffect">
                                  <p:stCondLst>
                                    <p:cond delay="600"/>
                                  </p:stCondLst>
                                  <p:childTnLst>
                                    <p:animMotion origin="layout" path="M 3.33333E-6 1.11111E-6 L 3.33333E-6 -0.16667 " pathEditMode="relative" rAng="0" ptsTypes="AA">
                                      <p:cBhvr>
                                        <p:cTn id="19" dur="500" fill="hold"/>
                                        <p:tgtEl>
                                          <p:spTgt spid="219147"/>
                                        </p:tgtEl>
                                        <p:attrNameLst>
                                          <p:attrName>ppt_x</p:attrName>
                                          <p:attrName>ppt_y</p:attrName>
                                        </p:attrNameLst>
                                      </p:cBhvr>
                                      <p:rCtr x="0" y="-8333"/>
                                    </p:animMotion>
                                  </p:childTnLst>
                                </p:cTn>
                              </p:par>
                              <p:par>
                                <p:cTn id="20" presetID="53" presetClass="entr" presetSubtype="0" fill="hold" nodeType="withEffect">
                                  <p:stCondLst>
                                    <p:cond delay="1000"/>
                                  </p:stCondLst>
                                  <p:childTnLst>
                                    <p:set>
                                      <p:cBhvr>
                                        <p:cTn id="21" dur="1" fill="hold">
                                          <p:stCondLst>
                                            <p:cond delay="0"/>
                                          </p:stCondLst>
                                        </p:cTn>
                                        <p:tgtEl>
                                          <p:spTgt spid="219147"/>
                                        </p:tgtEl>
                                        <p:attrNameLst>
                                          <p:attrName>style.visibility</p:attrName>
                                        </p:attrNameLst>
                                      </p:cBhvr>
                                      <p:to>
                                        <p:strVal val="visible"/>
                                      </p:to>
                                    </p:set>
                                    <p:anim calcmode="lin" valueType="num">
                                      <p:cBhvr>
                                        <p:cTn id="22" dur="3000" fill="hold"/>
                                        <p:tgtEl>
                                          <p:spTgt spid="219147"/>
                                        </p:tgtEl>
                                        <p:attrNameLst>
                                          <p:attrName>ppt_w</p:attrName>
                                        </p:attrNameLst>
                                      </p:cBhvr>
                                      <p:tavLst>
                                        <p:tav tm="0">
                                          <p:val>
                                            <p:fltVal val="0"/>
                                          </p:val>
                                        </p:tav>
                                        <p:tav tm="100000">
                                          <p:val>
                                            <p:strVal val="#ppt_w"/>
                                          </p:val>
                                        </p:tav>
                                      </p:tavLst>
                                    </p:anim>
                                    <p:anim calcmode="lin" valueType="num">
                                      <p:cBhvr>
                                        <p:cTn id="23" dur="3000" fill="hold"/>
                                        <p:tgtEl>
                                          <p:spTgt spid="219147"/>
                                        </p:tgtEl>
                                        <p:attrNameLst>
                                          <p:attrName>ppt_h</p:attrName>
                                        </p:attrNameLst>
                                      </p:cBhvr>
                                      <p:tavLst>
                                        <p:tav tm="0">
                                          <p:val>
                                            <p:fltVal val="0"/>
                                          </p:val>
                                        </p:tav>
                                        <p:tav tm="100000">
                                          <p:val>
                                            <p:strVal val="#ppt_h"/>
                                          </p:val>
                                        </p:tav>
                                      </p:tavLst>
                                    </p:anim>
                                    <p:animEffect transition="in" filter="fade">
                                      <p:cBhvr>
                                        <p:cTn id="24" dur="3000"/>
                                        <p:tgtEl>
                                          <p:spTgt spid="219147"/>
                                        </p:tgtEl>
                                      </p:cBhvr>
                                    </p:animEffect>
                                  </p:childTnLst>
                                </p:cTn>
                              </p:par>
                              <p:par>
                                <p:cTn id="25" presetID="6" presetClass="emph" presetSubtype="0" repeatCount="indefinite" fill="hold" nodeType="withEffect">
                                  <p:stCondLst>
                                    <p:cond delay="600"/>
                                  </p:stCondLst>
                                  <p:endCondLst>
                                    <p:cond evt="onNext" delay="0">
                                      <p:tgtEl>
                                        <p:sldTgt/>
                                      </p:tgtEl>
                                    </p:cond>
                                  </p:endCondLst>
                                  <p:childTnLst>
                                    <p:animScale>
                                      <p:cBhvr>
                                        <p:cTn id="26" dur="1000" fill="hold"/>
                                        <p:tgtEl>
                                          <p:spTgt spid="219147"/>
                                        </p:tgtEl>
                                      </p:cBhvr>
                                      <p:by x="150000" y="150000"/>
                                    </p:animScale>
                                  </p:childTnLst>
                                </p:cTn>
                              </p:par>
                              <p:par>
                                <p:cTn id="27" presetID="64" presetClass="path" presetSubtype="0" repeatCount="indefinite" accel="50000" fill="hold" nodeType="withEffect">
                                  <p:stCondLst>
                                    <p:cond delay="600"/>
                                  </p:stCondLst>
                                  <p:childTnLst>
                                    <p:animMotion origin="layout" path="M 3.33333E-6 1.11111E-6 L 3.33333E-6 -0.16667 " pathEditMode="relative" rAng="0" ptsTypes="AA">
                                      <p:cBhvr>
                                        <p:cTn id="28" dur="500" fill="hold"/>
                                        <p:tgtEl>
                                          <p:spTgt spid="219148"/>
                                        </p:tgtEl>
                                        <p:attrNameLst>
                                          <p:attrName>ppt_x</p:attrName>
                                          <p:attrName>ppt_y</p:attrName>
                                        </p:attrNameLst>
                                      </p:cBhvr>
                                      <p:rCtr x="0" y="-8333"/>
                                    </p:animMotion>
                                  </p:childTnLst>
                                </p:cTn>
                              </p:par>
                              <p:par>
                                <p:cTn id="29" presetID="53" presetClass="entr" presetSubtype="0" fill="hold" nodeType="withEffect">
                                  <p:stCondLst>
                                    <p:cond delay="0"/>
                                  </p:stCondLst>
                                  <p:childTnLst>
                                    <p:set>
                                      <p:cBhvr>
                                        <p:cTn id="30" dur="1" fill="hold">
                                          <p:stCondLst>
                                            <p:cond delay="0"/>
                                          </p:stCondLst>
                                        </p:cTn>
                                        <p:tgtEl>
                                          <p:spTgt spid="219148"/>
                                        </p:tgtEl>
                                        <p:attrNameLst>
                                          <p:attrName>style.visibility</p:attrName>
                                        </p:attrNameLst>
                                      </p:cBhvr>
                                      <p:to>
                                        <p:strVal val="visible"/>
                                      </p:to>
                                    </p:set>
                                    <p:anim calcmode="lin" valueType="num">
                                      <p:cBhvr>
                                        <p:cTn id="31" dur="2000" fill="hold"/>
                                        <p:tgtEl>
                                          <p:spTgt spid="219148"/>
                                        </p:tgtEl>
                                        <p:attrNameLst>
                                          <p:attrName>ppt_w</p:attrName>
                                        </p:attrNameLst>
                                      </p:cBhvr>
                                      <p:tavLst>
                                        <p:tav tm="0">
                                          <p:val>
                                            <p:fltVal val="0"/>
                                          </p:val>
                                        </p:tav>
                                        <p:tav tm="100000">
                                          <p:val>
                                            <p:strVal val="#ppt_w"/>
                                          </p:val>
                                        </p:tav>
                                      </p:tavLst>
                                    </p:anim>
                                    <p:anim calcmode="lin" valueType="num">
                                      <p:cBhvr>
                                        <p:cTn id="32" dur="2000" fill="hold"/>
                                        <p:tgtEl>
                                          <p:spTgt spid="219148"/>
                                        </p:tgtEl>
                                        <p:attrNameLst>
                                          <p:attrName>ppt_h</p:attrName>
                                        </p:attrNameLst>
                                      </p:cBhvr>
                                      <p:tavLst>
                                        <p:tav tm="0">
                                          <p:val>
                                            <p:fltVal val="0"/>
                                          </p:val>
                                        </p:tav>
                                        <p:tav tm="100000">
                                          <p:val>
                                            <p:strVal val="#ppt_h"/>
                                          </p:val>
                                        </p:tav>
                                      </p:tavLst>
                                    </p:anim>
                                    <p:animEffect transition="in" filter="fade">
                                      <p:cBhvr>
                                        <p:cTn id="33" dur="2000"/>
                                        <p:tgtEl>
                                          <p:spTgt spid="219148"/>
                                        </p:tgtEl>
                                      </p:cBhvr>
                                    </p:animEffect>
                                  </p:childTnLst>
                                </p:cTn>
                              </p:par>
                              <p:par>
                                <p:cTn id="34" presetID="6" presetClass="emph" presetSubtype="0" repeatCount="indefinite" fill="hold" nodeType="withEffect">
                                  <p:stCondLst>
                                    <p:cond delay="600"/>
                                  </p:stCondLst>
                                  <p:endCondLst>
                                    <p:cond evt="onNext" delay="0">
                                      <p:tgtEl>
                                        <p:sldTgt/>
                                      </p:tgtEl>
                                    </p:cond>
                                  </p:endCondLst>
                                  <p:childTnLst>
                                    <p:animScale>
                                      <p:cBhvr>
                                        <p:cTn id="35" dur="1000" fill="hold"/>
                                        <p:tgtEl>
                                          <p:spTgt spid="219148"/>
                                        </p:tgtEl>
                                      </p:cBhvr>
                                      <p:by x="150000" y="150000"/>
                                    </p:animScale>
                                  </p:childTnLst>
                                </p:cTn>
                              </p:par>
                              <p:par>
                                <p:cTn id="36" presetID="9" presetClass="entr" presetSubtype="0" fill="hold" nodeType="withEffect">
                                  <p:stCondLst>
                                    <p:cond delay="0"/>
                                  </p:stCondLst>
                                  <p:childTnLst>
                                    <p:set>
                                      <p:cBhvr>
                                        <p:cTn id="37" dur="1" fill="hold">
                                          <p:stCondLst>
                                            <p:cond delay="0"/>
                                          </p:stCondLst>
                                        </p:cTn>
                                        <p:tgtEl>
                                          <p:spTgt spid="219152"/>
                                        </p:tgtEl>
                                        <p:attrNameLst>
                                          <p:attrName>style.visibility</p:attrName>
                                        </p:attrNameLst>
                                      </p:cBhvr>
                                      <p:to>
                                        <p:strVal val="visible"/>
                                      </p:to>
                                    </p:set>
                                    <p:animEffect transition="in" filter="dissolve">
                                      <p:cBhvr>
                                        <p:cTn id="38" dur="8000"/>
                                        <p:tgtEl>
                                          <p:spTgt spid="219152"/>
                                        </p:tgtEl>
                                      </p:cBhvr>
                                    </p:animEffect>
                                  </p:childTnLst>
                                </p:cTn>
                              </p:par>
                              <p:par>
                                <p:cTn id="39" presetID="9" presetClass="entr" presetSubtype="0" fill="hold" nodeType="withEffect">
                                  <p:stCondLst>
                                    <p:cond delay="0"/>
                                  </p:stCondLst>
                                  <p:childTnLst>
                                    <p:set>
                                      <p:cBhvr>
                                        <p:cTn id="40" dur="1" fill="hold">
                                          <p:stCondLst>
                                            <p:cond delay="0"/>
                                          </p:stCondLst>
                                        </p:cTn>
                                        <p:tgtEl>
                                          <p:spTgt spid="219155"/>
                                        </p:tgtEl>
                                        <p:attrNameLst>
                                          <p:attrName>style.visibility</p:attrName>
                                        </p:attrNameLst>
                                      </p:cBhvr>
                                      <p:to>
                                        <p:strVal val="visible"/>
                                      </p:to>
                                    </p:set>
                                    <p:animEffect transition="in" filter="dissolve">
                                      <p:cBhvr>
                                        <p:cTn id="41" dur="8000"/>
                                        <p:tgtEl>
                                          <p:spTgt spid="219155"/>
                                        </p:tgtEl>
                                      </p:cBhvr>
                                    </p:animEffect>
                                  </p:childTnLst>
                                </p:cTn>
                              </p:par>
                              <p:par>
                                <p:cTn id="42" presetID="9" presetClass="entr" presetSubtype="0" fill="hold" nodeType="withEffect">
                                  <p:stCondLst>
                                    <p:cond delay="0"/>
                                  </p:stCondLst>
                                  <p:childTnLst>
                                    <p:set>
                                      <p:cBhvr>
                                        <p:cTn id="43" dur="1" fill="hold">
                                          <p:stCondLst>
                                            <p:cond delay="0"/>
                                          </p:stCondLst>
                                        </p:cTn>
                                        <p:tgtEl>
                                          <p:spTgt spid="219156"/>
                                        </p:tgtEl>
                                        <p:attrNameLst>
                                          <p:attrName>style.visibility</p:attrName>
                                        </p:attrNameLst>
                                      </p:cBhvr>
                                      <p:to>
                                        <p:strVal val="visible"/>
                                      </p:to>
                                    </p:set>
                                    <p:animEffect transition="in" filter="dissolve">
                                      <p:cBhvr>
                                        <p:cTn id="44" dur="8000"/>
                                        <p:tgtEl>
                                          <p:spTgt spid="219156"/>
                                        </p:tgtEl>
                                      </p:cBhvr>
                                    </p:animEffect>
                                  </p:childTnLst>
                                </p:cTn>
                              </p:par>
                              <p:par>
                                <p:cTn id="45" presetID="22" presetClass="entr" presetSubtype="1" fill="hold" nodeType="withEffect">
                                  <p:stCondLst>
                                    <p:cond delay="0"/>
                                  </p:stCondLst>
                                  <p:childTnLst>
                                    <p:set>
                                      <p:cBhvr>
                                        <p:cTn id="46" dur="1" fill="hold">
                                          <p:stCondLst>
                                            <p:cond delay="0"/>
                                          </p:stCondLst>
                                        </p:cTn>
                                        <p:tgtEl>
                                          <p:spTgt spid="219152"/>
                                        </p:tgtEl>
                                        <p:attrNameLst>
                                          <p:attrName>style.visibility</p:attrName>
                                        </p:attrNameLst>
                                      </p:cBhvr>
                                      <p:to>
                                        <p:strVal val="visible"/>
                                      </p:to>
                                    </p:set>
                                    <p:animEffect transition="in" filter="wipe(up)">
                                      <p:cBhvr>
                                        <p:cTn id="47" dur="8000"/>
                                        <p:tgtEl>
                                          <p:spTgt spid="219152"/>
                                        </p:tgtEl>
                                      </p:cBhvr>
                                    </p:animEffect>
                                  </p:childTnLst>
                                </p:cTn>
                              </p:par>
                              <p:par>
                                <p:cTn id="48" presetID="22" presetClass="entr" presetSubtype="1" fill="hold" nodeType="withEffect">
                                  <p:stCondLst>
                                    <p:cond delay="0"/>
                                  </p:stCondLst>
                                  <p:childTnLst>
                                    <p:set>
                                      <p:cBhvr>
                                        <p:cTn id="49" dur="1" fill="hold">
                                          <p:stCondLst>
                                            <p:cond delay="0"/>
                                          </p:stCondLst>
                                        </p:cTn>
                                        <p:tgtEl>
                                          <p:spTgt spid="219155"/>
                                        </p:tgtEl>
                                        <p:attrNameLst>
                                          <p:attrName>style.visibility</p:attrName>
                                        </p:attrNameLst>
                                      </p:cBhvr>
                                      <p:to>
                                        <p:strVal val="visible"/>
                                      </p:to>
                                    </p:set>
                                    <p:animEffect transition="in" filter="wipe(up)">
                                      <p:cBhvr>
                                        <p:cTn id="50" dur="8000"/>
                                        <p:tgtEl>
                                          <p:spTgt spid="219155"/>
                                        </p:tgtEl>
                                      </p:cBhvr>
                                    </p:animEffect>
                                  </p:childTnLst>
                                </p:cTn>
                              </p:par>
                              <p:par>
                                <p:cTn id="51" presetID="22" presetClass="entr" presetSubtype="1" fill="hold" nodeType="withEffect">
                                  <p:stCondLst>
                                    <p:cond delay="0"/>
                                  </p:stCondLst>
                                  <p:childTnLst>
                                    <p:set>
                                      <p:cBhvr>
                                        <p:cTn id="52" dur="1" fill="hold">
                                          <p:stCondLst>
                                            <p:cond delay="0"/>
                                          </p:stCondLst>
                                        </p:cTn>
                                        <p:tgtEl>
                                          <p:spTgt spid="219156"/>
                                        </p:tgtEl>
                                        <p:attrNameLst>
                                          <p:attrName>style.visibility</p:attrName>
                                        </p:attrNameLst>
                                      </p:cBhvr>
                                      <p:to>
                                        <p:strVal val="visible"/>
                                      </p:to>
                                    </p:set>
                                    <p:animEffect transition="in" filter="wipe(up)">
                                      <p:cBhvr>
                                        <p:cTn id="53" dur="8000"/>
                                        <p:tgtEl>
                                          <p:spTgt spid="21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6" grpId="0" animBg="1"/>
      <p:bldP spid="219146" grpId="1" animBg="1"/>
      <p:bldP spid="219146" grpId="2" animBg="1"/>
      <p:bldP spid="219147" grpId="0" animBg="1"/>
      <p:bldP spid="219147" grpId="1" animBg="1"/>
      <p:bldP spid="219147" grpId="2" animBg="1"/>
      <p:bldP spid="219148" grpId="0" animBg="1"/>
      <p:bldP spid="219148" grpId="1" animBg="1"/>
      <p:bldP spid="219148" grpId="2" animBg="1"/>
      <p:bldP spid="219152" grpId="0" animBg="1"/>
      <p:bldP spid="219152" grpId="1" animBg="1"/>
      <p:bldP spid="219155" grpId="0" animBg="1"/>
      <p:bldP spid="219155" grpId="1" animBg="1"/>
      <p:bldP spid="219156" grpId="0" animBg="1"/>
      <p:bldP spid="219156"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a:extLst>
              <a:ext uri="{FF2B5EF4-FFF2-40B4-BE49-F238E27FC236}">
                <a16:creationId xmlns:a16="http://schemas.microsoft.com/office/drawing/2014/main" id="{C89DAA66-0BB0-5FB8-DA18-F5F0E8355342}"/>
              </a:ext>
            </a:extLst>
          </p:cNvPr>
          <p:cNvSpPr>
            <a:spLocks noChangeArrowheads="1"/>
          </p:cNvSpPr>
          <p:nvPr/>
        </p:nvSpPr>
        <p:spPr bwMode="auto">
          <a:xfrm>
            <a:off x="0" y="0"/>
            <a:ext cx="8915400" cy="3140075"/>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4000" b="1" u="sng"/>
              <a:t>more evidence of </a:t>
            </a:r>
          </a:p>
          <a:p>
            <a:pPr>
              <a:defRPr/>
            </a:pPr>
            <a:r>
              <a:rPr lang="en-US" sz="4000" b="1" u="sng"/>
              <a:t>a Chemical Change:</a:t>
            </a:r>
          </a:p>
          <a:p>
            <a:pPr>
              <a:defRPr/>
            </a:pPr>
            <a:endParaRPr lang="en-US" sz="4000" b="1" u="sng"/>
          </a:p>
          <a:p>
            <a:pPr>
              <a:defRPr/>
            </a:pPr>
            <a:r>
              <a:rPr lang="en-US" sz="4000" b="1">
                <a:solidFill>
                  <a:srgbClr val="FF5050"/>
                </a:solidFill>
              </a:rPr>
              <a:t>light</a:t>
            </a:r>
            <a:endParaRPr lang="en-US" sz="4000" b="1" u="sng"/>
          </a:p>
          <a:p>
            <a:pPr>
              <a:defRPr/>
            </a:pPr>
            <a:r>
              <a:rPr lang="en-US" sz="4000" b="1">
                <a:solidFill>
                  <a:srgbClr val="FF5050"/>
                </a:solidFill>
              </a:rPr>
              <a:t>fire                  </a:t>
            </a:r>
          </a:p>
        </p:txBody>
      </p:sp>
      <p:sp>
        <p:nvSpPr>
          <p:cNvPr id="152579" name="Rectangle 20">
            <a:extLst>
              <a:ext uri="{FF2B5EF4-FFF2-40B4-BE49-F238E27FC236}">
                <a16:creationId xmlns:a16="http://schemas.microsoft.com/office/drawing/2014/main" id="{EDA64D61-EFED-77AE-8238-56209D77D7A8}"/>
              </a:ext>
            </a:extLst>
          </p:cNvPr>
          <p:cNvSpPr>
            <a:spLocks noChangeArrowheads="1"/>
          </p:cNvSpPr>
          <p:nvPr/>
        </p:nvSpPr>
        <p:spPr bwMode="auto">
          <a:xfrm>
            <a:off x="2459038" y="5105400"/>
            <a:ext cx="3925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b="1"/>
              <a:t>http://webmineral.com/help/FlameTest.shtml</a:t>
            </a:r>
          </a:p>
        </p:txBody>
      </p:sp>
      <p:sp>
        <p:nvSpPr>
          <p:cNvPr id="152580" name="Rectangle 21">
            <a:extLst>
              <a:ext uri="{FF2B5EF4-FFF2-40B4-BE49-F238E27FC236}">
                <a16:creationId xmlns:a16="http://schemas.microsoft.com/office/drawing/2014/main" id="{8D63CCC3-5A4B-96DE-92CE-0A3622398843}"/>
              </a:ext>
            </a:extLst>
          </p:cNvPr>
          <p:cNvSpPr>
            <a:spLocks noChangeArrowheads="1"/>
          </p:cNvSpPr>
          <p:nvPr/>
        </p:nvSpPr>
        <p:spPr bwMode="auto">
          <a:xfrm>
            <a:off x="3048000" y="4419600"/>
            <a:ext cx="2303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200" b="1">
                <a:solidFill>
                  <a:srgbClr val="FF5050"/>
                </a:solidFill>
              </a:rPr>
              <a:t>Flame Test</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E015FABF-C378-28F4-63BE-A7916E7499F0}"/>
              </a:ext>
            </a:extLst>
          </p:cNvPr>
          <p:cNvSpPr>
            <a:spLocks noChangeArrowheads="1"/>
          </p:cNvSpPr>
          <p:nvPr/>
        </p:nvSpPr>
        <p:spPr bwMode="auto">
          <a:xfrm>
            <a:off x="0" y="0"/>
            <a:ext cx="6629400" cy="2654300"/>
          </a:xfrm>
          <a:prstGeom prst="rect">
            <a:avLst/>
          </a:prstGeom>
          <a:noFill/>
          <a:ln w="9525">
            <a:noFill/>
            <a:miter lim="800000"/>
            <a:headEnd/>
            <a:tailEnd/>
          </a:ln>
          <a:effectLst>
            <a:outerShdw dist="35921" dir="2700000" algn="ctr" rotWithShape="0">
              <a:srgbClr val="CC0099"/>
            </a:outerShdw>
          </a:effectLst>
        </p:spPr>
        <p:txBody>
          <a:bodyPr>
            <a:spAutoFit/>
          </a:bodyPr>
          <a:lstStyle/>
          <a:p>
            <a:pPr algn="l">
              <a:spcBef>
                <a:spcPct val="50000"/>
              </a:spcBef>
              <a:defRPr/>
            </a:pPr>
            <a:r>
              <a:rPr lang="en-US" sz="4800" b="1">
                <a:solidFill>
                  <a:srgbClr val="FF9900"/>
                </a:solidFill>
              </a:rPr>
              <a:t> Precipitate</a:t>
            </a:r>
            <a:endParaRPr lang="en-US" sz="4800" b="1" u="sng">
              <a:solidFill>
                <a:srgbClr val="FF9900"/>
              </a:solidFill>
            </a:endParaRPr>
          </a:p>
          <a:p>
            <a:pPr algn="l">
              <a:spcBef>
                <a:spcPct val="50000"/>
              </a:spcBef>
              <a:defRPr/>
            </a:pPr>
            <a:r>
              <a:rPr lang="en-US" sz="4800">
                <a:solidFill>
                  <a:srgbClr val="FF9900"/>
                </a:solidFill>
              </a:rPr>
              <a:t>formation of insoluble ionic compounds.</a:t>
            </a:r>
          </a:p>
        </p:txBody>
      </p:sp>
      <p:pic>
        <p:nvPicPr>
          <p:cNvPr id="153603" name="Picture 3" descr="P7280069">
            <a:hlinkClick r:id="rId3"/>
            <a:extLst>
              <a:ext uri="{FF2B5EF4-FFF2-40B4-BE49-F238E27FC236}">
                <a16:creationId xmlns:a16="http://schemas.microsoft.com/office/drawing/2014/main" id="{1BC474C4-3533-7808-5DD3-097DDC07F3D1}"/>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4549775" y="3124200"/>
            <a:ext cx="45942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AutoShape 4">
            <a:extLst>
              <a:ext uri="{FF2B5EF4-FFF2-40B4-BE49-F238E27FC236}">
                <a16:creationId xmlns:a16="http://schemas.microsoft.com/office/drawing/2014/main" id="{DBA1575E-4B5E-CBA1-E84B-098B91AD98B0}"/>
              </a:ext>
            </a:extLst>
          </p:cNvPr>
          <p:cNvSpPr>
            <a:spLocks noChangeAspect="1" noChangeArrowheads="1"/>
          </p:cNvSpPr>
          <p:nvPr/>
        </p:nvSpPr>
        <p:spPr bwMode="auto">
          <a:xfrm>
            <a:off x="5275263" y="-74613"/>
            <a:ext cx="95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53605" name="Picture 5" descr="yellowDecan4">
            <a:extLst>
              <a:ext uri="{FF2B5EF4-FFF2-40B4-BE49-F238E27FC236}">
                <a16:creationId xmlns:a16="http://schemas.microsoft.com/office/drawing/2014/main" id="{537ADA36-CDB1-DEFB-062F-0BF91D8FB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6" name="Picture 6" descr="tx82p7">
            <a:extLst>
              <a:ext uri="{FF2B5EF4-FFF2-40B4-BE49-F238E27FC236}">
                <a16:creationId xmlns:a16="http://schemas.microsoft.com/office/drawing/2014/main" id="{70DA54D2-7D3A-19F8-6276-1D611B4E1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2763" y="0"/>
            <a:ext cx="22812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j0316754">
            <a:extLst>
              <a:ext uri="{FF2B5EF4-FFF2-40B4-BE49-F238E27FC236}">
                <a16:creationId xmlns:a16="http://schemas.microsoft.com/office/drawing/2014/main" id="{C4F0E3D9-0483-C8BA-3828-54E8F882AE44}"/>
              </a:ext>
            </a:extLst>
          </p:cNvPr>
          <p:cNvPicPr>
            <a:picLocks noChangeAspect="1" noChangeArrowheads="1"/>
          </p:cNvPicPr>
          <p:nvPr/>
        </p:nvPicPr>
        <p:blipFill>
          <a:blip r:embed="rId3">
            <a:lum bright="28000" contrast="-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0" name="Rectangle 2">
            <a:extLst>
              <a:ext uri="{FF2B5EF4-FFF2-40B4-BE49-F238E27FC236}">
                <a16:creationId xmlns:a16="http://schemas.microsoft.com/office/drawing/2014/main" id="{799EB5AF-309F-0B2A-104E-78F90B0EE087}"/>
              </a:ext>
            </a:extLst>
          </p:cNvPr>
          <p:cNvSpPr>
            <a:spLocks noChangeArrowheads="1"/>
          </p:cNvSpPr>
          <p:nvPr/>
        </p:nvSpPr>
        <p:spPr bwMode="auto">
          <a:xfrm>
            <a:off x="838200" y="84138"/>
            <a:ext cx="8229600" cy="6035675"/>
          </a:xfrm>
          <a:prstGeom prst="rect">
            <a:avLst/>
          </a:prstGeom>
          <a:noFill/>
          <a:ln w="9525" algn="ctr">
            <a:noFill/>
            <a:miter lim="800000"/>
            <a:headEnd/>
            <a:tailEnd/>
          </a:ln>
          <a:effectLst>
            <a:outerShdw dist="35921" dir="2700000" algn="ctr" rotWithShape="0">
              <a:srgbClr val="FCBAF3"/>
            </a:outerShdw>
          </a:effectLst>
        </p:spPr>
        <p:txBody>
          <a:bodyPr>
            <a:spAutoFit/>
          </a:bodyPr>
          <a:lstStyle/>
          <a:p>
            <a:pPr>
              <a:spcBef>
                <a:spcPct val="50000"/>
              </a:spcBef>
              <a:defRPr/>
            </a:pPr>
            <a:r>
              <a:rPr lang="en-US" sz="3000" b="1"/>
              <a:t>Which statement about the molecules in ice and the molecules in liquid water is correct?</a:t>
            </a:r>
          </a:p>
          <a:p>
            <a:pPr>
              <a:spcBef>
                <a:spcPct val="50000"/>
              </a:spcBef>
              <a:defRPr/>
            </a:pPr>
            <a:r>
              <a:rPr lang="en-US" sz="3000" b="1"/>
              <a:t> The molecules in ice have more energy than the molecules in liquid water. </a:t>
            </a:r>
          </a:p>
          <a:p>
            <a:pPr>
              <a:spcBef>
                <a:spcPct val="50000"/>
              </a:spcBef>
              <a:defRPr/>
            </a:pPr>
            <a:r>
              <a:rPr lang="en-US" sz="3000" b="1"/>
              <a:t> The molecules in ice contain different atoms than the molecules in liquid water. </a:t>
            </a:r>
          </a:p>
          <a:p>
            <a:pPr>
              <a:spcBef>
                <a:spcPct val="50000"/>
              </a:spcBef>
              <a:defRPr/>
            </a:pPr>
            <a:r>
              <a:rPr lang="en-US" sz="3000" b="1"/>
              <a:t> The molecules in ice have more electric charge than the molecules in liquid water. </a:t>
            </a:r>
          </a:p>
          <a:p>
            <a:pPr>
              <a:spcBef>
                <a:spcPct val="50000"/>
              </a:spcBef>
              <a:defRPr/>
            </a:pPr>
            <a:r>
              <a:rPr lang="en-US" sz="3000" b="1"/>
              <a:t> The molecules in ice are less free to move than the molecules in liquid water.</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626" name="Picture 2">
            <a:extLst>
              <a:ext uri="{FF2B5EF4-FFF2-40B4-BE49-F238E27FC236}">
                <a16:creationId xmlns:a16="http://schemas.microsoft.com/office/drawing/2014/main" id="{C4F2CB30-FC07-8F94-A076-C3FE47078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163"/>
          <a:stretch>
            <a:fillRect/>
          </a:stretch>
        </p:blipFill>
        <p:spPr bwMode="auto">
          <a:xfrm>
            <a:off x="5257800" y="4864100"/>
            <a:ext cx="28956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3">
            <a:extLst>
              <a:ext uri="{FF2B5EF4-FFF2-40B4-BE49-F238E27FC236}">
                <a16:creationId xmlns:a16="http://schemas.microsoft.com/office/drawing/2014/main" id="{2EE379B4-ABF2-EC93-D479-DB9C097EF051}"/>
              </a:ext>
            </a:extLst>
          </p:cNvPr>
          <p:cNvSpPr>
            <a:spLocks noChangeArrowheads="1"/>
          </p:cNvSpPr>
          <p:nvPr/>
        </p:nvSpPr>
        <p:spPr bwMode="auto">
          <a:xfrm>
            <a:off x="304800" y="0"/>
            <a:ext cx="88392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t>You get up in the morning and make toast for breakfast. You notice the color changes from light to dark. Later on that day in science class, your teachers asks for every day examples of physical and chemical changes. </a:t>
            </a:r>
          </a:p>
          <a:p>
            <a:pPr algn="l" eaLnBrk="1" hangingPunct="1"/>
            <a:r>
              <a:rPr lang="en-US" altLang="en-US" sz="3600" b="1"/>
              <a:t>Should you volunteer your toast as an example of a physical or chemical change? </a:t>
            </a:r>
          </a:p>
          <a:p>
            <a:pPr algn="l" eaLnBrk="1" hangingPunct="1"/>
            <a:r>
              <a:rPr lang="en-US" altLang="en-US" sz="3600" b="1"/>
              <a:t>Why?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j0227540">
            <a:extLst>
              <a:ext uri="{FF2B5EF4-FFF2-40B4-BE49-F238E27FC236}">
                <a16:creationId xmlns:a16="http://schemas.microsoft.com/office/drawing/2014/main" id="{D1058E7B-A9FF-590C-D743-4296F9BBA8FC}"/>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1" name="Rectangle 3">
            <a:extLst>
              <a:ext uri="{FF2B5EF4-FFF2-40B4-BE49-F238E27FC236}">
                <a16:creationId xmlns:a16="http://schemas.microsoft.com/office/drawing/2014/main" id="{E81AB95F-84CE-ED1B-C9FC-6F8DBC698243}"/>
              </a:ext>
            </a:extLst>
          </p:cNvPr>
          <p:cNvSpPr>
            <a:spLocks noChangeArrowheads="1"/>
          </p:cNvSpPr>
          <p:nvPr/>
        </p:nvSpPr>
        <p:spPr bwMode="auto">
          <a:xfrm>
            <a:off x="762000" y="198438"/>
            <a:ext cx="8153400" cy="6430962"/>
          </a:xfrm>
          <a:prstGeom prst="rect">
            <a:avLst/>
          </a:prstGeom>
          <a:noFill/>
          <a:ln w="9525">
            <a:noFill/>
            <a:miter lim="800000"/>
            <a:headEnd/>
            <a:tailEnd/>
          </a:ln>
          <a:effectLst>
            <a:outerShdw dist="35921" dir="2700000" algn="ctr" rotWithShape="0">
              <a:srgbClr val="FDFD87"/>
            </a:outerShdw>
          </a:effectLst>
        </p:spPr>
        <p:txBody>
          <a:bodyPr>
            <a:spAutoFit/>
          </a:bodyPr>
          <a:lstStyle/>
          <a:p>
            <a:pPr algn="l">
              <a:spcBef>
                <a:spcPct val="50000"/>
              </a:spcBef>
              <a:defRPr/>
            </a:pPr>
            <a:r>
              <a:rPr lang="en-US" sz="3200" b="1"/>
              <a:t>Lucy noticed that her coin collection had begun to tarnish. Some of the metal in the coins had begun to change color. The formation of tarnish is most similar to which of the following changes?</a:t>
            </a:r>
          </a:p>
          <a:p>
            <a:pPr algn="l">
              <a:spcBef>
                <a:spcPct val="50000"/>
              </a:spcBef>
              <a:defRPr/>
            </a:pPr>
            <a:r>
              <a:rPr lang="en-US" sz="3200" b="1"/>
              <a:t> shredding a piece of paper into hundreds of tiny strips </a:t>
            </a:r>
          </a:p>
          <a:p>
            <a:pPr algn="l">
              <a:spcBef>
                <a:spcPct val="50000"/>
              </a:spcBef>
              <a:defRPr/>
            </a:pPr>
            <a:r>
              <a:rPr lang="en-US" sz="3200" b="1"/>
              <a:t> dropping a dinner plate on the floor </a:t>
            </a:r>
          </a:p>
          <a:p>
            <a:pPr algn="l">
              <a:spcBef>
                <a:spcPct val="50000"/>
              </a:spcBef>
              <a:defRPr/>
            </a:pPr>
            <a:r>
              <a:rPr lang="en-US" sz="3200" b="1"/>
              <a:t> melting ice cubes in a glass of juice </a:t>
            </a:r>
          </a:p>
          <a:p>
            <a:pPr algn="l">
              <a:spcBef>
                <a:spcPct val="50000"/>
              </a:spcBef>
              <a:defRPr/>
            </a:pPr>
            <a:r>
              <a:rPr lang="en-US" sz="3200" b="1"/>
              <a:t> burning a piece of paper to ashes in a fireplace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6850" name="AutoShape 2">
            <a:extLst>
              <a:ext uri="{FF2B5EF4-FFF2-40B4-BE49-F238E27FC236}">
                <a16:creationId xmlns:a16="http://schemas.microsoft.com/office/drawing/2014/main" id="{72EC612D-BCB6-5B18-0833-09662800CA34}"/>
              </a:ext>
            </a:extLst>
          </p:cNvPr>
          <p:cNvSpPr>
            <a:spLocks noChangeArrowheads="1"/>
          </p:cNvSpPr>
          <p:nvPr/>
        </p:nvSpPr>
        <p:spPr bwMode="auto">
          <a:xfrm>
            <a:off x="5181600" y="2362200"/>
            <a:ext cx="37338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Decomposition</a:t>
            </a:r>
          </a:p>
        </p:txBody>
      </p:sp>
      <p:sp>
        <p:nvSpPr>
          <p:cNvPr id="206851" name="Freeform 3">
            <a:extLst>
              <a:ext uri="{FF2B5EF4-FFF2-40B4-BE49-F238E27FC236}">
                <a16:creationId xmlns:a16="http://schemas.microsoft.com/office/drawing/2014/main" id="{964AC2AE-0E9D-51FA-29C1-0866EE506557}"/>
              </a:ext>
            </a:extLst>
          </p:cNvPr>
          <p:cNvSpPr>
            <a:spLocks/>
          </p:cNvSpPr>
          <p:nvPr/>
        </p:nvSpPr>
        <p:spPr bwMode="auto">
          <a:xfrm>
            <a:off x="2971800" y="1600200"/>
            <a:ext cx="1143000" cy="1524000"/>
          </a:xfrm>
          <a:custGeom>
            <a:avLst/>
            <a:gdLst>
              <a:gd name="T0" fmla="*/ 912 w 912"/>
              <a:gd name="T1" fmla="*/ 0 h 960"/>
              <a:gd name="T2" fmla="*/ 672 w 912"/>
              <a:gd name="T3" fmla="*/ 672 h 960"/>
              <a:gd name="T4" fmla="*/ 0 w 912"/>
              <a:gd name="T5" fmla="*/ 960 h 960"/>
              <a:gd name="T6" fmla="*/ 0 60000 65536"/>
              <a:gd name="T7" fmla="*/ 0 60000 65536"/>
              <a:gd name="T8" fmla="*/ 0 60000 65536"/>
              <a:gd name="T9" fmla="*/ 0 w 912"/>
              <a:gd name="T10" fmla="*/ 0 h 960"/>
              <a:gd name="T11" fmla="*/ 912 w 912"/>
              <a:gd name="T12" fmla="*/ 960 h 960"/>
            </a:gdLst>
            <a:ahLst/>
            <a:cxnLst>
              <a:cxn ang="T6">
                <a:pos x="T0" y="T1"/>
              </a:cxn>
              <a:cxn ang="T7">
                <a:pos x="T2" y="T3"/>
              </a:cxn>
              <a:cxn ang="T8">
                <a:pos x="T4" y="T5"/>
              </a:cxn>
            </a:cxnLst>
            <a:rect l="T9" t="T10" r="T11" b="T12"/>
            <a:pathLst>
              <a:path w="912" h="960">
                <a:moveTo>
                  <a:pt x="912" y="0"/>
                </a:moveTo>
                <a:cubicBezTo>
                  <a:pt x="868" y="256"/>
                  <a:pt x="824" y="512"/>
                  <a:pt x="672" y="672"/>
                </a:cubicBezTo>
                <a:cubicBezTo>
                  <a:pt x="520" y="832"/>
                  <a:pt x="260" y="896"/>
                  <a:pt x="0" y="960"/>
                </a:cubicBezTo>
              </a:path>
            </a:pathLst>
          </a:custGeom>
          <a:noFill/>
          <a:ln w="76200">
            <a:solidFill>
              <a:srgbClr val="00FFFF"/>
            </a:solidFill>
            <a:round/>
            <a:headEnd/>
            <a:tailEnd/>
          </a:ln>
          <a:scene3d>
            <a:camera prst="legacyObliqueTopRight"/>
            <a:lightRig rig="legacyFlat3" dir="b"/>
          </a:scene3d>
          <a:sp3d extrusionH="492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rgbClr val="FFFFFF"/>
                </a:solidFill>
              </a14:hiddenFill>
            </a:ext>
          </a:extLst>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06852" name="Freeform 4">
            <a:extLst>
              <a:ext uri="{FF2B5EF4-FFF2-40B4-BE49-F238E27FC236}">
                <a16:creationId xmlns:a16="http://schemas.microsoft.com/office/drawing/2014/main" id="{3AEE4022-2D12-7FDD-66E0-CCCF14806F31}"/>
              </a:ext>
            </a:extLst>
          </p:cNvPr>
          <p:cNvSpPr>
            <a:spLocks/>
          </p:cNvSpPr>
          <p:nvPr/>
        </p:nvSpPr>
        <p:spPr bwMode="auto">
          <a:xfrm flipH="1">
            <a:off x="4267200" y="1524000"/>
            <a:ext cx="762000" cy="1524000"/>
          </a:xfrm>
          <a:custGeom>
            <a:avLst/>
            <a:gdLst>
              <a:gd name="T0" fmla="*/ 912 w 912"/>
              <a:gd name="T1" fmla="*/ 0 h 960"/>
              <a:gd name="T2" fmla="*/ 672 w 912"/>
              <a:gd name="T3" fmla="*/ 672 h 960"/>
              <a:gd name="T4" fmla="*/ 0 w 912"/>
              <a:gd name="T5" fmla="*/ 960 h 960"/>
              <a:gd name="T6" fmla="*/ 0 60000 65536"/>
              <a:gd name="T7" fmla="*/ 0 60000 65536"/>
              <a:gd name="T8" fmla="*/ 0 60000 65536"/>
              <a:gd name="T9" fmla="*/ 0 w 912"/>
              <a:gd name="T10" fmla="*/ 0 h 960"/>
              <a:gd name="T11" fmla="*/ 912 w 912"/>
              <a:gd name="T12" fmla="*/ 960 h 960"/>
            </a:gdLst>
            <a:ahLst/>
            <a:cxnLst>
              <a:cxn ang="T6">
                <a:pos x="T0" y="T1"/>
              </a:cxn>
              <a:cxn ang="T7">
                <a:pos x="T2" y="T3"/>
              </a:cxn>
              <a:cxn ang="T8">
                <a:pos x="T4" y="T5"/>
              </a:cxn>
            </a:cxnLst>
            <a:rect l="T9" t="T10" r="T11" b="T12"/>
            <a:pathLst>
              <a:path w="912" h="960">
                <a:moveTo>
                  <a:pt x="912" y="0"/>
                </a:moveTo>
                <a:cubicBezTo>
                  <a:pt x="868" y="256"/>
                  <a:pt x="824" y="512"/>
                  <a:pt x="672" y="672"/>
                </a:cubicBezTo>
                <a:cubicBezTo>
                  <a:pt x="520" y="832"/>
                  <a:pt x="260" y="896"/>
                  <a:pt x="0" y="960"/>
                </a:cubicBezTo>
              </a:path>
            </a:pathLst>
          </a:custGeom>
          <a:noFill/>
          <a:ln w="76200">
            <a:solidFill>
              <a:srgbClr val="00FFFF"/>
            </a:solidFill>
            <a:round/>
            <a:headEnd/>
            <a:tailEnd/>
          </a:ln>
          <a:scene3d>
            <a:camera prst="legacyObliqueTopRight"/>
            <a:lightRig rig="legacyFlat3" dir="b"/>
          </a:scene3d>
          <a:sp3d extrusionH="492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rgbClr val="FFFFFF"/>
                </a:solidFill>
              </a14:hiddenFill>
            </a:ext>
          </a:extLst>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06853" name="Freeform 5">
            <a:extLst>
              <a:ext uri="{FF2B5EF4-FFF2-40B4-BE49-F238E27FC236}">
                <a16:creationId xmlns:a16="http://schemas.microsoft.com/office/drawing/2014/main" id="{8BAC10F3-BBD9-281E-6985-5F2A0B734E2D}"/>
              </a:ext>
            </a:extLst>
          </p:cNvPr>
          <p:cNvSpPr>
            <a:spLocks/>
          </p:cNvSpPr>
          <p:nvPr/>
        </p:nvSpPr>
        <p:spPr bwMode="auto">
          <a:xfrm>
            <a:off x="2743200" y="1524000"/>
            <a:ext cx="1447800" cy="3657600"/>
          </a:xfrm>
          <a:custGeom>
            <a:avLst/>
            <a:gdLst>
              <a:gd name="T0" fmla="*/ 912 w 912"/>
              <a:gd name="T1" fmla="*/ 0 h 960"/>
              <a:gd name="T2" fmla="*/ 672 w 912"/>
              <a:gd name="T3" fmla="*/ 672 h 960"/>
              <a:gd name="T4" fmla="*/ 0 w 912"/>
              <a:gd name="T5" fmla="*/ 960 h 960"/>
              <a:gd name="T6" fmla="*/ 0 60000 65536"/>
              <a:gd name="T7" fmla="*/ 0 60000 65536"/>
              <a:gd name="T8" fmla="*/ 0 60000 65536"/>
              <a:gd name="T9" fmla="*/ 0 w 912"/>
              <a:gd name="T10" fmla="*/ 0 h 960"/>
              <a:gd name="T11" fmla="*/ 912 w 912"/>
              <a:gd name="T12" fmla="*/ 960 h 960"/>
            </a:gdLst>
            <a:ahLst/>
            <a:cxnLst>
              <a:cxn ang="T6">
                <a:pos x="T0" y="T1"/>
              </a:cxn>
              <a:cxn ang="T7">
                <a:pos x="T2" y="T3"/>
              </a:cxn>
              <a:cxn ang="T8">
                <a:pos x="T4" y="T5"/>
              </a:cxn>
            </a:cxnLst>
            <a:rect l="T9" t="T10" r="T11" b="T12"/>
            <a:pathLst>
              <a:path w="912" h="960">
                <a:moveTo>
                  <a:pt x="912" y="0"/>
                </a:moveTo>
                <a:cubicBezTo>
                  <a:pt x="868" y="256"/>
                  <a:pt x="824" y="512"/>
                  <a:pt x="672" y="672"/>
                </a:cubicBezTo>
                <a:cubicBezTo>
                  <a:pt x="520" y="832"/>
                  <a:pt x="260" y="896"/>
                  <a:pt x="0" y="960"/>
                </a:cubicBezTo>
              </a:path>
            </a:pathLst>
          </a:custGeom>
          <a:noFill/>
          <a:ln w="76200">
            <a:solidFill>
              <a:srgbClr val="00FFFF"/>
            </a:solidFill>
            <a:round/>
            <a:headEnd/>
            <a:tailEnd/>
          </a:ln>
          <a:scene3d>
            <a:camera prst="legacyObliqueTopRight"/>
            <a:lightRig rig="legacyFlat3" dir="b"/>
          </a:scene3d>
          <a:sp3d extrusionH="492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rgbClr val="FFFFFF"/>
                </a:solidFill>
              </a14:hiddenFill>
            </a:ext>
          </a:extLst>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06854" name="Freeform 6">
            <a:extLst>
              <a:ext uri="{FF2B5EF4-FFF2-40B4-BE49-F238E27FC236}">
                <a16:creationId xmlns:a16="http://schemas.microsoft.com/office/drawing/2014/main" id="{A8F9D2FC-507C-BA05-BD34-D7BED0A352CB}"/>
              </a:ext>
            </a:extLst>
          </p:cNvPr>
          <p:cNvSpPr>
            <a:spLocks/>
          </p:cNvSpPr>
          <p:nvPr/>
        </p:nvSpPr>
        <p:spPr bwMode="auto">
          <a:xfrm flipH="1">
            <a:off x="4267200" y="1524000"/>
            <a:ext cx="1066800" cy="3886200"/>
          </a:xfrm>
          <a:custGeom>
            <a:avLst/>
            <a:gdLst>
              <a:gd name="T0" fmla="*/ 912 w 912"/>
              <a:gd name="T1" fmla="*/ 0 h 960"/>
              <a:gd name="T2" fmla="*/ 672 w 912"/>
              <a:gd name="T3" fmla="*/ 672 h 960"/>
              <a:gd name="T4" fmla="*/ 0 w 912"/>
              <a:gd name="T5" fmla="*/ 960 h 960"/>
              <a:gd name="T6" fmla="*/ 0 60000 65536"/>
              <a:gd name="T7" fmla="*/ 0 60000 65536"/>
              <a:gd name="T8" fmla="*/ 0 60000 65536"/>
              <a:gd name="T9" fmla="*/ 0 w 912"/>
              <a:gd name="T10" fmla="*/ 0 h 960"/>
              <a:gd name="T11" fmla="*/ 912 w 912"/>
              <a:gd name="T12" fmla="*/ 960 h 960"/>
            </a:gdLst>
            <a:ahLst/>
            <a:cxnLst>
              <a:cxn ang="T6">
                <a:pos x="T0" y="T1"/>
              </a:cxn>
              <a:cxn ang="T7">
                <a:pos x="T2" y="T3"/>
              </a:cxn>
              <a:cxn ang="T8">
                <a:pos x="T4" y="T5"/>
              </a:cxn>
            </a:cxnLst>
            <a:rect l="T9" t="T10" r="T11" b="T12"/>
            <a:pathLst>
              <a:path w="912" h="960">
                <a:moveTo>
                  <a:pt x="912" y="0"/>
                </a:moveTo>
                <a:cubicBezTo>
                  <a:pt x="868" y="256"/>
                  <a:pt x="824" y="512"/>
                  <a:pt x="672" y="672"/>
                </a:cubicBezTo>
                <a:cubicBezTo>
                  <a:pt x="520" y="832"/>
                  <a:pt x="260" y="896"/>
                  <a:pt x="0" y="960"/>
                </a:cubicBezTo>
              </a:path>
            </a:pathLst>
          </a:custGeom>
          <a:noFill/>
          <a:ln w="76200">
            <a:solidFill>
              <a:srgbClr val="00FFFF"/>
            </a:solidFill>
            <a:round/>
            <a:headEnd/>
            <a:tailEnd/>
          </a:ln>
          <a:scene3d>
            <a:camera prst="legacyObliqueTopRight"/>
            <a:lightRig rig="legacyFlat3" dir="b"/>
          </a:scene3d>
          <a:sp3d extrusionH="492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rgbClr val="FFFFFF"/>
                </a:solidFill>
              </a14:hiddenFill>
            </a:ext>
          </a:extLst>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06855" name="AutoShape 7">
            <a:extLst>
              <a:ext uri="{FF2B5EF4-FFF2-40B4-BE49-F238E27FC236}">
                <a16:creationId xmlns:a16="http://schemas.microsoft.com/office/drawing/2014/main" id="{AA394B7A-71B7-0296-B92C-62154DD39683}"/>
              </a:ext>
            </a:extLst>
          </p:cNvPr>
          <p:cNvSpPr>
            <a:spLocks noChangeArrowheads="1"/>
          </p:cNvSpPr>
          <p:nvPr/>
        </p:nvSpPr>
        <p:spPr bwMode="auto">
          <a:xfrm>
            <a:off x="1752600" y="228600"/>
            <a:ext cx="5181600" cy="1524000"/>
          </a:xfrm>
          <a:prstGeom prst="roundRect">
            <a:avLst>
              <a:gd name="adj" fmla="val 50000"/>
            </a:avLst>
          </a:prstGeom>
          <a:gradFill rotWithShape="1">
            <a:gsLst>
              <a:gs pos="0">
                <a:srgbClr val="3399FF"/>
              </a:gs>
              <a:gs pos="100000">
                <a:srgbClr val="9900CC"/>
              </a:gs>
            </a:gsLst>
            <a:lin ang="5400000" scaled="1"/>
          </a:gra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3399FF"/>
            </a:extrusionClr>
            <a:contourClr>
              <a:srgbClr val="3399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b="1">
                <a:latin typeface="Palatino Linotype" panose="02040502050505030304" pitchFamily="18" charset="0"/>
              </a:rPr>
              <a:t>Simple Reactions</a:t>
            </a:r>
          </a:p>
        </p:txBody>
      </p:sp>
      <p:sp>
        <p:nvSpPr>
          <p:cNvPr id="206856" name="AutoShape 8">
            <a:extLst>
              <a:ext uri="{FF2B5EF4-FFF2-40B4-BE49-F238E27FC236}">
                <a16:creationId xmlns:a16="http://schemas.microsoft.com/office/drawing/2014/main" id="{A875A4B2-7822-46EC-1DCE-D519E236E1B5}"/>
              </a:ext>
            </a:extLst>
          </p:cNvPr>
          <p:cNvSpPr>
            <a:spLocks noChangeArrowheads="1"/>
          </p:cNvSpPr>
          <p:nvPr/>
        </p:nvSpPr>
        <p:spPr bwMode="auto">
          <a:xfrm>
            <a:off x="228600" y="2362200"/>
            <a:ext cx="27432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Synthesis</a:t>
            </a:r>
          </a:p>
          <a:p>
            <a:pPr eaLnBrk="1" hangingPunct="1"/>
            <a:r>
              <a:rPr lang="en-US" altLang="en-US" sz="2400" b="1"/>
              <a:t>(Combination)</a:t>
            </a:r>
          </a:p>
        </p:txBody>
      </p:sp>
      <p:sp>
        <p:nvSpPr>
          <p:cNvPr id="206857" name="AutoShape 9">
            <a:extLst>
              <a:ext uri="{FF2B5EF4-FFF2-40B4-BE49-F238E27FC236}">
                <a16:creationId xmlns:a16="http://schemas.microsoft.com/office/drawing/2014/main" id="{72586B10-549E-E390-F126-4568EDD8D4FF}"/>
              </a:ext>
            </a:extLst>
          </p:cNvPr>
          <p:cNvSpPr>
            <a:spLocks noChangeArrowheads="1"/>
          </p:cNvSpPr>
          <p:nvPr/>
        </p:nvSpPr>
        <p:spPr bwMode="auto">
          <a:xfrm>
            <a:off x="609600" y="51816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Single</a:t>
            </a:r>
          </a:p>
          <a:p>
            <a:pPr eaLnBrk="1" hangingPunct="1"/>
            <a:r>
              <a:rPr lang="en-US" altLang="en-US" sz="4000" b="1">
                <a:latin typeface="Palatino Linotype" panose="02040502050505030304" pitchFamily="18" charset="0"/>
              </a:rPr>
              <a:t>Replacement</a:t>
            </a:r>
          </a:p>
        </p:txBody>
      </p:sp>
      <p:sp>
        <p:nvSpPr>
          <p:cNvPr id="206858" name="AutoShape 10">
            <a:extLst>
              <a:ext uri="{FF2B5EF4-FFF2-40B4-BE49-F238E27FC236}">
                <a16:creationId xmlns:a16="http://schemas.microsoft.com/office/drawing/2014/main" id="{5114DA41-6A24-9288-5171-0CDA60FCFAF6}"/>
              </a:ext>
            </a:extLst>
          </p:cNvPr>
          <p:cNvSpPr>
            <a:spLocks noChangeArrowheads="1"/>
          </p:cNvSpPr>
          <p:nvPr/>
        </p:nvSpPr>
        <p:spPr bwMode="auto">
          <a:xfrm>
            <a:off x="5105400" y="51816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Double</a:t>
            </a:r>
          </a:p>
          <a:p>
            <a:pPr eaLnBrk="1" hangingPunct="1"/>
            <a:r>
              <a:rPr lang="en-US" altLang="en-US" sz="4000" b="1">
                <a:latin typeface="Palatino Linotype" panose="02040502050505030304" pitchFamily="18" charset="0"/>
              </a:rPr>
              <a:t>Replacement</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0"/>
                                  </p:stCondLst>
                                  <p:childTnLst>
                                    <p:animEffect transition="out" filter="fade">
                                      <p:cBhvr>
                                        <p:cTn id="6" dur="2000"/>
                                        <p:tgtEl>
                                          <p:spTgt spid="206855"/>
                                        </p:tgtEl>
                                      </p:cBhvr>
                                    </p:animEffect>
                                    <p:set>
                                      <p:cBhvr>
                                        <p:cTn id="7" dur="1" fill="hold">
                                          <p:stCondLst>
                                            <p:cond delay="1999"/>
                                          </p:stCondLst>
                                        </p:cTn>
                                        <p:tgtEl>
                                          <p:spTgt spid="20685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206851"/>
                                        </p:tgtEl>
                                      </p:cBhvr>
                                    </p:animEffect>
                                    <p:set>
                                      <p:cBhvr>
                                        <p:cTn id="10" dur="1" fill="hold">
                                          <p:stCondLst>
                                            <p:cond delay="1999"/>
                                          </p:stCondLst>
                                        </p:cTn>
                                        <p:tgtEl>
                                          <p:spTgt spid="20685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206853"/>
                                        </p:tgtEl>
                                      </p:cBhvr>
                                    </p:animEffect>
                                    <p:set>
                                      <p:cBhvr>
                                        <p:cTn id="13" dur="1" fill="hold">
                                          <p:stCondLst>
                                            <p:cond delay="1999"/>
                                          </p:stCondLst>
                                        </p:cTn>
                                        <p:tgtEl>
                                          <p:spTgt spid="20685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206854"/>
                                        </p:tgtEl>
                                      </p:cBhvr>
                                    </p:animEffect>
                                    <p:set>
                                      <p:cBhvr>
                                        <p:cTn id="16" dur="1" fill="hold">
                                          <p:stCondLst>
                                            <p:cond delay="1999"/>
                                          </p:stCondLst>
                                        </p:cTn>
                                        <p:tgtEl>
                                          <p:spTgt spid="20685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206852"/>
                                        </p:tgtEl>
                                      </p:cBhvr>
                                    </p:animEffect>
                                    <p:set>
                                      <p:cBhvr>
                                        <p:cTn id="19" dur="1" fill="hold">
                                          <p:stCondLst>
                                            <p:cond delay="1999"/>
                                          </p:stCondLst>
                                        </p:cTn>
                                        <p:tgtEl>
                                          <p:spTgt spid="206852"/>
                                        </p:tgtEl>
                                        <p:attrNameLst>
                                          <p:attrName>style.visibility</p:attrName>
                                        </p:attrNameLst>
                                      </p:cBhvr>
                                      <p:to>
                                        <p:strVal val="hidden"/>
                                      </p:to>
                                    </p:set>
                                  </p:childTnLst>
                                </p:cTn>
                              </p:par>
                            </p:childTnLst>
                          </p:cTn>
                        </p:par>
                        <p:par>
                          <p:cTn id="20" fill="hold" nodeType="afterGroup">
                            <p:stCondLst>
                              <p:cond delay="2000"/>
                            </p:stCondLst>
                            <p:childTnLst>
                              <p:par>
                                <p:cTn id="21" presetID="64" presetClass="path" presetSubtype="0" accel="50000" decel="50000" fill="hold" nodeType="afterEffect">
                                  <p:stCondLst>
                                    <p:cond delay="0"/>
                                  </p:stCondLst>
                                  <p:childTnLst>
                                    <p:animMotion origin="layout" path="M 0.0 1.11111E-6 L 0.01667 -0.32778 " pathEditMode="relative" rAng="0" ptsTypes="AA">
                                      <p:cBhvr>
                                        <p:cTn id="22" dur="2000" fill="hold"/>
                                        <p:tgtEl>
                                          <p:spTgt spid="206856"/>
                                        </p:tgtEl>
                                        <p:attrNameLst>
                                          <p:attrName>ppt_x</p:attrName>
                                          <p:attrName>ppt_y</p:attrName>
                                        </p:attrNameLst>
                                      </p:cBhvr>
                                      <p:rCtr x="833" y="-16389"/>
                                    </p:animMotion>
                                  </p:childTnLst>
                                </p:cTn>
                              </p:par>
                            </p:childTnLst>
                          </p:cTn>
                        </p:par>
                        <p:par>
                          <p:cTn id="23" fill="hold" nodeType="afterGroup">
                            <p:stCondLst>
                              <p:cond delay="4000"/>
                            </p:stCondLst>
                            <p:childTnLst>
                              <p:par>
                                <p:cTn id="24" presetID="35" presetClass="path" presetSubtype="0" accel="50000" decel="50000" fill="hold" nodeType="afterEffect">
                                  <p:stCondLst>
                                    <p:cond delay="0"/>
                                  </p:stCondLst>
                                  <p:childTnLst>
                                    <p:animMotion origin="layout" path="M -3.33333E-6 1.11111E-6 L -0.5375 -0.09445 " pathEditMode="relative" rAng="0" ptsTypes="AA">
                                      <p:cBhvr>
                                        <p:cTn id="25" dur="2000" fill="hold"/>
                                        <p:tgtEl>
                                          <p:spTgt spid="206850"/>
                                        </p:tgtEl>
                                        <p:attrNameLst>
                                          <p:attrName>ppt_x</p:attrName>
                                          <p:attrName>ppt_y</p:attrName>
                                        </p:attrNameLst>
                                      </p:cBhvr>
                                      <p:rCtr x="-26875" y="-4722"/>
                                    </p:animMotion>
                                  </p:childTnLst>
                                </p:cTn>
                              </p:par>
                            </p:childTnLst>
                          </p:cTn>
                        </p:par>
                        <p:par>
                          <p:cTn id="26" fill="hold" nodeType="afterGroup">
                            <p:stCondLst>
                              <p:cond delay="6000"/>
                            </p:stCondLst>
                            <p:childTnLst>
                              <p:par>
                                <p:cTn id="27" presetID="64" presetClass="path" presetSubtype="0" accel="50000" decel="50000" fill="hold" nodeType="afterEffect">
                                  <p:stCondLst>
                                    <p:cond delay="0"/>
                                  </p:stCondLst>
                                  <p:childTnLst>
                                    <p:animMotion origin="layout" path="M 3.33333E-6 -1.11111E-6 L -0.0375 -0.26111 " pathEditMode="relative" rAng="0" ptsTypes="AA">
                                      <p:cBhvr>
                                        <p:cTn id="28" dur="2000" fill="hold"/>
                                        <p:tgtEl>
                                          <p:spTgt spid="206857"/>
                                        </p:tgtEl>
                                        <p:attrNameLst>
                                          <p:attrName>ppt_x</p:attrName>
                                          <p:attrName>ppt_y</p:attrName>
                                        </p:attrNameLst>
                                      </p:cBhvr>
                                      <p:rCtr x="-1875" y="-13056"/>
                                    </p:animMotion>
                                  </p:childTnLst>
                                </p:cTn>
                              </p:par>
                            </p:childTnLst>
                          </p:cTn>
                        </p:par>
                        <p:par>
                          <p:cTn id="29" fill="hold" nodeType="afterGroup">
                            <p:stCondLst>
                              <p:cond delay="8000"/>
                            </p:stCondLst>
                            <p:childTnLst>
                              <p:par>
                                <p:cTn id="30" presetID="35" presetClass="path" presetSubtype="0" accel="50000" decel="50000" fill="hold" nodeType="afterEffect">
                                  <p:stCondLst>
                                    <p:cond delay="0"/>
                                  </p:stCondLst>
                                  <p:childTnLst>
                                    <p:animMotion origin="layout" path="M 0.0 3.33333E-6 L -0.53333 3.33333E-6 " pathEditMode="relative" rAng="0" ptsTypes="AA">
                                      <p:cBhvr>
                                        <p:cTn id="31" dur="2000" fill="hold"/>
                                        <p:tgtEl>
                                          <p:spTgt spid="206858"/>
                                        </p:tgtEl>
                                        <p:attrNameLst>
                                          <p:attrName>ppt_x</p:attrName>
                                          <p:attrName>ppt_y</p:attrName>
                                        </p:attrNameLst>
                                      </p:cBhvr>
                                      <p:rCtr x="-2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nimBg="1"/>
      <p:bldP spid="206851" grpId="0" animBg="1"/>
      <p:bldP spid="206852" grpId="0" animBg="1"/>
      <p:bldP spid="206853" grpId="0" animBg="1"/>
      <p:bldP spid="206854" grpId="0" animBg="1"/>
      <p:bldP spid="206855" grpId="0" animBg="1"/>
      <p:bldP spid="206856" grpId="0" animBg="1"/>
      <p:bldP spid="206857" grpId="0" animBg="1"/>
      <p:bldP spid="206858"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7698" name="AutoShape 2">
            <a:extLst>
              <a:ext uri="{FF2B5EF4-FFF2-40B4-BE49-F238E27FC236}">
                <a16:creationId xmlns:a16="http://schemas.microsoft.com/office/drawing/2014/main" id="{5A8373B4-5AAE-6A09-9BFA-2E18297A8A91}"/>
              </a:ext>
            </a:extLst>
          </p:cNvPr>
          <p:cNvSpPr>
            <a:spLocks noChangeArrowheads="1"/>
          </p:cNvSpPr>
          <p:nvPr/>
        </p:nvSpPr>
        <p:spPr bwMode="auto">
          <a:xfrm>
            <a:off x="304800" y="1676400"/>
            <a:ext cx="37338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Decomposition</a:t>
            </a:r>
          </a:p>
        </p:txBody>
      </p:sp>
      <p:sp>
        <p:nvSpPr>
          <p:cNvPr id="157699" name="AutoShape 3">
            <a:extLst>
              <a:ext uri="{FF2B5EF4-FFF2-40B4-BE49-F238E27FC236}">
                <a16:creationId xmlns:a16="http://schemas.microsoft.com/office/drawing/2014/main" id="{EC38FEEA-2AF8-D0A4-D547-AD3CEA9E4DB9}"/>
              </a:ext>
            </a:extLst>
          </p:cNvPr>
          <p:cNvSpPr>
            <a:spLocks noChangeArrowheads="1"/>
          </p:cNvSpPr>
          <p:nvPr/>
        </p:nvSpPr>
        <p:spPr bwMode="auto">
          <a:xfrm>
            <a:off x="457200" y="76200"/>
            <a:ext cx="27432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Synthesis</a:t>
            </a:r>
          </a:p>
        </p:txBody>
      </p:sp>
      <p:sp>
        <p:nvSpPr>
          <p:cNvPr id="157700" name="AutoShape 4">
            <a:extLst>
              <a:ext uri="{FF2B5EF4-FFF2-40B4-BE49-F238E27FC236}">
                <a16:creationId xmlns:a16="http://schemas.microsoft.com/office/drawing/2014/main" id="{55F61B5A-B563-A226-DA42-85E41623A89A}"/>
              </a:ext>
            </a:extLst>
          </p:cNvPr>
          <p:cNvSpPr>
            <a:spLocks noChangeArrowheads="1"/>
          </p:cNvSpPr>
          <p:nvPr/>
        </p:nvSpPr>
        <p:spPr bwMode="auto">
          <a:xfrm>
            <a:off x="228600" y="34290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Single</a:t>
            </a:r>
          </a:p>
          <a:p>
            <a:pPr eaLnBrk="1" hangingPunct="1"/>
            <a:r>
              <a:rPr lang="en-US" altLang="en-US" sz="4000" b="1">
                <a:latin typeface="Palatino Linotype" panose="02040502050505030304" pitchFamily="18" charset="0"/>
              </a:rPr>
              <a:t>Replacement</a:t>
            </a:r>
          </a:p>
        </p:txBody>
      </p:sp>
      <p:sp>
        <p:nvSpPr>
          <p:cNvPr id="157701" name="AutoShape 5">
            <a:extLst>
              <a:ext uri="{FF2B5EF4-FFF2-40B4-BE49-F238E27FC236}">
                <a16:creationId xmlns:a16="http://schemas.microsoft.com/office/drawing/2014/main" id="{38DF393F-C4DD-35B1-DB15-BB5F9C9F7225}"/>
              </a:ext>
            </a:extLst>
          </p:cNvPr>
          <p:cNvSpPr>
            <a:spLocks noChangeArrowheads="1"/>
          </p:cNvSpPr>
          <p:nvPr/>
        </p:nvSpPr>
        <p:spPr bwMode="auto">
          <a:xfrm>
            <a:off x="304800" y="51816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Double</a:t>
            </a:r>
          </a:p>
          <a:p>
            <a:pPr eaLnBrk="1" hangingPunct="1"/>
            <a:r>
              <a:rPr lang="en-US" altLang="en-US" sz="4000" b="1">
                <a:latin typeface="Palatino Linotype" panose="02040502050505030304" pitchFamily="18" charset="0"/>
              </a:rPr>
              <a:t>Replacement</a:t>
            </a:r>
          </a:p>
        </p:txBody>
      </p:sp>
      <p:sp>
        <p:nvSpPr>
          <p:cNvPr id="207878" name="Oval 6">
            <a:extLst>
              <a:ext uri="{FF2B5EF4-FFF2-40B4-BE49-F238E27FC236}">
                <a16:creationId xmlns:a16="http://schemas.microsoft.com/office/drawing/2014/main" id="{C711950C-93D9-7447-FAA4-FB70229CA7AA}"/>
              </a:ext>
            </a:extLst>
          </p:cNvPr>
          <p:cNvSpPr>
            <a:spLocks noChangeArrowheads="1"/>
          </p:cNvSpPr>
          <p:nvPr/>
        </p:nvSpPr>
        <p:spPr bwMode="auto">
          <a:xfrm>
            <a:off x="3352800" y="1524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207879" name="Oval 7">
            <a:extLst>
              <a:ext uri="{FF2B5EF4-FFF2-40B4-BE49-F238E27FC236}">
                <a16:creationId xmlns:a16="http://schemas.microsoft.com/office/drawing/2014/main" id="{0D3399B6-3558-5926-9A11-69B84483A3A6}"/>
              </a:ext>
            </a:extLst>
          </p:cNvPr>
          <p:cNvSpPr>
            <a:spLocks noChangeArrowheads="1"/>
          </p:cNvSpPr>
          <p:nvPr/>
        </p:nvSpPr>
        <p:spPr bwMode="auto">
          <a:xfrm>
            <a:off x="5029200" y="1524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207880" name="AutoShape 8">
            <a:extLst>
              <a:ext uri="{FF2B5EF4-FFF2-40B4-BE49-F238E27FC236}">
                <a16:creationId xmlns:a16="http://schemas.microsoft.com/office/drawing/2014/main" id="{918624CE-DC24-A6AA-EA76-273B667F813B}"/>
              </a:ext>
            </a:extLst>
          </p:cNvPr>
          <p:cNvSpPr>
            <a:spLocks noChangeArrowheads="1"/>
          </p:cNvSpPr>
          <p:nvPr/>
        </p:nvSpPr>
        <p:spPr bwMode="auto">
          <a:xfrm>
            <a:off x="6019800" y="228600"/>
            <a:ext cx="762000" cy="685800"/>
          </a:xfrm>
          <a:prstGeom prst="rightArrow">
            <a:avLst>
              <a:gd name="adj1" fmla="val 50000"/>
              <a:gd name="adj2" fmla="val 2777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07881" name="Oval 9">
            <a:extLst>
              <a:ext uri="{FF2B5EF4-FFF2-40B4-BE49-F238E27FC236}">
                <a16:creationId xmlns:a16="http://schemas.microsoft.com/office/drawing/2014/main" id="{2EE45995-2CE9-F0DE-DF62-E4F73542ABA0}"/>
              </a:ext>
            </a:extLst>
          </p:cNvPr>
          <p:cNvSpPr>
            <a:spLocks noChangeArrowheads="1"/>
          </p:cNvSpPr>
          <p:nvPr/>
        </p:nvSpPr>
        <p:spPr bwMode="auto">
          <a:xfrm>
            <a:off x="7162800" y="1524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207882" name="Oval 10">
            <a:extLst>
              <a:ext uri="{FF2B5EF4-FFF2-40B4-BE49-F238E27FC236}">
                <a16:creationId xmlns:a16="http://schemas.microsoft.com/office/drawing/2014/main" id="{F96396BE-4D1C-A145-05B3-649863647453}"/>
              </a:ext>
            </a:extLst>
          </p:cNvPr>
          <p:cNvSpPr>
            <a:spLocks noChangeArrowheads="1"/>
          </p:cNvSpPr>
          <p:nvPr/>
        </p:nvSpPr>
        <p:spPr bwMode="auto">
          <a:xfrm>
            <a:off x="7696200" y="1524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207883" name="Rectangle 11">
            <a:extLst>
              <a:ext uri="{FF2B5EF4-FFF2-40B4-BE49-F238E27FC236}">
                <a16:creationId xmlns:a16="http://schemas.microsoft.com/office/drawing/2014/main" id="{8E94851A-7794-DA33-116F-74087F263741}"/>
              </a:ext>
            </a:extLst>
          </p:cNvPr>
          <p:cNvSpPr>
            <a:spLocks noChangeArrowheads="1"/>
          </p:cNvSpPr>
          <p:nvPr/>
        </p:nvSpPr>
        <p:spPr bwMode="auto">
          <a:xfrm>
            <a:off x="4191000" y="1524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207884" name="Oval 12">
            <a:extLst>
              <a:ext uri="{FF2B5EF4-FFF2-40B4-BE49-F238E27FC236}">
                <a16:creationId xmlns:a16="http://schemas.microsoft.com/office/drawing/2014/main" id="{91F1FB34-ADD2-07D5-66B1-B5344AD72495}"/>
              </a:ext>
            </a:extLst>
          </p:cNvPr>
          <p:cNvSpPr>
            <a:spLocks noChangeArrowheads="1"/>
          </p:cNvSpPr>
          <p:nvPr/>
        </p:nvSpPr>
        <p:spPr bwMode="auto">
          <a:xfrm>
            <a:off x="7032625" y="1905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207885" name="Oval 13">
            <a:extLst>
              <a:ext uri="{FF2B5EF4-FFF2-40B4-BE49-F238E27FC236}">
                <a16:creationId xmlns:a16="http://schemas.microsoft.com/office/drawing/2014/main" id="{8033D1EE-EAE3-DA5F-372C-F45108D9B88F}"/>
              </a:ext>
            </a:extLst>
          </p:cNvPr>
          <p:cNvSpPr>
            <a:spLocks noChangeArrowheads="1"/>
          </p:cNvSpPr>
          <p:nvPr/>
        </p:nvSpPr>
        <p:spPr bwMode="auto">
          <a:xfrm>
            <a:off x="8382000" y="1905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207886" name="AutoShape 14">
            <a:extLst>
              <a:ext uri="{FF2B5EF4-FFF2-40B4-BE49-F238E27FC236}">
                <a16:creationId xmlns:a16="http://schemas.microsoft.com/office/drawing/2014/main" id="{725A9AD8-B761-02DA-1852-6D7C0241C452}"/>
              </a:ext>
            </a:extLst>
          </p:cNvPr>
          <p:cNvSpPr>
            <a:spLocks noChangeArrowheads="1"/>
          </p:cNvSpPr>
          <p:nvPr/>
        </p:nvSpPr>
        <p:spPr bwMode="auto">
          <a:xfrm>
            <a:off x="6172200" y="1981200"/>
            <a:ext cx="762000" cy="685800"/>
          </a:xfrm>
          <a:prstGeom prst="rightArrow">
            <a:avLst>
              <a:gd name="adj1" fmla="val 50000"/>
              <a:gd name="adj2" fmla="val 2777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07887" name="Oval 15">
            <a:extLst>
              <a:ext uri="{FF2B5EF4-FFF2-40B4-BE49-F238E27FC236}">
                <a16:creationId xmlns:a16="http://schemas.microsoft.com/office/drawing/2014/main" id="{FD417830-9A16-E09B-91D6-1FD7A3C90DF4}"/>
              </a:ext>
            </a:extLst>
          </p:cNvPr>
          <p:cNvSpPr>
            <a:spLocks noChangeArrowheads="1"/>
          </p:cNvSpPr>
          <p:nvPr/>
        </p:nvSpPr>
        <p:spPr bwMode="auto">
          <a:xfrm>
            <a:off x="4572000" y="19812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207888" name="Oval 16">
            <a:extLst>
              <a:ext uri="{FF2B5EF4-FFF2-40B4-BE49-F238E27FC236}">
                <a16:creationId xmlns:a16="http://schemas.microsoft.com/office/drawing/2014/main" id="{58D9E64B-0907-64AB-BA5D-12FE6D06178D}"/>
              </a:ext>
            </a:extLst>
          </p:cNvPr>
          <p:cNvSpPr>
            <a:spLocks noChangeArrowheads="1"/>
          </p:cNvSpPr>
          <p:nvPr/>
        </p:nvSpPr>
        <p:spPr bwMode="auto">
          <a:xfrm>
            <a:off x="5105400" y="19812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207889" name="Rectangle 17">
            <a:extLst>
              <a:ext uri="{FF2B5EF4-FFF2-40B4-BE49-F238E27FC236}">
                <a16:creationId xmlns:a16="http://schemas.microsoft.com/office/drawing/2014/main" id="{B7C153F0-AF49-E11C-2747-A7DF2355F9AE}"/>
              </a:ext>
            </a:extLst>
          </p:cNvPr>
          <p:cNvSpPr>
            <a:spLocks noChangeArrowheads="1"/>
          </p:cNvSpPr>
          <p:nvPr/>
        </p:nvSpPr>
        <p:spPr bwMode="auto">
          <a:xfrm>
            <a:off x="7772400" y="1905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207890" name="Oval 18">
            <a:extLst>
              <a:ext uri="{FF2B5EF4-FFF2-40B4-BE49-F238E27FC236}">
                <a16:creationId xmlns:a16="http://schemas.microsoft.com/office/drawing/2014/main" id="{2AAC70A0-1A18-A8B4-255D-CEB8823F00E1}"/>
              </a:ext>
            </a:extLst>
          </p:cNvPr>
          <p:cNvSpPr>
            <a:spLocks noChangeArrowheads="1"/>
          </p:cNvSpPr>
          <p:nvPr/>
        </p:nvSpPr>
        <p:spPr bwMode="auto">
          <a:xfrm>
            <a:off x="6781800" y="3810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207891" name="Oval 19">
            <a:extLst>
              <a:ext uri="{FF2B5EF4-FFF2-40B4-BE49-F238E27FC236}">
                <a16:creationId xmlns:a16="http://schemas.microsoft.com/office/drawing/2014/main" id="{DF7B5A6F-1519-01E8-6BC5-CE2D87D2A8EE}"/>
              </a:ext>
            </a:extLst>
          </p:cNvPr>
          <p:cNvSpPr>
            <a:spLocks noChangeArrowheads="1"/>
          </p:cNvSpPr>
          <p:nvPr/>
        </p:nvSpPr>
        <p:spPr bwMode="auto">
          <a:xfrm>
            <a:off x="8458200" y="3810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207892" name="AutoShape 20">
            <a:extLst>
              <a:ext uri="{FF2B5EF4-FFF2-40B4-BE49-F238E27FC236}">
                <a16:creationId xmlns:a16="http://schemas.microsoft.com/office/drawing/2014/main" id="{D38B47FA-07F0-0E5E-6AA1-69EA3E15DDAB}"/>
              </a:ext>
            </a:extLst>
          </p:cNvPr>
          <p:cNvSpPr>
            <a:spLocks noChangeArrowheads="1"/>
          </p:cNvSpPr>
          <p:nvPr/>
        </p:nvSpPr>
        <p:spPr bwMode="auto">
          <a:xfrm>
            <a:off x="6172200" y="3810000"/>
            <a:ext cx="533400" cy="685800"/>
          </a:xfrm>
          <a:prstGeom prst="rightArrow">
            <a:avLst>
              <a:gd name="adj1" fmla="val 50000"/>
              <a:gd name="adj2" fmla="val 25000"/>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07893" name="Oval 21">
            <a:extLst>
              <a:ext uri="{FF2B5EF4-FFF2-40B4-BE49-F238E27FC236}">
                <a16:creationId xmlns:a16="http://schemas.microsoft.com/office/drawing/2014/main" id="{C7B53CE6-87AF-37B0-FDBD-9320FD57E359}"/>
              </a:ext>
            </a:extLst>
          </p:cNvPr>
          <p:cNvSpPr>
            <a:spLocks noChangeArrowheads="1"/>
          </p:cNvSpPr>
          <p:nvPr/>
        </p:nvSpPr>
        <p:spPr bwMode="auto">
          <a:xfrm>
            <a:off x="3733800" y="3810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207894" name="Oval 22">
            <a:extLst>
              <a:ext uri="{FF2B5EF4-FFF2-40B4-BE49-F238E27FC236}">
                <a16:creationId xmlns:a16="http://schemas.microsoft.com/office/drawing/2014/main" id="{A206E3D6-397E-27A8-9772-6300619874AA}"/>
              </a:ext>
            </a:extLst>
          </p:cNvPr>
          <p:cNvSpPr>
            <a:spLocks noChangeArrowheads="1"/>
          </p:cNvSpPr>
          <p:nvPr/>
        </p:nvSpPr>
        <p:spPr bwMode="auto">
          <a:xfrm>
            <a:off x="4267200" y="3810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207895" name="Rectangle 23">
            <a:extLst>
              <a:ext uri="{FF2B5EF4-FFF2-40B4-BE49-F238E27FC236}">
                <a16:creationId xmlns:a16="http://schemas.microsoft.com/office/drawing/2014/main" id="{88804921-BEA5-0D4E-F6CC-098C6B833778}"/>
              </a:ext>
            </a:extLst>
          </p:cNvPr>
          <p:cNvSpPr>
            <a:spLocks noChangeArrowheads="1"/>
          </p:cNvSpPr>
          <p:nvPr/>
        </p:nvSpPr>
        <p:spPr bwMode="auto">
          <a:xfrm>
            <a:off x="7467600" y="37338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207896" name="Oval 24">
            <a:extLst>
              <a:ext uri="{FF2B5EF4-FFF2-40B4-BE49-F238E27FC236}">
                <a16:creationId xmlns:a16="http://schemas.microsoft.com/office/drawing/2014/main" id="{A57D209B-9A07-F1B9-F879-70C3E063E58E}"/>
              </a:ext>
            </a:extLst>
          </p:cNvPr>
          <p:cNvSpPr>
            <a:spLocks noChangeArrowheads="1"/>
          </p:cNvSpPr>
          <p:nvPr/>
        </p:nvSpPr>
        <p:spPr bwMode="auto">
          <a:xfrm>
            <a:off x="5410200" y="3810000"/>
            <a:ext cx="685800" cy="685800"/>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C</a:t>
            </a:r>
          </a:p>
        </p:txBody>
      </p:sp>
      <p:sp>
        <p:nvSpPr>
          <p:cNvPr id="207897" name="Rectangle 25">
            <a:extLst>
              <a:ext uri="{FF2B5EF4-FFF2-40B4-BE49-F238E27FC236}">
                <a16:creationId xmlns:a16="http://schemas.microsoft.com/office/drawing/2014/main" id="{783DC22B-53B8-B136-0D7D-BA951A19E300}"/>
              </a:ext>
            </a:extLst>
          </p:cNvPr>
          <p:cNvSpPr>
            <a:spLocks noChangeArrowheads="1"/>
          </p:cNvSpPr>
          <p:nvPr/>
        </p:nvSpPr>
        <p:spPr bwMode="auto">
          <a:xfrm>
            <a:off x="4953000" y="37338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207898" name="Oval 26">
            <a:extLst>
              <a:ext uri="{FF2B5EF4-FFF2-40B4-BE49-F238E27FC236}">
                <a16:creationId xmlns:a16="http://schemas.microsoft.com/office/drawing/2014/main" id="{DE53528B-5A52-6E03-FCB7-4B5EDD3EEF50}"/>
              </a:ext>
            </a:extLst>
          </p:cNvPr>
          <p:cNvSpPr>
            <a:spLocks noChangeArrowheads="1"/>
          </p:cNvSpPr>
          <p:nvPr/>
        </p:nvSpPr>
        <p:spPr bwMode="auto">
          <a:xfrm>
            <a:off x="7924800" y="3810000"/>
            <a:ext cx="685800" cy="685800"/>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C</a:t>
            </a:r>
          </a:p>
        </p:txBody>
      </p:sp>
      <p:sp>
        <p:nvSpPr>
          <p:cNvPr id="207899" name="Oval 27">
            <a:extLst>
              <a:ext uri="{FF2B5EF4-FFF2-40B4-BE49-F238E27FC236}">
                <a16:creationId xmlns:a16="http://schemas.microsoft.com/office/drawing/2014/main" id="{B362BA70-AB6A-FF15-E32C-7E9EC7D88FA8}"/>
              </a:ext>
            </a:extLst>
          </p:cNvPr>
          <p:cNvSpPr>
            <a:spLocks noChangeArrowheads="1"/>
          </p:cNvSpPr>
          <p:nvPr/>
        </p:nvSpPr>
        <p:spPr bwMode="auto">
          <a:xfrm>
            <a:off x="6629400" y="5410200"/>
            <a:ext cx="547688" cy="547688"/>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207900" name="Oval 28">
            <a:extLst>
              <a:ext uri="{FF2B5EF4-FFF2-40B4-BE49-F238E27FC236}">
                <a16:creationId xmlns:a16="http://schemas.microsoft.com/office/drawing/2014/main" id="{56F35C9C-BBC1-8EDF-64B9-7C4B5D01F013}"/>
              </a:ext>
            </a:extLst>
          </p:cNvPr>
          <p:cNvSpPr>
            <a:spLocks noChangeArrowheads="1"/>
          </p:cNvSpPr>
          <p:nvPr/>
        </p:nvSpPr>
        <p:spPr bwMode="auto">
          <a:xfrm>
            <a:off x="8520113" y="5410200"/>
            <a:ext cx="547687" cy="547688"/>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207901" name="AutoShape 29">
            <a:extLst>
              <a:ext uri="{FF2B5EF4-FFF2-40B4-BE49-F238E27FC236}">
                <a16:creationId xmlns:a16="http://schemas.microsoft.com/office/drawing/2014/main" id="{E1028C87-926F-8DAF-6B44-7530FD6AFF3A}"/>
              </a:ext>
            </a:extLst>
          </p:cNvPr>
          <p:cNvSpPr>
            <a:spLocks noChangeArrowheads="1"/>
          </p:cNvSpPr>
          <p:nvPr/>
        </p:nvSpPr>
        <p:spPr bwMode="auto">
          <a:xfrm>
            <a:off x="6096000" y="5334000"/>
            <a:ext cx="457200" cy="838200"/>
          </a:xfrm>
          <a:prstGeom prst="rightArrow">
            <a:avLst>
              <a:gd name="adj1" fmla="val 51620"/>
              <a:gd name="adj2" fmla="val 6145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07902" name="Oval 30">
            <a:extLst>
              <a:ext uri="{FF2B5EF4-FFF2-40B4-BE49-F238E27FC236}">
                <a16:creationId xmlns:a16="http://schemas.microsoft.com/office/drawing/2014/main" id="{1D27B7B6-8023-CAF4-7F63-086D3EC0FDBF}"/>
              </a:ext>
            </a:extLst>
          </p:cNvPr>
          <p:cNvSpPr>
            <a:spLocks noChangeArrowheads="1"/>
          </p:cNvSpPr>
          <p:nvPr/>
        </p:nvSpPr>
        <p:spPr bwMode="auto">
          <a:xfrm>
            <a:off x="3581400" y="5410200"/>
            <a:ext cx="547688" cy="547688"/>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207903" name="Oval 31">
            <a:extLst>
              <a:ext uri="{FF2B5EF4-FFF2-40B4-BE49-F238E27FC236}">
                <a16:creationId xmlns:a16="http://schemas.microsoft.com/office/drawing/2014/main" id="{B970818B-FA06-30B9-66A0-271E403F9235}"/>
              </a:ext>
            </a:extLst>
          </p:cNvPr>
          <p:cNvSpPr>
            <a:spLocks noChangeArrowheads="1"/>
          </p:cNvSpPr>
          <p:nvPr/>
        </p:nvSpPr>
        <p:spPr bwMode="auto">
          <a:xfrm>
            <a:off x="4038600" y="5410200"/>
            <a:ext cx="547688" cy="547688"/>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207904" name="Rectangle 32">
            <a:extLst>
              <a:ext uri="{FF2B5EF4-FFF2-40B4-BE49-F238E27FC236}">
                <a16:creationId xmlns:a16="http://schemas.microsoft.com/office/drawing/2014/main" id="{5DA8FE24-4000-208E-F72D-ADE2AD818F10}"/>
              </a:ext>
            </a:extLst>
          </p:cNvPr>
          <p:cNvSpPr>
            <a:spLocks noChangeArrowheads="1"/>
          </p:cNvSpPr>
          <p:nvPr/>
        </p:nvSpPr>
        <p:spPr bwMode="auto">
          <a:xfrm>
            <a:off x="7529513" y="5334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207905" name="Oval 33">
            <a:extLst>
              <a:ext uri="{FF2B5EF4-FFF2-40B4-BE49-F238E27FC236}">
                <a16:creationId xmlns:a16="http://schemas.microsoft.com/office/drawing/2014/main" id="{24323E55-6CC7-D3E9-C650-8DB8128F6CB9}"/>
              </a:ext>
            </a:extLst>
          </p:cNvPr>
          <p:cNvSpPr>
            <a:spLocks noChangeArrowheads="1"/>
          </p:cNvSpPr>
          <p:nvPr/>
        </p:nvSpPr>
        <p:spPr bwMode="auto">
          <a:xfrm>
            <a:off x="5029200" y="5410200"/>
            <a:ext cx="547688" cy="547688"/>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C</a:t>
            </a:r>
          </a:p>
        </p:txBody>
      </p:sp>
      <p:sp>
        <p:nvSpPr>
          <p:cNvPr id="207906" name="Rectangle 34">
            <a:extLst>
              <a:ext uri="{FF2B5EF4-FFF2-40B4-BE49-F238E27FC236}">
                <a16:creationId xmlns:a16="http://schemas.microsoft.com/office/drawing/2014/main" id="{5324AEB6-1416-81C3-D490-9CB3EAA713AF}"/>
              </a:ext>
            </a:extLst>
          </p:cNvPr>
          <p:cNvSpPr>
            <a:spLocks noChangeArrowheads="1"/>
          </p:cNvSpPr>
          <p:nvPr/>
        </p:nvSpPr>
        <p:spPr bwMode="auto">
          <a:xfrm>
            <a:off x="4572000" y="5334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207907" name="Oval 35">
            <a:extLst>
              <a:ext uri="{FF2B5EF4-FFF2-40B4-BE49-F238E27FC236}">
                <a16:creationId xmlns:a16="http://schemas.microsoft.com/office/drawing/2014/main" id="{9D4BEB02-5D46-FEF7-81A0-7BFDEB7946F6}"/>
              </a:ext>
            </a:extLst>
          </p:cNvPr>
          <p:cNvSpPr>
            <a:spLocks noChangeArrowheads="1"/>
          </p:cNvSpPr>
          <p:nvPr/>
        </p:nvSpPr>
        <p:spPr bwMode="auto">
          <a:xfrm>
            <a:off x="8062913" y="5410200"/>
            <a:ext cx="547687" cy="547688"/>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C</a:t>
            </a:r>
          </a:p>
        </p:txBody>
      </p:sp>
      <p:sp>
        <p:nvSpPr>
          <p:cNvPr id="207908" name="Oval 36">
            <a:extLst>
              <a:ext uri="{FF2B5EF4-FFF2-40B4-BE49-F238E27FC236}">
                <a16:creationId xmlns:a16="http://schemas.microsoft.com/office/drawing/2014/main" id="{C46CD174-18AB-DAA5-C058-6F5FBD3D9D3E}"/>
              </a:ext>
            </a:extLst>
          </p:cNvPr>
          <p:cNvSpPr>
            <a:spLocks noChangeArrowheads="1"/>
          </p:cNvSpPr>
          <p:nvPr/>
        </p:nvSpPr>
        <p:spPr bwMode="auto">
          <a:xfrm>
            <a:off x="5486400" y="5410200"/>
            <a:ext cx="547688" cy="547688"/>
          </a:xfrm>
          <a:prstGeom prst="ellipse">
            <a:avLst/>
          </a:prstGeom>
          <a:gradFill rotWithShape="1">
            <a:gsLst>
              <a:gs pos="0">
                <a:srgbClr val="FFFFC2"/>
              </a:gs>
              <a:gs pos="100000">
                <a:srgbClr val="FF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D</a:t>
            </a:r>
          </a:p>
        </p:txBody>
      </p:sp>
      <p:sp>
        <p:nvSpPr>
          <p:cNvPr id="207909" name="Oval 37">
            <a:extLst>
              <a:ext uri="{FF2B5EF4-FFF2-40B4-BE49-F238E27FC236}">
                <a16:creationId xmlns:a16="http://schemas.microsoft.com/office/drawing/2014/main" id="{87FF0DC2-299D-FFF9-E128-A4B6254B6136}"/>
              </a:ext>
            </a:extLst>
          </p:cNvPr>
          <p:cNvSpPr>
            <a:spLocks noChangeArrowheads="1"/>
          </p:cNvSpPr>
          <p:nvPr/>
        </p:nvSpPr>
        <p:spPr bwMode="auto">
          <a:xfrm>
            <a:off x="7072313" y="5410200"/>
            <a:ext cx="547687" cy="547688"/>
          </a:xfrm>
          <a:prstGeom prst="ellipse">
            <a:avLst/>
          </a:prstGeom>
          <a:gradFill rotWithShape="1">
            <a:gsLst>
              <a:gs pos="0">
                <a:srgbClr val="FFFFC2"/>
              </a:gs>
              <a:gs pos="100000">
                <a:srgbClr val="FF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iterate type="wd">
                                    <p:tmPct val="10000"/>
                                  </p:iterate>
                                  <p:childTnLst>
                                    <p:set>
                                      <p:cBhvr>
                                        <p:cTn id="6" dur="1" fill="hold">
                                          <p:stCondLst>
                                            <p:cond delay="0"/>
                                          </p:stCondLst>
                                        </p:cTn>
                                        <p:tgtEl>
                                          <p:spTgt spid="207878"/>
                                        </p:tgtEl>
                                        <p:attrNameLst>
                                          <p:attrName>style.visibility</p:attrName>
                                        </p:attrNameLst>
                                      </p:cBhvr>
                                      <p:to>
                                        <p:strVal val="visible"/>
                                      </p:to>
                                    </p:set>
                                    <p:anim calcmode="lin" valueType="num">
                                      <p:cBhvr>
                                        <p:cTn id="7" dur="1000" fill="hold"/>
                                        <p:tgtEl>
                                          <p:spTgt spid="207878"/>
                                        </p:tgtEl>
                                        <p:attrNameLst>
                                          <p:attrName>ppt_w</p:attrName>
                                        </p:attrNameLst>
                                      </p:cBhvr>
                                      <p:tavLst>
                                        <p:tav tm="0">
                                          <p:val>
                                            <p:fltVal val="0"/>
                                          </p:val>
                                        </p:tav>
                                        <p:tav tm="100000">
                                          <p:val>
                                            <p:strVal val="#ppt_w"/>
                                          </p:val>
                                        </p:tav>
                                      </p:tavLst>
                                    </p:anim>
                                    <p:anim calcmode="lin" valueType="num">
                                      <p:cBhvr>
                                        <p:cTn id="8" dur="1000" fill="hold"/>
                                        <p:tgtEl>
                                          <p:spTgt spid="207878"/>
                                        </p:tgtEl>
                                        <p:attrNameLst>
                                          <p:attrName>ppt_h</p:attrName>
                                        </p:attrNameLst>
                                      </p:cBhvr>
                                      <p:tavLst>
                                        <p:tav tm="0">
                                          <p:val>
                                            <p:fltVal val="0"/>
                                          </p:val>
                                        </p:tav>
                                        <p:tav tm="100000">
                                          <p:val>
                                            <p:strVal val="#ppt_h"/>
                                          </p:val>
                                        </p:tav>
                                      </p:tavLst>
                                    </p:anim>
                                    <p:animEffect transition="in" filter="fade">
                                      <p:cBhvr>
                                        <p:cTn id="9" dur="1000"/>
                                        <p:tgtEl>
                                          <p:spTgt spid="207878"/>
                                        </p:tgtEl>
                                      </p:cBhvr>
                                    </p:animEffect>
                                  </p:childTnLst>
                                </p:cTn>
                              </p:par>
                              <p:par>
                                <p:cTn id="10" presetID="53" presetClass="entr" presetSubtype="0" fill="hold" nodeType="withEffect">
                                  <p:stCondLst>
                                    <p:cond delay="0"/>
                                  </p:stCondLst>
                                  <p:iterate type="wd">
                                    <p:tmPct val="10000"/>
                                  </p:iterate>
                                  <p:childTnLst>
                                    <p:set>
                                      <p:cBhvr>
                                        <p:cTn id="11" dur="1" fill="hold">
                                          <p:stCondLst>
                                            <p:cond delay="0"/>
                                          </p:stCondLst>
                                        </p:cTn>
                                        <p:tgtEl>
                                          <p:spTgt spid="207879"/>
                                        </p:tgtEl>
                                        <p:attrNameLst>
                                          <p:attrName>style.visibility</p:attrName>
                                        </p:attrNameLst>
                                      </p:cBhvr>
                                      <p:to>
                                        <p:strVal val="visible"/>
                                      </p:to>
                                    </p:set>
                                    <p:anim calcmode="lin" valueType="num">
                                      <p:cBhvr>
                                        <p:cTn id="12" dur="1000" fill="hold"/>
                                        <p:tgtEl>
                                          <p:spTgt spid="207879"/>
                                        </p:tgtEl>
                                        <p:attrNameLst>
                                          <p:attrName>ppt_w</p:attrName>
                                        </p:attrNameLst>
                                      </p:cBhvr>
                                      <p:tavLst>
                                        <p:tav tm="0">
                                          <p:val>
                                            <p:fltVal val="0"/>
                                          </p:val>
                                        </p:tav>
                                        <p:tav tm="100000">
                                          <p:val>
                                            <p:strVal val="#ppt_w"/>
                                          </p:val>
                                        </p:tav>
                                      </p:tavLst>
                                    </p:anim>
                                    <p:anim calcmode="lin" valueType="num">
                                      <p:cBhvr>
                                        <p:cTn id="13" dur="1000" fill="hold"/>
                                        <p:tgtEl>
                                          <p:spTgt spid="207879"/>
                                        </p:tgtEl>
                                        <p:attrNameLst>
                                          <p:attrName>ppt_h</p:attrName>
                                        </p:attrNameLst>
                                      </p:cBhvr>
                                      <p:tavLst>
                                        <p:tav tm="0">
                                          <p:val>
                                            <p:fltVal val="0"/>
                                          </p:val>
                                        </p:tav>
                                        <p:tav tm="100000">
                                          <p:val>
                                            <p:strVal val="#ppt_h"/>
                                          </p:val>
                                        </p:tav>
                                      </p:tavLst>
                                    </p:anim>
                                    <p:animEffect transition="in" filter="fade">
                                      <p:cBhvr>
                                        <p:cTn id="14" dur="1000"/>
                                        <p:tgtEl>
                                          <p:spTgt spid="207879"/>
                                        </p:tgtEl>
                                      </p:cBhvr>
                                    </p:animEffect>
                                  </p:childTnLst>
                                </p:cTn>
                              </p:par>
                              <p:par>
                                <p:cTn id="15" presetID="53" presetClass="entr" presetSubtype="0" fill="hold" nodeType="withEffect">
                                  <p:stCondLst>
                                    <p:cond delay="0"/>
                                  </p:stCondLst>
                                  <p:iterate type="wd">
                                    <p:tmPct val="10000"/>
                                  </p:iterate>
                                  <p:childTnLst>
                                    <p:set>
                                      <p:cBhvr>
                                        <p:cTn id="16" dur="1" fill="hold">
                                          <p:stCondLst>
                                            <p:cond delay="0"/>
                                          </p:stCondLst>
                                        </p:cTn>
                                        <p:tgtEl>
                                          <p:spTgt spid="207880"/>
                                        </p:tgtEl>
                                        <p:attrNameLst>
                                          <p:attrName>style.visibility</p:attrName>
                                        </p:attrNameLst>
                                      </p:cBhvr>
                                      <p:to>
                                        <p:strVal val="visible"/>
                                      </p:to>
                                    </p:set>
                                    <p:anim calcmode="lin" valueType="num">
                                      <p:cBhvr>
                                        <p:cTn id="17" dur="1000" fill="hold"/>
                                        <p:tgtEl>
                                          <p:spTgt spid="207880"/>
                                        </p:tgtEl>
                                        <p:attrNameLst>
                                          <p:attrName>ppt_w</p:attrName>
                                        </p:attrNameLst>
                                      </p:cBhvr>
                                      <p:tavLst>
                                        <p:tav tm="0">
                                          <p:val>
                                            <p:fltVal val="0"/>
                                          </p:val>
                                        </p:tav>
                                        <p:tav tm="100000">
                                          <p:val>
                                            <p:strVal val="#ppt_w"/>
                                          </p:val>
                                        </p:tav>
                                      </p:tavLst>
                                    </p:anim>
                                    <p:anim calcmode="lin" valueType="num">
                                      <p:cBhvr>
                                        <p:cTn id="18" dur="1000" fill="hold"/>
                                        <p:tgtEl>
                                          <p:spTgt spid="207880"/>
                                        </p:tgtEl>
                                        <p:attrNameLst>
                                          <p:attrName>ppt_h</p:attrName>
                                        </p:attrNameLst>
                                      </p:cBhvr>
                                      <p:tavLst>
                                        <p:tav tm="0">
                                          <p:val>
                                            <p:fltVal val="0"/>
                                          </p:val>
                                        </p:tav>
                                        <p:tav tm="100000">
                                          <p:val>
                                            <p:strVal val="#ppt_h"/>
                                          </p:val>
                                        </p:tav>
                                      </p:tavLst>
                                    </p:anim>
                                    <p:animEffect transition="in" filter="fade">
                                      <p:cBhvr>
                                        <p:cTn id="19" dur="1000"/>
                                        <p:tgtEl>
                                          <p:spTgt spid="207880"/>
                                        </p:tgtEl>
                                      </p:cBhvr>
                                    </p:animEffect>
                                  </p:childTnLst>
                                </p:cTn>
                              </p:par>
                              <p:par>
                                <p:cTn id="20" presetID="53" presetClass="entr" presetSubtype="0" fill="hold" nodeType="withEffect">
                                  <p:stCondLst>
                                    <p:cond delay="0"/>
                                  </p:stCondLst>
                                  <p:iterate type="wd">
                                    <p:tmPct val="10000"/>
                                  </p:iterate>
                                  <p:childTnLst>
                                    <p:set>
                                      <p:cBhvr>
                                        <p:cTn id="21" dur="1" fill="hold">
                                          <p:stCondLst>
                                            <p:cond delay="0"/>
                                          </p:stCondLst>
                                        </p:cTn>
                                        <p:tgtEl>
                                          <p:spTgt spid="207881"/>
                                        </p:tgtEl>
                                        <p:attrNameLst>
                                          <p:attrName>style.visibility</p:attrName>
                                        </p:attrNameLst>
                                      </p:cBhvr>
                                      <p:to>
                                        <p:strVal val="visible"/>
                                      </p:to>
                                    </p:set>
                                    <p:anim calcmode="lin" valueType="num">
                                      <p:cBhvr>
                                        <p:cTn id="22" dur="1000" fill="hold"/>
                                        <p:tgtEl>
                                          <p:spTgt spid="207881"/>
                                        </p:tgtEl>
                                        <p:attrNameLst>
                                          <p:attrName>ppt_w</p:attrName>
                                        </p:attrNameLst>
                                      </p:cBhvr>
                                      <p:tavLst>
                                        <p:tav tm="0">
                                          <p:val>
                                            <p:fltVal val="0"/>
                                          </p:val>
                                        </p:tav>
                                        <p:tav tm="100000">
                                          <p:val>
                                            <p:strVal val="#ppt_w"/>
                                          </p:val>
                                        </p:tav>
                                      </p:tavLst>
                                    </p:anim>
                                    <p:anim calcmode="lin" valueType="num">
                                      <p:cBhvr>
                                        <p:cTn id="23" dur="1000" fill="hold"/>
                                        <p:tgtEl>
                                          <p:spTgt spid="207881"/>
                                        </p:tgtEl>
                                        <p:attrNameLst>
                                          <p:attrName>ppt_h</p:attrName>
                                        </p:attrNameLst>
                                      </p:cBhvr>
                                      <p:tavLst>
                                        <p:tav tm="0">
                                          <p:val>
                                            <p:fltVal val="0"/>
                                          </p:val>
                                        </p:tav>
                                        <p:tav tm="100000">
                                          <p:val>
                                            <p:strVal val="#ppt_h"/>
                                          </p:val>
                                        </p:tav>
                                      </p:tavLst>
                                    </p:anim>
                                    <p:animEffect transition="in" filter="fade">
                                      <p:cBhvr>
                                        <p:cTn id="24" dur="1000"/>
                                        <p:tgtEl>
                                          <p:spTgt spid="207881"/>
                                        </p:tgtEl>
                                      </p:cBhvr>
                                    </p:animEffect>
                                  </p:childTnLst>
                                </p:cTn>
                              </p:par>
                              <p:par>
                                <p:cTn id="25" presetID="53" presetClass="entr" presetSubtype="0" fill="hold" nodeType="withEffect">
                                  <p:stCondLst>
                                    <p:cond delay="0"/>
                                  </p:stCondLst>
                                  <p:iterate type="wd">
                                    <p:tmPct val="10000"/>
                                  </p:iterate>
                                  <p:childTnLst>
                                    <p:set>
                                      <p:cBhvr>
                                        <p:cTn id="26" dur="1" fill="hold">
                                          <p:stCondLst>
                                            <p:cond delay="0"/>
                                          </p:stCondLst>
                                        </p:cTn>
                                        <p:tgtEl>
                                          <p:spTgt spid="207882"/>
                                        </p:tgtEl>
                                        <p:attrNameLst>
                                          <p:attrName>style.visibility</p:attrName>
                                        </p:attrNameLst>
                                      </p:cBhvr>
                                      <p:to>
                                        <p:strVal val="visible"/>
                                      </p:to>
                                    </p:set>
                                    <p:anim calcmode="lin" valueType="num">
                                      <p:cBhvr>
                                        <p:cTn id="27" dur="1000" fill="hold"/>
                                        <p:tgtEl>
                                          <p:spTgt spid="207882"/>
                                        </p:tgtEl>
                                        <p:attrNameLst>
                                          <p:attrName>ppt_w</p:attrName>
                                        </p:attrNameLst>
                                      </p:cBhvr>
                                      <p:tavLst>
                                        <p:tav tm="0">
                                          <p:val>
                                            <p:fltVal val="0"/>
                                          </p:val>
                                        </p:tav>
                                        <p:tav tm="100000">
                                          <p:val>
                                            <p:strVal val="#ppt_w"/>
                                          </p:val>
                                        </p:tav>
                                      </p:tavLst>
                                    </p:anim>
                                    <p:anim calcmode="lin" valueType="num">
                                      <p:cBhvr>
                                        <p:cTn id="28" dur="1000" fill="hold"/>
                                        <p:tgtEl>
                                          <p:spTgt spid="207882"/>
                                        </p:tgtEl>
                                        <p:attrNameLst>
                                          <p:attrName>ppt_h</p:attrName>
                                        </p:attrNameLst>
                                      </p:cBhvr>
                                      <p:tavLst>
                                        <p:tav tm="0">
                                          <p:val>
                                            <p:fltVal val="0"/>
                                          </p:val>
                                        </p:tav>
                                        <p:tav tm="100000">
                                          <p:val>
                                            <p:strVal val="#ppt_h"/>
                                          </p:val>
                                        </p:tav>
                                      </p:tavLst>
                                    </p:anim>
                                    <p:animEffect transition="in" filter="fade">
                                      <p:cBhvr>
                                        <p:cTn id="29" dur="1000"/>
                                        <p:tgtEl>
                                          <p:spTgt spid="207882"/>
                                        </p:tgtEl>
                                      </p:cBhvr>
                                    </p:animEffect>
                                  </p:childTnLst>
                                </p:cTn>
                              </p:par>
                              <p:par>
                                <p:cTn id="30" presetID="53" presetClass="entr" presetSubtype="0" fill="hold" nodeType="withEffect">
                                  <p:stCondLst>
                                    <p:cond delay="0"/>
                                  </p:stCondLst>
                                  <p:iterate type="wd">
                                    <p:tmPct val="10000"/>
                                  </p:iterate>
                                  <p:childTnLst>
                                    <p:set>
                                      <p:cBhvr>
                                        <p:cTn id="31" dur="1" fill="hold">
                                          <p:stCondLst>
                                            <p:cond delay="0"/>
                                          </p:stCondLst>
                                        </p:cTn>
                                        <p:tgtEl>
                                          <p:spTgt spid="207883"/>
                                        </p:tgtEl>
                                        <p:attrNameLst>
                                          <p:attrName>style.visibility</p:attrName>
                                        </p:attrNameLst>
                                      </p:cBhvr>
                                      <p:to>
                                        <p:strVal val="visible"/>
                                      </p:to>
                                    </p:set>
                                    <p:anim calcmode="lin" valueType="num">
                                      <p:cBhvr>
                                        <p:cTn id="32" dur="1000" fill="hold"/>
                                        <p:tgtEl>
                                          <p:spTgt spid="207883"/>
                                        </p:tgtEl>
                                        <p:attrNameLst>
                                          <p:attrName>ppt_w</p:attrName>
                                        </p:attrNameLst>
                                      </p:cBhvr>
                                      <p:tavLst>
                                        <p:tav tm="0">
                                          <p:val>
                                            <p:fltVal val="0"/>
                                          </p:val>
                                        </p:tav>
                                        <p:tav tm="100000">
                                          <p:val>
                                            <p:strVal val="#ppt_w"/>
                                          </p:val>
                                        </p:tav>
                                      </p:tavLst>
                                    </p:anim>
                                    <p:anim calcmode="lin" valueType="num">
                                      <p:cBhvr>
                                        <p:cTn id="33" dur="1000" fill="hold"/>
                                        <p:tgtEl>
                                          <p:spTgt spid="207883"/>
                                        </p:tgtEl>
                                        <p:attrNameLst>
                                          <p:attrName>ppt_h</p:attrName>
                                        </p:attrNameLst>
                                      </p:cBhvr>
                                      <p:tavLst>
                                        <p:tav tm="0">
                                          <p:val>
                                            <p:fltVal val="0"/>
                                          </p:val>
                                        </p:tav>
                                        <p:tav tm="100000">
                                          <p:val>
                                            <p:strVal val="#ppt_h"/>
                                          </p:val>
                                        </p:tav>
                                      </p:tavLst>
                                    </p:anim>
                                    <p:animEffect transition="in" filter="fade">
                                      <p:cBhvr>
                                        <p:cTn id="34" dur="1000"/>
                                        <p:tgtEl>
                                          <p:spTgt spid="207883"/>
                                        </p:tgtEl>
                                      </p:cBhvr>
                                    </p:animEffect>
                                  </p:childTnLst>
                                </p:cTn>
                              </p:par>
                              <p:par>
                                <p:cTn id="35" presetID="53" presetClass="entr" presetSubtype="0" fill="hold" nodeType="withEffect">
                                  <p:stCondLst>
                                    <p:cond delay="0"/>
                                  </p:stCondLst>
                                  <p:iterate type="wd">
                                    <p:tmPct val="10000"/>
                                  </p:iterate>
                                  <p:childTnLst>
                                    <p:set>
                                      <p:cBhvr>
                                        <p:cTn id="36" dur="1" fill="hold">
                                          <p:stCondLst>
                                            <p:cond delay="0"/>
                                          </p:stCondLst>
                                        </p:cTn>
                                        <p:tgtEl>
                                          <p:spTgt spid="207884"/>
                                        </p:tgtEl>
                                        <p:attrNameLst>
                                          <p:attrName>style.visibility</p:attrName>
                                        </p:attrNameLst>
                                      </p:cBhvr>
                                      <p:to>
                                        <p:strVal val="visible"/>
                                      </p:to>
                                    </p:set>
                                    <p:anim calcmode="lin" valueType="num">
                                      <p:cBhvr>
                                        <p:cTn id="37" dur="1000" fill="hold"/>
                                        <p:tgtEl>
                                          <p:spTgt spid="207884"/>
                                        </p:tgtEl>
                                        <p:attrNameLst>
                                          <p:attrName>ppt_w</p:attrName>
                                        </p:attrNameLst>
                                      </p:cBhvr>
                                      <p:tavLst>
                                        <p:tav tm="0">
                                          <p:val>
                                            <p:fltVal val="0"/>
                                          </p:val>
                                        </p:tav>
                                        <p:tav tm="100000">
                                          <p:val>
                                            <p:strVal val="#ppt_w"/>
                                          </p:val>
                                        </p:tav>
                                      </p:tavLst>
                                    </p:anim>
                                    <p:anim calcmode="lin" valueType="num">
                                      <p:cBhvr>
                                        <p:cTn id="38" dur="1000" fill="hold"/>
                                        <p:tgtEl>
                                          <p:spTgt spid="207884"/>
                                        </p:tgtEl>
                                        <p:attrNameLst>
                                          <p:attrName>ppt_h</p:attrName>
                                        </p:attrNameLst>
                                      </p:cBhvr>
                                      <p:tavLst>
                                        <p:tav tm="0">
                                          <p:val>
                                            <p:fltVal val="0"/>
                                          </p:val>
                                        </p:tav>
                                        <p:tav tm="100000">
                                          <p:val>
                                            <p:strVal val="#ppt_h"/>
                                          </p:val>
                                        </p:tav>
                                      </p:tavLst>
                                    </p:anim>
                                    <p:animEffect transition="in" filter="fade">
                                      <p:cBhvr>
                                        <p:cTn id="39" dur="1000"/>
                                        <p:tgtEl>
                                          <p:spTgt spid="207884"/>
                                        </p:tgtEl>
                                      </p:cBhvr>
                                    </p:animEffect>
                                  </p:childTnLst>
                                </p:cTn>
                              </p:par>
                              <p:par>
                                <p:cTn id="40" presetID="53" presetClass="entr" presetSubtype="0" fill="hold" nodeType="withEffect">
                                  <p:stCondLst>
                                    <p:cond delay="0"/>
                                  </p:stCondLst>
                                  <p:iterate type="wd">
                                    <p:tmPct val="10000"/>
                                  </p:iterate>
                                  <p:childTnLst>
                                    <p:set>
                                      <p:cBhvr>
                                        <p:cTn id="41" dur="1" fill="hold">
                                          <p:stCondLst>
                                            <p:cond delay="0"/>
                                          </p:stCondLst>
                                        </p:cTn>
                                        <p:tgtEl>
                                          <p:spTgt spid="207885"/>
                                        </p:tgtEl>
                                        <p:attrNameLst>
                                          <p:attrName>style.visibility</p:attrName>
                                        </p:attrNameLst>
                                      </p:cBhvr>
                                      <p:to>
                                        <p:strVal val="visible"/>
                                      </p:to>
                                    </p:set>
                                    <p:anim calcmode="lin" valueType="num">
                                      <p:cBhvr>
                                        <p:cTn id="42" dur="1000" fill="hold"/>
                                        <p:tgtEl>
                                          <p:spTgt spid="207885"/>
                                        </p:tgtEl>
                                        <p:attrNameLst>
                                          <p:attrName>ppt_w</p:attrName>
                                        </p:attrNameLst>
                                      </p:cBhvr>
                                      <p:tavLst>
                                        <p:tav tm="0">
                                          <p:val>
                                            <p:fltVal val="0"/>
                                          </p:val>
                                        </p:tav>
                                        <p:tav tm="100000">
                                          <p:val>
                                            <p:strVal val="#ppt_w"/>
                                          </p:val>
                                        </p:tav>
                                      </p:tavLst>
                                    </p:anim>
                                    <p:anim calcmode="lin" valueType="num">
                                      <p:cBhvr>
                                        <p:cTn id="43" dur="1000" fill="hold"/>
                                        <p:tgtEl>
                                          <p:spTgt spid="207885"/>
                                        </p:tgtEl>
                                        <p:attrNameLst>
                                          <p:attrName>ppt_h</p:attrName>
                                        </p:attrNameLst>
                                      </p:cBhvr>
                                      <p:tavLst>
                                        <p:tav tm="0">
                                          <p:val>
                                            <p:fltVal val="0"/>
                                          </p:val>
                                        </p:tav>
                                        <p:tav tm="100000">
                                          <p:val>
                                            <p:strVal val="#ppt_h"/>
                                          </p:val>
                                        </p:tav>
                                      </p:tavLst>
                                    </p:anim>
                                    <p:animEffect transition="in" filter="fade">
                                      <p:cBhvr>
                                        <p:cTn id="44" dur="1000"/>
                                        <p:tgtEl>
                                          <p:spTgt spid="207885"/>
                                        </p:tgtEl>
                                      </p:cBhvr>
                                    </p:animEffect>
                                  </p:childTnLst>
                                </p:cTn>
                              </p:par>
                              <p:par>
                                <p:cTn id="45" presetID="53" presetClass="entr" presetSubtype="0" fill="hold" nodeType="withEffect">
                                  <p:stCondLst>
                                    <p:cond delay="0"/>
                                  </p:stCondLst>
                                  <p:iterate type="wd">
                                    <p:tmPct val="10000"/>
                                  </p:iterate>
                                  <p:childTnLst>
                                    <p:set>
                                      <p:cBhvr>
                                        <p:cTn id="46" dur="1" fill="hold">
                                          <p:stCondLst>
                                            <p:cond delay="0"/>
                                          </p:stCondLst>
                                        </p:cTn>
                                        <p:tgtEl>
                                          <p:spTgt spid="207886"/>
                                        </p:tgtEl>
                                        <p:attrNameLst>
                                          <p:attrName>style.visibility</p:attrName>
                                        </p:attrNameLst>
                                      </p:cBhvr>
                                      <p:to>
                                        <p:strVal val="visible"/>
                                      </p:to>
                                    </p:set>
                                    <p:anim calcmode="lin" valueType="num">
                                      <p:cBhvr>
                                        <p:cTn id="47" dur="1000" fill="hold"/>
                                        <p:tgtEl>
                                          <p:spTgt spid="207886"/>
                                        </p:tgtEl>
                                        <p:attrNameLst>
                                          <p:attrName>ppt_w</p:attrName>
                                        </p:attrNameLst>
                                      </p:cBhvr>
                                      <p:tavLst>
                                        <p:tav tm="0">
                                          <p:val>
                                            <p:fltVal val="0"/>
                                          </p:val>
                                        </p:tav>
                                        <p:tav tm="100000">
                                          <p:val>
                                            <p:strVal val="#ppt_w"/>
                                          </p:val>
                                        </p:tav>
                                      </p:tavLst>
                                    </p:anim>
                                    <p:anim calcmode="lin" valueType="num">
                                      <p:cBhvr>
                                        <p:cTn id="48" dur="1000" fill="hold"/>
                                        <p:tgtEl>
                                          <p:spTgt spid="207886"/>
                                        </p:tgtEl>
                                        <p:attrNameLst>
                                          <p:attrName>ppt_h</p:attrName>
                                        </p:attrNameLst>
                                      </p:cBhvr>
                                      <p:tavLst>
                                        <p:tav tm="0">
                                          <p:val>
                                            <p:fltVal val="0"/>
                                          </p:val>
                                        </p:tav>
                                        <p:tav tm="100000">
                                          <p:val>
                                            <p:strVal val="#ppt_h"/>
                                          </p:val>
                                        </p:tav>
                                      </p:tavLst>
                                    </p:anim>
                                    <p:animEffect transition="in" filter="fade">
                                      <p:cBhvr>
                                        <p:cTn id="49" dur="1000"/>
                                        <p:tgtEl>
                                          <p:spTgt spid="207886"/>
                                        </p:tgtEl>
                                      </p:cBhvr>
                                    </p:animEffect>
                                  </p:childTnLst>
                                </p:cTn>
                              </p:par>
                              <p:par>
                                <p:cTn id="50" presetID="53" presetClass="entr" presetSubtype="0" fill="hold" nodeType="withEffect">
                                  <p:stCondLst>
                                    <p:cond delay="0"/>
                                  </p:stCondLst>
                                  <p:iterate type="wd">
                                    <p:tmPct val="10000"/>
                                  </p:iterate>
                                  <p:childTnLst>
                                    <p:set>
                                      <p:cBhvr>
                                        <p:cTn id="51" dur="1" fill="hold">
                                          <p:stCondLst>
                                            <p:cond delay="0"/>
                                          </p:stCondLst>
                                        </p:cTn>
                                        <p:tgtEl>
                                          <p:spTgt spid="207887"/>
                                        </p:tgtEl>
                                        <p:attrNameLst>
                                          <p:attrName>style.visibility</p:attrName>
                                        </p:attrNameLst>
                                      </p:cBhvr>
                                      <p:to>
                                        <p:strVal val="visible"/>
                                      </p:to>
                                    </p:set>
                                    <p:anim calcmode="lin" valueType="num">
                                      <p:cBhvr>
                                        <p:cTn id="52" dur="1000" fill="hold"/>
                                        <p:tgtEl>
                                          <p:spTgt spid="207887"/>
                                        </p:tgtEl>
                                        <p:attrNameLst>
                                          <p:attrName>ppt_w</p:attrName>
                                        </p:attrNameLst>
                                      </p:cBhvr>
                                      <p:tavLst>
                                        <p:tav tm="0">
                                          <p:val>
                                            <p:fltVal val="0"/>
                                          </p:val>
                                        </p:tav>
                                        <p:tav tm="100000">
                                          <p:val>
                                            <p:strVal val="#ppt_w"/>
                                          </p:val>
                                        </p:tav>
                                      </p:tavLst>
                                    </p:anim>
                                    <p:anim calcmode="lin" valueType="num">
                                      <p:cBhvr>
                                        <p:cTn id="53" dur="1000" fill="hold"/>
                                        <p:tgtEl>
                                          <p:spTgt spid="207887"/>
                                        </p:tgtEl>
                                        <p:attrNameLst>
                                          <p:attrName>ppt_h</p:attrName>
                                        </p:attrNameLst>
                                      </p:cBhvr>
                                      <p:tavLst>
                                        <p:tav tm="0">
                                          <p:val>
                                            <p:fltVal val="0"/>
                                          </p:val>
                                        </p:tav>
                                        <p:tav tm="100000">
                                          <p:val>
                                            <p:strVal val="#ppt_h"/>
                                          </p:val>
                                        </p:tav>
                                      </p:tavLst>
                                    </p:anim>
                                    <p:animEffect transition="in" filter="fade">
                                      <p:cBhvr>
                                        <p:cTn id="54" dur="1000"/>
                                        <p:tgtEl>
                                          <p:spTgt spid="207887"/>
                                        </p:tgtEl>
                                      </p:cBhvr>
                                    </p:animEffect>
                                  </p:childTnLst>
                                </p:cTn>
                              </p:par>
                              <p:par>
                                <p:cTn id="55" presetID="53" presetClass="entr" presetSubtype="0" fill="hold" nodeType="withEffect">
                                  <p:stCondLst>
                                    <p:cond delay="0"/>
                                  </p:stCondLst>
                                  <p:iterate type="wd">
                                    <p:tmPct val="10000"/>
                                  </p:iterate>
                                  <p:childTnLst>
                                    <p:set>
                                      <p:cBhvr>
                                        <p:cTn id="56" dur="1" fill="hold">
                                          <p:stCondLst>
                                            <p:cond delay="0"/>
                                          </p:stCondLst>
                                        </p:cTn>
                                        <p:tgtEl>
                                          <p:spTgt spid="207888"/>
                                        </p:tgtEl>
                                        <p:attrNameLst>
                                          <p:attrName>style.visibility</p:attrName>
                                        </p:attrNameLst>
                                      </p:cBhvr>
                                      <p:to>
                                        <p:strVal val="visible"/>
                                      </p:to>
                                    </p:set>
                                    <p:anim calcmode="lin" valueType="num">
                                      <p:cBhvr>
                                        <p:cTn id="57" dur="1000" fill="hold"/>
                                        <p:tgtEl>
                                          <p:spTgt spid="207888"/>
                                        </p:tgtEl>
                                        <p:attrNameLst>
                                          <p:attrName>ppt_w</p:attrName>
                                        </p:attrNameLst>
                                      </p:cBhvr>
                                      <p:tavLst>
                                        <p:tav tm="0">
                                          <p:val>
                                            <p:fltVal val="0"/>
                                          </p:val>
                                        </p:tav>
                                        <p:tav tm="100000">
                                          <p:val>
                                            <p:strVal val="#ppt_w"/>
                                          </p:val>
                                        </p:tav>
                                      </p:tavLst>
                                    </p:anim>
                                    <p:anim calcmode="lin" valueType="num">
                                      <p:cBhvr>
                                        <p:cTn id="58" dur="1000" fill="hold"/>
                                        <p:tgtEl>
                                          <p:spTgt spid="207888"/>
                                        </p:tgtEl>
                                        <p:attrNameLst>
                                          <p:attrName>ppt_h</p:attrName>
                                        </p:attrNameLst>
                                      </p:cBhvr>
                                      <p:tavLst>
                                        <p:tav tm="0">
                                          <p:val>
                                            <p:fltVal val="0"/>
                                          </p:val>
                                        </p:tav>
                                        <p:tav tm="100000">
                                          <p:val>
                                            <p:strVal val="#ppt_h"/>
                                          </p:val>
                                        </p:tav>
                                      </p:tavLst>
                                    </p:anim>
                                    <p:animEffect transition="in" filter="fade">
                                      <p:cBhvr>
                                        <p:cTn id="59" dur="1000"/>
                                        <p:tgtEl>
                                          <p:spTgt spid="207888"/>
                                        </p:tgtEl>
                                      </p:cBhvr>
                                    </p:animEffect>
                                  </p:childTnLst>
                                </p:cTn>
                              </p:par>
                              <p:par>
                                <p:cTn id="60" presetID="53" presetClass="entr" presetSubtype="0" fill="hold" nodeType="withEffect">
                                  <p:stCondLst>
                                    <p:cond delay="0"/>
                                  </p:stCondLst>
                                  <p:iterate type="wd">
                                    <p:tmPct val="10000"/>
                                  </p:iterate>
                                  <p:childTnLst>
                                    <p:set>
                                      <p:cBhvr>
                                        <p:cTn id="61" dur="1" fill="hold">
                                          <p:stCondLst>
                                            <p:cond delay="0"/>
                                          </p:stCondLst>
                                        </p:cTn>
                                        <p:tgtEl>
                                          <p:spTgt spid="207889"/>
                                        </p:tgtEl>
                                        <p:attrNameLst>
                                          <p:attrName>style.visibility</p:attrName>
                                        </p:attrNameLst>
                                      </p:cBhvr>
                                      <p:to>
                                        <p:strVal val="visible"/>
                                      </p:to>
                                    </p:set>
                                    <p:anim calcmode="lin" valueType="num">
                                      <p:cBhvr>
                                        <p:cTn id="62" dur="1000" fill="hold"/>
                                        <p:tgtEl>
                                          <p:spTgt spid="207889"/>
                                        </p:tgtEl>
                                        <p:attrNameLst>
                                          <p:attrName>ppt_w</p:attrName>
                                        </p:attrNameLst>
                                      </p:cBhvr>
                                      <p:tavLst>
                                        <p:tav tm="0">
                                          <p:val>
                                            <p:fltVal val="0"/>
                                          </p:val>
                                        </p:tav>
                                        <p:tav tm="100000">
                                          <p:val>
                                            <p:strVal val="#ppt_w"/>
                                          </p:val>
                                        </p:tav>
                                      </p:tavLst>
                                    </p:anim>
                                    <p:anim calcmode="lin" valueType="num">
                                      <p:cBhvr>
                                        <p:cTn id="63" dur="1000" fill="hold"/>
                                        <p:tgtEl>
                                          <p:spTgt spid="207889"/>
                                        </p:tgtEl>
                                        <p:attrNameLst>
                                          <p:attrName>ppt_h</p:attrName>
                                        </p:attrNameLst>
                                      </p:cBhvr>
                                      <p:tavLst>
                                        <p:tav tm="0">
                                          <p:val>
                                            <p:fltVal val="0"/>
                                          </p:val>
                                        </p:tav>
                                        <p:tav tm="100000">
                                          <p:val>
                                            <p:strVal val="#ppt_h"/>
                                          </p:val>
                                        </p:tav>
                                      </p:tavLst>
                                    </p:anim>
                                    <p:animEffect transition="in" filter="fade">
                                      <p:cBhvr>
                                        <p:cTn id="64" dur="1000"/>
                                        <p:tgtEl>
                                          <p:spTgt spid="207889"/>
                                        </p:tgtEl>
                                      </p:cBhvr>
                                    </p:animEffect>
                                  </p:childTnLst>
                                </p:cTn>
                              </p:par>
                              <p:par>
                                <p:cTn id="65" presetID="53" presetClass="entr" presetSubtype="0" fill="hold" nodeType="withEffect">
                                  <p:stCondLst>
                                    <p:cond delay="0"/>
                                  </p:stCondLst>
                                  <p:iterate type="wd">
                                    <p:tmPct val="10000"/>
                                  </p:iterate>
                                  <p:childTnLst>
                                    <p:set>
                                      <p:cBhvr>
                                        <p:cTn id="66" dur="1" fill="hold">
                                          <p:stCondLst>
                                            <p:cond delay="0"/>
                                          </p:stCondLst>
                                        </p:cTn>
                                        <p:tgtEl>
                                          <p:spTgt spid="207890"/>
                                        </p:tgtEl>
                                        <p:attrNameLst>
                                          <p:attrName>style.visibility</p:attrName>
                                        </p:attrNameLst>
                                      </p:cBhvr>
                                      <p:to>
                                        <p:strVal val="visible"/>
                                      </p:to>
                                    </p:set>
                                    <p:anim calcmode="lin" valueType="num">
                                      <p:cBhvr>
                                        <p:cTn id="67" dur="1000" fill="hold"/>
                                        <p:tgtEl>
                                          <p:spTgt spid="207890"/>
                                        </p:tgtEl>
                                        <p:attrNameLst>
                                          <p:attrName>ppt_w</p:attrName>
                                        </p:attrNameLst>
                                      </p:cBhvr>
                                      <p:tavLst>
                                        <p:tav tm="0">
                                          <p:val>
                                            <p:fltVal val="0"/>
                                          </p:val>
                                        </p:tav>
                                        <p:tav tm="100000">
                                          <p:val>
                                            <p:strVal val="#ppt_w"/>
                                          </p:val>
                                        </p:tav>
                                      </p:tavLst>
                                    </p:anim>
                                    <p:anim calcmode="lin" valueType="num">
                                      <p:cBhvr>
                                        <p:cTn id="68" dur="1000" fill="hold"/>
                                        <p:tgtEl>
                                          <p:spTgt spid="207890"/>
                                        </p:tgtEl>
                                        <p:attrNameLst>
                                          <p:attrName>ppt_h</p:attrName>
                                        </p:attrNameLst>
                                      </p:cBhvr>
                                      <p:tavLst>
                                        <p:tav tm="0">
                                          <p:val>
                                            <p:fltVal val="0"/>
                                          </p:val>
                                        </p:tav>
                                        <p:tav tm="100000">
                                          <p:val>
                                            <p:strVal val="#ppt_h"/>
                                          </p:val>
                                        </p:tav>
                                      </p:tavLst>
                                    </p:anim>
                                    <p:animEffect transition="in" filter="fade">
                                      <p:cBhvr>
                                        <p:cTn id="69" dur="1000"/>
                                        <p:tgtEl>
                                          <p:spTgt spid="207890"/>
                                        </p:tgtEl>
                                      </p:cBhvr>
                                    </p:animEffect>
                                  </p:childTnLst>
                                </p:cTn>
                              </p:par>
                              <p:par>
                                <p:cTn id="70" presetID="53" presetClass="entr" presetSubtype="0" fill="hold" nodeType="withEffect">
                                  <p:stCondLst>
                                    <p:cond delay="0"/>
                                  </p:stCondLst>
                                  <p:iterate type="wd">
                                    <p:tmPct val="10000"/>
                                  </p:iterate>
                                  <p:childTnLst>
                                    <p:set>
                                      <p:cBhvr>
                                        <p:cTn id="71" dur="1" fill="hold">
                                          <p:stCondLst>
                                            <p:cond delay="0"/>
                                          </p:stCondLst>
                                        </p:cTn>
                                        <p:tgtEl>
                                          <p:spTgt spid="207891"/>
                                        </p:tgtEl>
                                        <p:attrNameLst>
                                          <p:attrName>style.visibility</p:attrName>
                                        </p:attrNameLst>
                                      </p:cBhvr>
                                      <p:to>
                                        <p:strVal val="visible"/>
                                      </p:to>
                                    </p:set>
                                    <p:anim calcmode="lin" valueType="num">
                                      <p:cBhvr>
                                        <p:cTn id="72" dur="1000" fill="hold"/>
                                        <p:tgtEl>
                                          <p:spTgt spid="207891"/>
                                        </p:tgtEl>
                                        <p:attrNameLst>
                                          <p:attrName>ppt_w</p:attrName>
                                        </p:attrNameLst>
                                      </p:cBhvr>
                                      <p:tavLst>
                                        <p:tav tm="0">
                                          <p:val>
                                            <p:fltVal val="0"/>
                                          </p:val>
                                        </p:tav>
                                        <p:tav tm="100000">
                                          <p:val>
                                            <p:strVal val="#ppt_w"/>
                                          </p:val>
                                        </p:tav>
                                      </p:tavLst>
                                    </p:anim>
                                    <p:anim calcmode="lin" valueType="num">
                                      <p:cBhvr>
                                        <p:cTn id="73" dur="1000" fill="hold"/>
                                        <p:tgtEl>
                                          <p:spTgt spid="207891"/>
                                        </p:tgtEl>
                                        <p:attrNameLst>
                                          <p:attrName>ppt_h</p:attrName>
                                        </p:attrNameLst>
                                      </p:cBhvr>
                                      <p:tavLst>
                                        <p:tav tm="0">
                                          <p:val>
                                            <p:fltVal val="0"/>
                                          </p:val>
                                        </p:tav>
                                        <p:tav tm="100000">
                                          <p:val>
                                            <p:strVal val="#ppt_h"/>
                                          </p:val>
                                        </p:tav>
                                      </p:tavLst>
                                    </p:anim>
                                    <p:animEffect transition="in" filter="fade">
                                      <p:cBhvr>
                                        <p:cTn id="74" dur="1000"/>
                                        <p:tgtEl>
                                          <p:spTgt spid="207891"/>
                                        </p:tgtEl>
                                      </p:cBhvr>
                                    </p:animEffect>
                                  </p:childTnLst>
                                </p:cTn>
                              </p:par>
                              <p:par>
                                <p:cTn id="75" presetID="53" presetClass="entr" presetSubtype="0" fill="hold" nodeType="withEffect">
                                  <p:stCondLst>
                                    <p:cond delay="0"/>
                                  </p:stCondLst>
                                  <p:iterate type="wd">
                                    <p:tmPct val="10000"/>
                                  </p:iterate>
                                  <p:childTnLst>
                                    <p:set>
                                      <p:cBhvr>
                                        <p:cTn id="76" dur="1" fill="hold">
                                          <p:stCondLst>
                                            <p:cond delay="0"/>
                                          </p:stCondLst>
                                        </p:cTn>
                                        <p:tgtEl>
                                          <p:spTgt spid="207892"/>
                                        </p:tgtEl>
                                        <p:attrNameLst>
                                          <p:attrName>style.visibility</p:attrName>
                                        </p:attrNameLst>
                                      </p:cBhvr>
                                      <p:to>
                                        <p:strVal val="visible"/>
                                      </p:to>
                                    </p:set>
                                    <p:anim calcmode="lin" valueType="num">
                                      <p:cBhvr>
                                        <p:cTn id="77" dur="1000" fill="hold"/>
                                        <p:tgtEl>
                                          <p:spTgt spid="207892"/>
                                        </p:tgtEl>
                                        <p:attrNameLst>
                                          <p:attrName>ppt_w</p:attrName>
                                        </p:attrNameLst>
                                      </p:cBhvr>
                                      <p:tavLst>
                                        <p:tav tm="0">
                                          <p:val>
                                            <p:fltVal val="0"/>
                                          </p:val>
                                        </p:tav>
                                        <p:tav tm="100000">
                                          <p:val>
                                            <p:strVal val="#ppt_w"/>
                                          </p:val>
                                        </p:tav>
                                      </p:tavLst>
                                    </p:anim>
                                    <p:anim calcmode="lin" valueType="num">
                                      <p:cBhvr>
                                        <p:cTn id="78" dur="1000" fill="hold"/>
                                        <p:tgtEl>
                                          <p:spTgt spid="207892"/>
                                        </p:tgtEl>
                                        <p:attrNameLst>
                                          <p:attrName>ppt_h</p:attrName>
                                        </p:attrNameLst>
                                      </p:cBhvr>
                                      <p:tavLst>
                                        <p:tav tm="0">
                                          <p:val>
                                            <p:fltVal val="0"/>
                                          </p:val>
                                        </p:tav>
                                        <p:tav tm="100000">
                                          <p:val>
                                            <p:strVal val="#ppt_h"/>
                                          </p:val>
                                        </p:tav>
                                      </p:tavLst>
                                    </p:anim>
                                    <p:animEffect transition="in" filter="fade">
                                      <p:cBhvr>
                                        <p:cTn id="79" dur="1000"/>
                                        <p:tgtEl>
                                          <p:spTgt spid="207892"/>
                                        </p:tgtEl>
                                      </p:cBhvr>
                                    </p:animEffect>
                                  </p:childTnLst>
                                </p:cTn>
                              </p:par>
                              <p:par>
                                <p:cTn id="80" presetID="53" presetClass="entr" presetSubtype="0" fill="hold" nodeType="withEffect">
                                  <p:stCondLst>
                                    <p:cond delay="0"/>
                                  </p:stCondLst>
                                  <p:iterate type="wd">
                                    <p:tmPct val="10000"/>
                                  </p:iterate>
                                  <p:childTnLst>
                                    <p:set>
                                      <p:cBhvr>
                                        <p:cTn id="81" dur="1" fill="hold">
                                          <p:stCondLst>
                                            <p:cond delay="0"/>
                                          </p:stCondLst>
                                        </p:cTn>
                                        <p:tgtEl>
                                          <p:spTgt spid="207893"/>
                                        </p:tgtEl>
                                        <p:attrNameLst>
                                          <p:attrName>style.visibility</p:attrName>
                                        </p:attrNameLst>
                                      </p:cBhvr>
                                      <p:to>
                                        <p:strVal val="visible"/>
                                      </p:to>
                                    </p:set>
                                    <p:anim calcmode="lin" valueType="num">
                                      <p:cBhvr>
                                        <p:cTn id="82" dur="1000" fill="hold"/>
                                        <p:tgtEl>
                                          <p:spTgt spid="207893"/>
                                        </p:tgtEl>
                                        <p:attrNameLst>
                                          <p:attrName>ppt_w</p:attrName>
                                        </p:attrNameLst>
                                      </p:cBhvr>
                                      <p:tavLst>
                                        <p:tav tm="0">
                                          <p:val>
                                            <p:fltVal val="0"/>
                                          </p:val>
                                        </p:tav>
                                        <p:tav tm="100000">
                                          <p:val>
                                            <p:strVal val="#ppt_w"/>
                                          </p:val>
                                        </p:tav>
                                      </p:tavLst>
                                    </p:anim>
                                    <p:anim calcmode="lin" valueType="num">
                                      <p:cBhvr>
                                        <p:cTn id="83" dur="1000" fill="hold"/>
                                        <p:tgtEl>
                                          <p:spTgt spid="207893"/>
                                        </p:tgtEl>
                                        <p:attrNameLst>
                                          <p:attrName>ppt_h</p:attrName>
                                        </p:attrNameLst>
                                      </p:cBhvr>
                                      <p:tavLst>
                                        <p:tav tm="0">
                                          <p:val>
                                            <p:fltVal val="0"/>
                                          </p:val>
                                        </p:tav>
                                        <p:tav tm="100000">
                                          <p:val>
                                            <p:strVal val="#ppt_h"/>
                                          </p:val>
                                        </p:tav>
                                      </p:tavLst>
                                    </p:anim>
                                    <p:animEffect transition="in" filter="fade">
                                      <p:cBhvr>
                                        <p:cTn id="84" dur="1000"/>
                                        <p:tgtEl>
                                          <p:spTgt spid="207893"/>
                                        </p:tgtEl>
                                      </p:cBhvr>
                                    </p:animEffect>
                                  </p:childTnLst>
                                </p:cTn>
                              </p:par>
                              <p:par>
                                <p:cTn id="85" presetID="53" presetClass="entr" presetSubtype="0" fill="hold" nodeType="withEffect">
                                  <p:stCondLst>
                                    <p:cond delay="0"/>
                                  </p:stCondLst>
                                  <p:iterate type="wd">
                                    <p:tmPct val="10000"/>
                                  </p:iterate>
                                  <p:childTnLst>
                                    <p:set>
                                      <p:cBhvr>
                                        <p:cTn id="86" dur="1" fill="hold">
                                          <p:stCondLst>
                                            <p:cond delay="0"/>
                                          </p:stCondLst>
                                        </p:cTn>
                                        <p:tgtEl>
                                          <p:spTgt spid="207894"/>
                                        </p:tgtEl>
                                        <p:attrNameLst>
                                          <p:attrName>style.visibility</p:attrName>
                                        </p:attrNameLst>
                                      </p:cBhvr>
                                      <p:to>
                                        <p:strVal val="visible"/>
                                      </p:to>
                                    </p:set>
                                    <p:anim calcmode="lin" valueType="num">
                                      <p:cBhvr>
                                        <p:cTn id="87" dur="1000" fill="hold"/>
                                        <p:tgtEl>
                                          <p:spTgt spid="207894"/>
                                        </p:tgtEl>
                                        <p:attrNameLst>
                                          <p:attrName>ppt_w</p:attrName>
                                        </p:attrNameLst>
                                      </p:cBhvr>
                                      <p:tavLst>
                                        <p:tav tm="0">
                                          <p:val>
                                            <p:fltVal val="0"/>
                                          </p:val>
                                        </p:tav>
                                        <p:tav tm="100000">
                                          <p:val>
                                            <p:strVal val="#ppt_w"/>
                                          </p:val>
                                        </p:tav>
                                      </p:tavLst>
                                    </p:anim>
                                    <p:anim calcmode="lin" valueType="num">
                                      <p:cBhvr>
                                        <p:cTn id="88" dur="1000" fill="hold"/>
                                        <p:tgtEl>
                                          <p:spTgt spid="207894"/>
                                        </p:tgtEl>
                                        <p:attrNameLst>
                                          <p:attrName>ppt_h</p:attrName>
                                        </p:attrNameLst>
                                      </p:cBhvr>
                                      <p:tavLst>
                                        <p:tav tm="0">
                                          <p:val>
                                            <p:fltVal val="0"/>
                                          </p:val>
                                        </p:tav>
                                        <p:tav tm="100000">
                                          <p:val>
                                            <p:strVal val="#ppt_h"/>
                                          </p:val>
                                        </p:tav>
                                      </p:tavLst>
                                    </p:anim>
                                    <p:animEffect transition="in" filter="fade">
                                      <p:cBhvr>
                                        <p:cTn id="89" dur="1000"/>
                                        <p:tgtEl>
                                          <p:spTgt spid="207894"/>
                                        </p:tgtEl>
                                      </p:cBhvr>
                                    </p:animEffect>
                                  </p:childTnLst>
                                </p:cTn>
                              </p:par>
                              <p:par>
                                <p:cTn id="90" presetID="53" presetClass="entr" presetSubtype="0" fill="hold" nodeType="withEffect">
                                  <p:stCondLst>
                                    <p:cond delay="0"/>
                                  </p:stCondLst>
                                  <p:iterate type="wd">
                                    <p:tmPct val="10000"/>
                                  </p:iterate>
                                  <p:childTnLst>
                                    <p:set>
                                      <p:cBhvr>
                                        <p:cTn id="91" dur="1" fill="hold">
                                          <p:stCondLst>
                                            <p:cond delay="0"/>
                                          </p:stCondLst>
                                        </p:cTn>
                                        <p:tgtEl>
                                          <p:spTgt spid="207895"/>
                                        </p:tgtEl>
                                        <p:attrNameLst>
                                          <p:attrName>style.visibility</p:attrName>
                                        </p:attrNameLst>
                                      </p:cBhvr>
                                      <p:to>
                                        <p:strVal val="visible"/>
                                      </p:to>
                                    </p:set>
                                    <p:anim calcmode="lin" valueType="num">
                                      <p:cBhvr>
                                        <p:cTn id="92" dur="1000" fill="hold"/>
                                        <p:tgtEl>
                                          <p:spTgt spid="207895"/>
                                        </p:tgtEl>
                                        <p:attrNameLst>
                                          <p:attrName>ppt_w</p:attrName>
                                        </p:attrNameLst>
                                      </p:cBhvr>
                                      <p:tavLst>
                                        <p:tav tm="0">
                                          <p:val>
                                            <p:fltVal val="0"/>
                                          </p:val>
                                        </p:tav>
                                        <p:tav tm="100000">
                                          <p:val>
                                            <p:strVal val="#ppt_w"/>
                                          </p:val>
                                        </p:tav>
                                      </p:tavLst>
                                    </p:anim>
                                    <p:anim calcmode="lin" valueType="num">
                                      <p:cBhvr>
                                        <p:cTn id="93" dur="1000" fill="hold"/>
                                        <p:tgtEl>
                                          <p:spTgt spid="207895"/>
                                        </p:tgtEl>
                                        <p:attrNameLst>
                                          <p:attrName>ppt_h</p:attrName>
                                        </p:attrNameLst>
                                      </p:cBhvr>
                                      <p:tavLst>
                                        <p:tav tm="0">
                                          <p:val>
                                            <p:fltVal val="0"/>
                                          </p:val>
                                        </p:tav>
                                        <p:tav tm="100000">
                                          <p:val>
                                            <p:strVal val="#ppt_h"/>
                                          </p:val>
                                        </p:tav>
                                      </p:tavLst>
                                    </p:anim>
                                    <p:animEffect transition="in" filter="fade">
                                      <p:cBhvr>
                                        <p:cTn id="94" dur="1000"/>
                                        <p:tgtEl>
                                          <p:spTgt spid="207895"/>
                                        </p:tgtEl>
                                      </p:cBhvr>
                                    </p:animEffect>
                                  </p:childTnLst>
                                </p:cTn>
                              </p:par>
                              <p:par>
                                <p:cTn id="95" presetID="53" presetClass="entr" presetSubtype="0" fill="hold" nodeType="withEffect">
                                  <p:stCondLst>
                                    <p:cond delay="0"/>
                                  </p:stCondLst>
                                  <p:iterate type="wd">
                                    <p:tmPct val="10000"/>
                                  </p:iterate>
                                  <p:childTnLst>
                                    <p:set>
                                      <p:cBhvr>
                                        <p:cTn id="96" dur="1" fill="hold">
                                          <p:stCondLst>
                                            <p:cond delay="0"/>
                                          </p:stCondLst>
                                        </p:cTn>
                                        <p:tgtEl>
                                          <p:spTgt spid="207896"/>
                                        </p:tgtEl>
                                        <p:attrNameLst>
                                          <p:attrName>style.visibility</p:attrName>
                                        </p:attrNameLst>
                                      </p:cBhvr>
                                      <p:to>
                                        <p:strVal val="visible"/>
                                      </p:to>
                                    </p:set>
                                    <p:anim calcmode="lin" valueType="num">
                                      <p:cBhvr>
                                        <p:cTn id="97" dur="1000" fill="hold"/>
                                        <p:tgtEl>
                                          <p:spTgt spid="207896"/>
                                        </p:tgtEl>
                                        <p:attrNameLst>
                                          <p:attrName>ppt_w</p:attrName>
                                        </p:attrNameLst>
                                      </p:cBhvr>
                                      <p:tavLst>
                                        <p:tav tm="0">
                                          <p:val>
                                            <p:fltVal val="0"/>
                                          </p:val>
                                        </p:tav>
                                        <p:tav tm="100000">
                                          <p:val>
                                            <p:strVal val="#ppt_w"/>
                                          </p:val>
                                        </p:tav>
                                      </p:tavLst>
                                    </p:anim>
                                    <p:anim calcmode="lin" valueType="num">
                                      <p:cBhvr>
                                        <p:cTn id="98" dur="1000" fill="hold"/>
                                        <p:tgtEl>
                                          <p:spTgt spid="207896"/>
                                        </p:tgtEl>
                                        <p:attrNameLst>
                                          <p:attrName>ppt_h</p:attrName>
                                        </p:attrNameLst>
                                      </p:cBhvr>
                                      <p:tavLst>
                                        <p:tav tm="0">
                                          <p:val>
                                            <p:fltVal val="0"/>
                                          </p:val>
                                        </p:tav>
                                        <p:tav tm="100000">
                                          <p:val>
                                            <p:strVal val="#ppt_h"/>
                                          </p:val>
                                        </p:tav>
                                      </p:tavLst>
                                    </p:anim>
                                    <p:animEffect transition="in" filter="fade">
                                      <p:cBhvr>
                                        <p:cTn id="99" dur="1000"/>
                                        <p:tgtEl>
                                          <p:spTgt spid="207896"/>
                                        </p:tgtEl>
                                      </p:cBhvr>
                                    </p:animEffect>
                                  </p:childTnLst>
                                </p:cTn>
                              </p:par>
                              <p:par>
                                <p:cTn id="100" presetID="53" presetClass="entr" presetSubtype="0" fill="hold" nodeType="withEffect">
                                  <p:stCondLst>
                                    <p:cond delay="0"/>
                                  </p:stCondLst>
                                  <p:iterate type="wd">
                                    <p:tmPct val="10000"/>
                                  </p:iterate>
                                  <p:childTnLst>
                                    <p:set>
                                      <p:cBhvr>
                                        <p:cTn id="101" dur="1" fill="hold">
                                          <p:stCondLst>
                                            <p:cond delay="0"/>
                                          </p:stCondLst>
                                        </p:cTn>
                                        <p:tgtEl>
                                          <p:spTgt spid="207897"/>
                                        </p:tgtEl>
                                        <p:attrNameLst>
                                          <p:attrName>style.visibility</p:attrName>
                                        </p:attrNameLst>
                                      </p:cBhvr>
                                      <p:to>
                                        <p:strVal val="visible"/>
                                      </p:to>
                                    </p:set>
                                    <p:anim calcmode="lin" valueType="num">
                                      <p:cBhvr>
                                        <p:cTn id="102" dur="1000" fill="hold"/>
                                        <p:tgtEl>
                                          <p:spTgt spid="207897"/>
                                        </p:tgtEl>
                                        <p:attrNameLst>
                                          <p:attrName>ppt_w</p:attrName>
                                        </p:attrNameLst>
                                      </p:cBhvr>
                                      <p:tavLst>
                                        <p:tav tm="0">
                                          <p:val>
                                            <p:fltVal val="0"/>
                                          </p:val>
                                        </p:tav>
                                        <p:tav tm="100000">
                                          <p:val>
                                            <p:strVal val="#ppt_w"/>
                                          </p:val>
                                        </p:tav>
                                      </p:tavLst>
                                    </p:anim>
                                    <p:anim calcmode="lin" valueType="num">
                                      <p:cBhvr>
                                        <p:cTn id="103" dur="1000" fill="hold"/>
                                        <p:tgtEl>
                                          <p:spTgt spid="207897"/>
                                        </p:tgtEl>
                                        <p:attrNameLst>
                                          <p:attrName>ppt_h</p:attrName>
                                        </p:attrNameLst>
                                      </p:cBhvr>
                                      <p:tavLst>
                                        <p:tav tm="0">
                                          <p:val>
                                            <p:fltVal val="0"/>
                                          </p:val>
                                        </p:tav>
                                        <p:tav tm="100000">
                                          <p:val>
                                            <p:strVal val="#ppt_h"/>
                                          </p:val>
                                        </p:tav>
                                      </p:tavLst>
                                    </p:anim>
                                    <p:animEffect transition="in" filter="fade">
                                      <p:cBhvr>
                                        <p:cTn id="104" dur="1000"/>
                                        <p:tgtEl>
                                          <p:spTgt spid="207897"/>
                                        </p:tgtEl>
                                      </p:cBhvr>
                                    </p:animEffect>
                                  </p:childTnLst>
                                </p:cTn>
                              </p:par>
                              <p:par>
                                <p:cTn id="105" presetID="53" presetClass="entr" presetSubtype="0" fill="hold" nodeType="withEffect">
                                  <p:stCondLst>
                                    <p:cond delay="0"/>
                                  </p:stCondLst>
                                  <p:iterate type="wd">
                                    <p:tmPct val="10000"/>
                                  </p:iterate>
                                  <p:childTnLst>
                                    <p:set>
                                      <p:cBhvr>
                                        <p:cTn id="106" dur="1" fill="hold">
                                          <p:stCondLst>
                                            <p:cond delay="0"/>
                                          </p:stCondLst>
                                        </p:cTn>
                                        <p:tgtEl>
                                          <p:spTgt spid="207898"/>
                                        </p:tgtEl>
                                        <p:attrNameLst>
                                          <p:attrName>style.visibility</p:attrName>
                                        </p:attrNameLst>
                                      </p:cBhvr>
                                      <p:to>
                                        <p:strVal val="visible"/>
                                      </p:to>
                                    </p:set>
                                    <p:anim calcmode="lin" valueType="num">
                                      <p:cBhvr>
                                        <p:cTn id="107" dur="1000" fill="hold"/>
                                        <p:tgtEl>
                                          <p:spTgt spid="207898"/>
                                        </p:tgtEl>
                                        <p:attrNameLst>
                                          <p:attrName>ppt_w</p:attrName>
                                        </p:attrNameLst>
                                      </p:cBhvr>
                                      <p:tavLst>
                                        <p:tav tm="0">
                                          <p:val>
                                            <p:fltVal val="0"/>
                                          </p:val>
                                        </p:tav>
                                        <p:tav tm="100000">
                                          <p:val>
                                            <p:strVal val="#ppt_w"/>
                                          </p:val>
                                        </p:tav>
                                      </p:tavLst>
                                    </p:anim>
                                    <p:anim calcmode="lin" valueType="num">
                                      <p:cBhvr>
                                        <p:cTn id="108" dur="1000" fill="hold"/>
                                        <p:tgtEl>
                                          <p:spTgt spid="207898"/>
                                        </p:tgtEl>
                                        <p:attrNameLst>
                                          <p:attrName>ppt_h</p:attrName>
                                        </p:attrNameLst>
                                      </p:cBhvr>
                                      <p:tavLst>
                                        <p:tav tm="0">
                                          <p:val>
                                            <p:fltVal val="0"/>
                                          </p:val>
                                        </p:tav>
                                        <p:tav tm="100000">
                                          <p:val>
                                            <p:strVal val="#ppt_h"/>
                                          </p:val>
                                        </p:tav>
                                      </p:tavLst>
                                    </p:anim>
                                    <p:animEffect transition="in" filter="fade">
                                      <p:cBhvr>
                                        <p:cTn id="109" dur="1000"/>
                                        <p:tgtEl>
                                          <p:spTgt spid="207898"/>
                                        </p:tgtEl>
                                      </p:cBhvr>
                                    </p:animEffect>
                                  </p:childTnLst>
                                </p:cTn>
                              </p:par>
                              <p:par>
                                <p:cTn id="110" presetID="53" presetClass="entr" presetSubtype="0" fill="hold" nodeType="withEffect">
                                  <p:stCondLst>
                                    <p:cond delay="0"/>
                                  </p:stCondLst>
                                  <p:iterate type="wd">
                                    <p:tmPct val="10000"/>
                                  </p:iterate>
                                  <p:childTnLst>
                                    <p:set>
                                      <p:cBhvr>
                                        <p:cTn id="111" dur="1" fill="hold">
                                          <p:stCondLst>
                                            <p:cond delay="0"/>
                                          </p:stCondLst>
                                        </p:cTn>
                                        <p:tgtEl>
                                          <p:spTgt spid="207899"/>
                                        </p:tgtEl>
                                        <p:attrNameLst>
                                          <p:attrName>style.visibility</p:attrName>
                                        </p:attrNameLst>
                                      </p:cBhvr>
                                      <p:to>
                                        <p:strVal val="visible"/>
                                      </p:to>
                                    </p:set>
                                    <p:anim calcmode="lin" valueType="num">
                                      <p:cBhvr>
                                        <p:cTn id="112" dur="1000" fill="hold"/>
                                        <p:tgtEl>
                                          <p:spTgt spid="207899"/>
                                        </p:tgtEl>
                                        <p:attrNameLst>
                                          <p:attrName>ppt_w</p:attrName>
                                        </p:attrNameLst>
                                      </p:cBhvr>
                                      <p:tavLst>
                                        <p:tav tm="0">
                                          <p:val>
                                            <p:fltVal val="0"/>
                                          </p:val>
                                        </p:tav>
                                        <p:tav tm="100000">
                                          <p:val>
                                            <p:strVal val="#ppt_w"/>
                                          </p:val>
                                        </p:tav>
                                      </p:tavLst>
                                    </p:anim>
                                    <p:anim calcmode="lin" valueType="num">
                                      <p:cBhvr>
                                        <p:cTn id="113" dur="1000" fill="hold"/>
                                        <p:tgtEl>
                                          <p:spTgt spid="207899"/>
                                        </p:tgtEl>
                                        <p:attrNameLst>
                                          <p:attrName>ppt_h</p:attrName>
                                        </p:attrNameLst>
                                      </p:cBhvr>
                                      <p:tavLst>
                                        <p:tav tm="0">
                                          <p:val>
                                            <p:fltVal val="0"/>
                                          </p:val>
                                        </p:tav>
                                        <p:tav tm="100000">
                                          <p:val>
                                            <p:strVal val="#ppt_h"/>
                                          </p:val>
                                        </p:tav>
                                      </p:tavLst>
                                    </p:anim>
                                    <p:animEffect transition="in" filter="fade">
                                      <p:cBhvr>
                                        <p:cTn id="114" dur="1000"/>
                                        <p:tgtEl>
                                          <p:spTgt spid="207899"/>
                                        </p:tgtEl>
                                      </p:cBhvr>
                                    </p:animEffect>
                                  </p:childTnLst>
                                </p:cTn>
                              </p:par>
                              <p:par>
                                <p:cTn id="115" presetID="53" presetClass="entr" presetSubtype="0" fill="hold" nodeType="withEffect">
                                  <p:stCondLst>
                                    <p:cond delay="0"/>
                                  </p:stCondLst>
                                  <p:iterate type="wd">
                                    <p:tmPct val="10000"/>
                                  </p:iterate>
                                  <p:childTnLst>
                                    <p:set>
                                      <p:cBhvr>
                                        <p:cTn id="116" dur="1" fill="hold">
                                          <p:stCondLst>
                                            <p:cond delay="0"/>
                                          </p:stCondLst>
                                        </p:cTn>
                                        <p:tgtEl>
                                          <p:spTgt spid="207900"/>
                                        </p:tgtEl>
                                        <p:attrNameLst>
                                          <p:attrName>style.visibility</p:attrName>
                                        </p:attrNameLst>
                                      </p:cBhvr>
                                      <p:to>
                                        <p:strVal val="visible"/>
                                      </p:to>
                                    </p:set>
                                    <p:anim calcmode="lin" valueType="num">
                                      <p:cBhvr>
                                        <p:cTn id="117" dur="1000" fill="hold"/>
                                        <p:tgtEl>
                                          <p:spTgt spid="207900"/>
                                        </p:tgtEl>
                                        <p:attrNameLst>
                                          <p:attrName>ppt_w</p:attrName>
                                        </p:attrNameLst>
                                      </p:cBhvr>
                                      <p:tavLst>
                                        <p:tav tm="0">
                                          <p:val>
                                            <p:fltVal val="0"/>
                                          </p:val>
                                        </p:tav>
                                        <p:tav tm="100000">
                                          <p:val>
                                            <p:strVal val="#ppt_w"/>
                                          </p:val>
                                        </p:tav>
                                      </p:tavLst>
                                    </p:anim>
                                    <p:anim calcmode="lin" valueType="num">
                                      <p:cBhvr>
                                        <p:cTn id="118" dur="1000" fill="hold"/>
                                        <p:tgtEl>
                                          <p:spTgt spid="207900"/>
                                        </p:tgtEl>
                                        <p:attrNameLst>
                                          <p:attrName>ppt_h</p:attrName>
                                        </p:attrNameLst>
                                      </p:cBhvr>
                                      <p:tavLst>
                                        <p:tav tm="0">
                                          <p:val>
                                            <p:fltVal val="0"/>
                                          </p:val>
                                        </p:tav>
                                        <p:tav tm="100000">
                                          <p:val>
                                            <p:strVal val="#ppt_h"/>
                                          </p:val>
                                        </p:tav>
                                      </p:tavLst>
                                    </p:anim>
                                    <p:animEffect transition="in" filter="fade">
                                      <p:cBhvr>
                                        <p:cTn id="119" dur="1000"/>
                                        <p:tgtEl>
                                          <p:spTgt spid="207900"/>
                                        </p:tgtEl>
                                      </p:cBhvr>
                                    </p:animEffect>
                                  </p:childTnLst>
                                </p:cTn>
                              </p:par>
                              <p:par>
                                <p:cTn id="120" presetID="53" presetClass="entr" presetSubtype="0" fill="hold" nodeType="withEffect">
                                  <p:stCondLst>
                                    <p:cond delay="0"/>
                                  </p:stCondLst>
                                  <p:iterate type="wd">
                                    <p:tmPct val="10000"/>
                                  </p:iterate>
                                  <p:childTnLst>
                                    <p:set>
                                      <p:cBhvr>
                                        <p:cTn id="121" dur="1" fill="hold">
                                          <p:stCondLst>
                                            <p:cond delay="0"/>
                                          </p:stCondLst>
                                        </p:cTn>
                                        <p:tgtEl>
                                          <p:spTgt spid="207901"/>
                                        </p:tgtEl>
                                        <p:attrNameLst>
                                          <p:attrName>style.visibility</p:attrName>
                                        </p:attrNameLst>
                                      </p:cBhvr>
                                      <p:to>
                                        <p:strVal val="visible"/>
                                      </p:to>
                                    </p:set>
                                    <p:anim calcmode="lin" valueType="num">
                                      <p:cBhvr>
                                        <p:cTn id="122" dur="1000" fill="hold"/>
                                        <p:tgtEl>
                                          <p:spTgt spid="207901"/>
                                        </p:tgtEl>
                                        <p:attrNameLst>
                                          <p:attrName>ppt_w</p:attrName>
                                        </p:attrNameLst>
                                      </p:cBhvr>
                                      <p:tavLst>
                                        <p:tav tm="0">
                                          <p:val>
                                            <p:fltVal val="0"/>
                                          </p:val>
                                        </p:tav>
                                        <p:tav tm="100000">
                                          <p:val>
                                            <p:strVal val="#ppt_w"/>
                                          </p:val>
                                        </p:tav>
                                      </p:tavLst>
                                    </p:anim>
                                    <p:anim calcmode="lin" valueType="num">
                                      <p:cBhvr>
                                        <p:cTn id="123" dur="1000" fill="hold"/>
                                        <p:tgtEl>
                                          <p:spTgt spid="207901"/>
                                        </p:tgtEl>
                                        <p:attrNameLst>
                                          <p:attrName>ppt_h</p:attrName>
                                        </p:attrNameLst>
                                      </p:cBhvr>
                                      <p:tavLst>
                                        <p:tav tm="0">
                                          <p:val>
                                            <p:fltVal val="0"/>
                                          </p:val>
                                        </p:tav>
                                        <p:tav tm="100000">
                                          <p:val>
                                            <p:strVal val="#ppt_h"/>
                                          </p:val>
                                        </p:tav>
                                      </p:tavLst>
                                    </p:anim>
                                    <p:animEffect transition="in" filter="fade">
                                      <p:cBhvr>
                                        <p:cTn id="124" dur="1000"/>
                                        <p:tgtEl>
                                          <p:spTgt spid="207901"/>
                                        </p:tgtEl>
                                      </p:cBhvr>
                                    </p:animEffect>
                                  </p:childTnLst>
                                </p:cTn>
                              </p:par>
                              <p:par>
                                <p:cTn id="125" presetID="53" presetClass="entr" presetSubtype="0" fill="hold" nodeType="withEffect">
                                  <p:stCondLst>
                                    <p:cond delay="0"/>
                                  </p:stCondLst>
                                  <p:iterate type="wd">
                                    <p:tmPct val="10000"/>
                                  </p:iterate>
                                  <p:childTnLst>
                                    <p:set>
                                      <p:cBhvr>
                                        <p:cTn id="126" dur="1" fill="hold">
                                          <p:stCondLst>
                                            <p:cond delay="0"/>
                                          </p:stCondLst>
                                        </p:cTn>
                                        <p:tgtEl>
                                          <p:spTgt spid="207902"/>
                                        </p:tgtEl>
                                        <p:attrNameLst>
                                          <p:attrName>style.visibility</p:attrName>
                                        </p:attrNameLst>
                                      </p:cBhvr>
                                      <p:to>
                                        <p:strVal val="visible"/>
                                      </p:to>
                                    </p:set>
                                    <p:anim calcmode="lin" valueType="num">
                                      <p:cBhvr>
                                        <p:cTn id="127" dur="1000" fill="hold"/>
                                        <p:tgtEl>
                                          <p:spTgt spid="207902"/>
                                        </p:tgtEl>
                                        <p:attrNameLst>
                                          <p:attrName>ppt_w</p:attrName>
                                        </p:attrNameLst>
                                      </p:cBhvr>
                                      <p:tavLst>
                                        <p:tav tm="0">
                                          <p:val>
                                            <p:fltVal val="0"/>
                                          </p:val>
                                        </p:tav>
                                        <p:tav tm="100000">
                                          <p:val>
                                            <p:strVal val="#ppt_w"/>
                                          </p:val>
                                        </p:tav>
                                      </p:tavLst>
                                    </p:anim>
                                    <p:anim calcmode="lin" valueType="num">
                                      <p:cBhvr>
                                        <p:cTn id="128" dur="1000" fill="hold"/>
                                        <p:tgtEl>
                                          <p:spTgt spid="207902"/>
                                        </p:tgtEl>
                                        <p:attrNameLst>
                                          <p:attrName>ppt_h</p:attrName>
                                        </p:attrNameLst>
                                      </p:cBhvr>
                                      <p:tavLst>
                                        <p:tav tm="0">
                                          <p:val>
                                            <p:fltVal val="0"/>
                                          </p:val>
                                        </p:tav>
                                        <p:tav tm="100000">
                                          <p:val>
                                            <p:strVal val="#ppt_h"/>
                                          </p:val>
                                        </p:tav>
                                      </p:tavLst>
                                    </p:anim>
                                    <p:animEffect transition="in" filter="fade">
                                      <p:cBhvr>
                                        <p:cTn id="129" dur="1000"/>
                                        <p:tgtEl>
                                          <p:spTgt spid="207902"/>
                                        </p:tgtEl>
                                      </p:cBhvr>
                                    </p:animEffect>
                                  </p:childTnLst>
                                </p:cTn>
                              </p:par>
                              <p:par>
                                <p:cTn id="130" presetID="53" presetClass="entr" presetSubtype="0" fill="hold" nodeType="withEffect">
                                  <p:stCondLst>
                                    <p:cond delay="0"/>
                                  </p:stCondLst>
                                  <p:iterate type="wd">
                                    <p:tmPct val="10000"/>
                                  </p:iterate>
                                  <p:childTnLst>
                                    <p:set>
                                      <p:cBhvr>
                                        <p:cTn id="131" dur="1" fill="hold">
                                          <p:stCondLst>
                                            <p:cond delay="0"/>
                                          </p:stCondLst>
                                        </p:cTn>
                                        <p:tgtEl>
                                          <p:spTgt spid="207903"/>
                                        </p:tgtEl>
                                        <p:attrNameLst>
                                          <p:attrName>style.visibility</p:attrName>
                                        </p:attrNameLst>
                                      </p:cBhvr>
                                      <p:to>
                                        <p:strVal val="visible"/>
                                      </p:to>
                                    </p:set>
                                    <p:anim calcmode="lin" valueType="num">
                                      <p:cBhvr>
                                        <p:cTn id="132" dur="1000" fill="hold"/>
                                        <p:tgtEl>
                                          <p:spTgt spid="207903"/>
                                        </p:tgtEl>
                                        <p:attrNameLst>
                                          <p:attrName>ppt_w</p:attrName>
                                        </p:attrNameLst>
                                      </p:cBhvr>
                                      <p:tavLst>
                                        <p:tav tm="0">
                                          <p:val>
                                            <p:fltVal val="0"/>
                                          </p:val>
                                        </p:tav>
                                        <p:tav tm="100000">
                                          <p:val>
                                            <p:strVal val="#ppt_w"/>
                                          </p:val>
                                        </p:tav>
                                      </p:tavLst>
                                    </p:anim>
                                    <p:anim calcmode="lin" valueType="num">
                                      <p:cBhvr>
                                        <p:cTn id="133" dur="1000" fill="hold"/>
                                        <p:tgtEl>
                                          <p:spTgt spid="207903"/>
                                        </p:tgtEl>
                                        <p:attrNameLst>
                                          <p:attrName>ppt_h</p:attrName>
                                        </p:attrNameLst>
                                      </p:cBhvr>
                                      <p:tavLst>
                                        <p:tav tm="0">
                                          <p:val>
                                            <p:fltVal val="0"/>
                                          </p:val>
                                        </p:tav>
                                        <p:tav tm="100000">
                                          <p:val>
                                            <p:strVal val="#ppt_h"/>
                                          </p:val>
                                        </p:tav>
                                      </p:tavLst>
                                    </p:anim>
                                    <p:animEffect transition="in" filter="fade">
                                      <p:cBhvr>
                                        <p:cTn id="134" dur="1000"/>
                                        <p:tgtEl>
                                          <p:spTgt spid="207903"/>
                                        </p:tgtEl>
                                      </p:cBhvr>
                                    </p:animEffect>
                                  </p:childTnLst>
                                </p:cTn>
                              </p:par>
                              <p:par>
                                <p:cTn id="135" presetID="53" presetClass="entr" presetSubtype="0" fill="hold" nodeType="withEffect">
                                  <p:stCondLst>
                                    <p:cond delay="0"/>
                                  </p:stCondLst>
                                  <p:iterate type="wd">
                                    <p:tmPct val="10000"/>
                                  </p:iterate>
                                  <p:childTnLst>
                                    <p:set>
                                      <p:cBhvr>
                                        <p:cTn id="136" dur="1" fill="hold">
                                          <p:stCondLst>
                                            <p:cond delay="0"/>
                                          </p:stCondLst>
                                        </p:cTn>
                                        <p:tgtEl>
                                          <p:spTgt spid="207904"/>
                                        </p:tgtEl>
                                        <p:attrNameLst>
                                          <p:attrName>style.visibility</p:attrName>
                                        </p:attrNameLst>
                                      </p:cBhvr>
                                      <p:to>
                                        <p:strVal val="visible"/>
                                      </p:to>
                                    </p:set>
                                    <p:anim calcmode="lin" valueType="num">
                                      <p:cBhvr>
                                        <p:cTn id="137" dur="1000" fill="hold"/>
                                        <p:tgtEl>
                                          <p:spTgt spid="207904"/>
                                        </p:tgtEl>
                                        <p:attrNameLst>
                                          <p:attrName>ppt_w</p:attrName>
                                        </p:attrNameLst>
                                      </p:cBhvr>
                                      <p:tavLst>
                                        <p:tav tm="0">
                                          <p:val>
                                            <p:fltVal val="0"/>
                                          </p:val>
                                        </p:tav>
                                        <p:tav tm="100000">
                                          <p:val>
                                            <p:strVal val="#ppt_w"/>
                                          </p:val>
                                        </p:tav>
                                      </p:tavLst>
                                    </p:anim>
                                    <p:anim calcmode="lin" valueType="num">
                                      <p:cBhvr>
                                        <p:cTn id="138" dur="1000" fill="hold"/>
                                        <p:tgtEl>
                                          <p:spTgt spid="207904"/>
                                        </p:tgtEl>
                                        <p:attrNameLst>
                                          <p:attrName>ppt_h</p:attrName>
                                        </p:attrNameLst>
                                      </p:cBhvr>
                                      <p:tavLst>
                                        <p:tav tm="0">
                                          <p:val>
                                            <p:fltVal val="0"/>
                                          </p:val>
                                        </p:tav>
                                        <p:tav tm="100000">
                                          <p:val>
                                            <p:strVal val="#ppt_h"/>
                                          </p:val>
                                        </p:tav>
                                      </p:tavLst>
                                    </p:anim>
                                    <p:animEffect transition="in" filter="fade">
                                      <p:cBhvr>
                                        <p:cTn id="139" dur="1000"/>
                                        <p:tgtEl>
                                          <p:spTgt spid="207904"/>
                                        </p:tgtEl>
                                      </p:cBhvr>
                                    </p:animEffect>
                                  </p:childTnLst>
                                </p:cTn>
                              </p:par>
                              <p:par>
                                <p:cTn id="140" presetID="53" presetClass="entr" presetSubtype="0" fill="hold" nodeType="withEffect">
                                  <p:stCondLst>
                                    <p:cond delay="0"/>
                                  </p:stCondLst>
                                  <p:iterate type="wd">
                                    <p:tmPct val="10000"/>
                                  </p:iterate>
                                  <p:childTnLst>
                                    <p:set>
                                      <p:cBhvr>
                                        <p:cTn id="141" dur="1" fill="hold">
                                          <p:stCondLst>
                                            <p:cond delay="0"/>
                                          </p:stCondLst>
                                        </p:cTn>
                                        <p:tgtEl>
                                          <p:spTgt spid="207905"/>
                                        </p:tgtEl>
                                        <p:attrNameLst>
                                          <p:attrName>style.visibility</p:attrName>
                                        </p:attrNameLst>
                                      </p:cBhvr>
                                      <p:to>
                                        <p:strVal val="visible"/>
                                      </p:to>
                                    </p:set>
                                    <p:anim calcmode="lin" valueType="num">
                                      <p:cBhvr>
                                        <p:cTn id="142" dur="1000" fill="hold"/>
                                        <p:tgtEl>
                                          <p:spTgt spid="207905"/>
                                        </p:tgtEl>
                                        <p:attrNameLst>
                                          <p:attrName>ppt_w</p:attrName>
                                        </p:attrNameLst>
                                      </p:cBhvr>
                                      <p:tavLst>
                                        <p:tav tm="0">
                                          <p:val>
                                            <p:fltVal val="0"/>
                                          </p:val>
                                        </p:tav>
                                        <p:tav tm="100000">
                                          <p:val>
                                            <p:strVal val="#ppt_w"/>
                                          </p:val>
                                        </p:tav>
                                      </p:tavLst>
                                    </p:anim>
                                    <p:anim calcmode="lin" valueType="num">
                                      <p:cBhvr>
                                        <p:cTn id="143" dur="1000" fill="hold"/>
                                        <p:tgtEl>
                                          <p:spTgt spid="207905"/>
                                        </p:tgtEl>
                                        <p:attrNameLst>
                                          <p:attrName>ppt_h</p:attrName>
                                        </p:attrNameLst>
                                      </p:cBhvr>
                                      <p:tavLst>
                                        <p:tav tm="0">
                                          <p:val>
                                            <p:fltVal val="0"/>
                                          </p:val>
                                        </p:tav>
                                        <p:tav tm="100000">
                                          <p:val>
                                            <p:strVal val="#ppt_h"/>
                                          </p:val>
                                        </p:tav>
                                      </p:tavLst>
                                    </p:anim>
                                    <p:animEffect transition="in" filter="fade">
                                      <p:cBhvr>
                                        <p:cTn id="144" dur="1000"/>
                                        <p:tgtEl>
                                          <p:spTgt spid="207905"/>
                                        </p:tgtEl>
                                      </p:cBhvr>
                                    </p:animEffect>
                                  </p:childTnLst>
                                </p:cTn>
                              </p:par>
                              <p:par>
                                <p:cTn id="145" presetID="53" presetClass="entr" presetSubtype="0" fill="hold" nodeType="withEffect">
                                  <p:stCondLst>
                                    <p:cond delay="0"/>
                                  </p:stCondLst>
                                  <p:iterate type="wd">
                                    <p:tmPct val="10000"/>
                                  </p:iterate>
                                  <p:childTnLst>
                                    <p:set>
                                      <p:cBhvr>
                                        <p:cTn id="146" dur="1" fill="hold">
                                          <p:stCondLst>
                                            <p:cond delay="0"/>
                                          </p:stCondLst>
                                        </p:cTn>
                                        <p:tgtEl>
                                          <p:spTgt spid="207906"/>
                                        </p:tgtEl>
                                        <p:attrNameLst>
                                          <p:attrName>style.visibility</p:attrName>
                                        </p:attrNameLst>
                                      </p:cBhvr>
                                      <p:to>
                                        <p:strVal val="visible"/>
                                      </p:to>
                                    </p:set>
                                    <p:anim calcmode="lin" valueType="num">
                                      <p:cBhvr>
                                        <p:cTn id="147" dur="1000" fill="hold"/>
                                        <p:tgtEl>
                                          <p:spTgt spid="207906"/>
                                        </p:tgtEl>
                                        <p:attrNameLst>
                                          <p:attrName>ppt_w</p:attrName>
                                        </p:attrNameLst>
                                      </p:cBhvr>
                                      <p:tavLst>
                                        <p:tav tm="0">
                                          <p:val>
                                            <p:fltVal val="0"/>
                                          </p:val>
                                        </p:tav>
                                        <p:tav tm="100000">
                                          <p:val>
                                            <p:strVal val="#ppt_w"/>
                                          </p:val>
                                        </p:tav>
                                      </p:tavLst>
                                    </p:anim>
                                    <p:anim calcmode="lin" valueType="num">
                                      <p:cBhvr>
                                        <p:cTn id="148" dur="1000" fill="hold"/>
                                        <p:tgtEl>
                                          <p:spTgt spid="207906"/>
                                        </p:tgtEl>
                                        <p:attrNameLst>
                                          <p:attrName>ppt_h</p:attrName>
                                        </p:attrNameLst>
                                      </p:cBhvr>
                                      <p:tavLst>
                                        <p:tav tm="0">
                                          <p:val>
                                            <p:fltVal val="0"/>
                                          </p:val>
                                        </p:tav>
                                        <p:tav tm="100000">
                                          <p:val>
                                            <p:strVal val="#ppt_h"/>
                                          </p:val>
                                        </p:tav>
                                      </p:tavLst>
                                    </p:anim>
                                    <p:animEffect transition="in" filter="fade">
                                      <p:cBhvr>
                                        <p:cTn id="149" dur="1000"/>
                                        <p:tgtEl>
                                          <p:spTgt spid="207906"/>
                                        </p:tgtEl>
                                      </p:cBhvr>
                                    </p:animEffect>
                                  </p:childTnLst>
                                </p:cTn>
                              </p:par>
                              <p:par>
                                <p:cTn id="150" presetID="53" presetClass="entr" presetSubtype="0" fill="hold" nodeType="withEffect">
                                  <p:stCondLst>
                                    <p:cond delay="0"/>
                                  </p:stCondLst>
                                  <p:iterate type="wd">
                                    <p:tmPct val="10000"/>
                                  </p:iterate>
                                  <p:childTnLst>
                                    <p:set>
                                      <p:cBhvr>
                                        <p:cTn id="151" dur="1" fill="hold">
                                          <p:stCondLst>
                                            <p:cond delay="0"/>
                                          </p:stCondLst>
                                        </p:cTn>
                                        <p:tgtEl>
                                          <p:spTgt spid="207907"/>
                                        </p:tgtEl>
                                        <p:attrNameLst>
                                          <p:attrName>style.visibility</p:attrName>
                                        </p:attrNameLst>
                                      </p:cBhvr>
                                      <p:to>
                                        <p:strVal val="visible"/>
                                      </p:to>
                                    </p:set>
                                    <p:anim calcmode="lin" valueType="num">
                                      <p:cBhvr>
                                        <p:cTn id="152" dur="1000" fill="hold"/>
                                        <p:tgtEl>
                                          <p:spTgt spid="207907"/>
                                        </p:tgtEl>
                                        <p:attrNameLst>
                                          <p:attrName>ppt_w</p:attrName>
                                        </p:attrNameLst>
                                      </p:cBhvr>
                                      <p:tavLst>
                                        <p:tav tm="0">
                                          <p:val>
                                            <p:fltVal val="0"/>
                                          </p:val>
                                        </p:tav>
                                        <p:tav tm="100000">
                                          <p:val>
                                            <p:strVal val="#ppt_w"/>
                                          </p:val>
                                        </p:tav>
                                      </p:tavLst>
                                    </p:anim>
                                    <p:anim calcmode="lin" valueType="num">
                                      <p:cBhvr>
                                        <p:cTn id="153" dur="1000" fill="hold"/>
                                        <p:tgtEl>
                                          <p:spTgt spid="207907"/>
                                        </p:tgtEl>
                                        <p:attrNameLst>
                                          <p:attrName>ppt_h</p:attrName>
                                        </p:attrNameLst>
                                      </p:cBhvr>
                                      <p:tavLst>
                                        <p:tav tm="0">
                                          <p:val>
                                            <p:fltVal val="0"/>
                                          </p:val>
                                        </p:tav>
                                        <p:tav tm="100000">
                                          <p:val>
                                            <p:strVal val="#ppt_h"/>
                                          </p:val>
                                        </p:tav>
                                      </p:tavLst>
                                    </p:anim>
                                    <p:animEffect transition="in" filter="fade">
                                      <p:cBhvr>
                                        <p:cTn id="154" dur="1000"/>
                                        <p:tgtEl>
                                          <p:spTgt spid="207907"/>
                                        </p:tgtEl>
                                      </p:cBhvr>
                                    </p:animEffect>
                                  </p:childTnLst>
                                </p:cTn>
                              </p:par>
                              <p:par>
                                <p:cTn id="155" presetID="53" presetClass="entr" presetSubtype="0" fill="hold" nodeType="withEffect">
                                  <p:stCondLst>
                                    <p:cond delay="0"/>
                                  </p:stCondLst>
                                  <p:iterate type="wd">
                                    <p:tmPct val="10000"/>
                                  </p:iterate>
                                  <p:childTnLst>
                                    <p:set>
                                      <p:cBhvr>
                                        <p:cTn id="156" dur="1" fill="hold">
                                          <p:stCondLst>
                                            <p:cond delay="0"/>
                                          </p:stCondLst>
                                        </p:cTn>
                                        <p:tgtEl>
                                          <p:spTgt spid="207908"/>
                                        </p:tgtEl>
                                        <p:attrNameLst>
                                          <p:attrName>style.visibility</p:attrName>
                                        </p:attrNameLst>
                                      </p:cBhvr>
                                      <p:to>
                                        <p:strVal val="visible"/>
                                      </p:to>
                                    </p:set>
                                    <p:anim calcmode="lin" valueType="num">
                                      <p:cBhvr>
                                        <p:cTn id="157" dur="1000" fill="hold"/>
                                        <p:tgtEl>
                                          <p:spTgt spid="207908"/>
                                        </p:tgtEl>
                                        <p:attrNameLst>
                                          <p:attrName>ppt_w</p:attrName>
                                        </p:attrNameLst>
                                      </p:cBhvr>
                                      <p:tavLst>
                                        <p:tav tm="0">
                                          <p:val>
                                            <p:fltVal val="0"/>
                                          </p:val>
                                        </p:tav>
                                        <p:tav tm="100000">
                                          <p:val>
                                            <p:strVal val="#ppt_w"/>
                                          </p:val>
                                        </p:tav>
                                      </p:tavLst>
                                    </p:anim>
                                    <p:anim calcmode="lin" valueType="num">
                                      <p:cBhvr>
                                        <p:cTn id="158" dur="1000" fill="hold"/>
                                        <p:tgtEl>
                                          <p:spTgt spid="207908"/>
                                        </p:tgtEl>
                                        <p:attrNameLst>
                                          <p:attrName>ppt_h</p:attrName>
                                        </p:attrNameLst>
                                      </p:cBhvr>
                                      <p:tavLst>
                                        <p:tav tm="0">
                                          <p:val>
                                            <p:fltVal val="0"/>
                                          </p:val>
                                        </p:tav>
                                        <p:tav tm="100000">
                                          <p:val>
                                            <p:strVal val="#ppt_h"/>
                                          </p:val>
                                        </p:tav>
                                      </p:tavLst>
                                    </p:anim>
                                    <p:animEffect transition="in" filter="fade">
                                      <p:cBhvr>
                                        <p:cTn id="159" dur="1000"/>
                                        <p:tgtEl>
                                          <p:spTgt spid="207908"/>
                                        </p:tgtEl>
                                      </p:cBhvr>
                                    </p:animEffect>
                                  </p:childTnLst>
                                </p:cTn>
                              </p:par>
                              <p:par>
                                <p:cTn id="160" presetID="53" presetClass="entr" presetSubtype="0" fill="hold" nodeType="withEffect">
                                  <p:stCondLst>
                                    <p:cond delay="0"/>
                                  </p:stCondLst>
                                  <p:iterate type="wd">
                                    <p:tmPct val="10000"/>
                                  </p:iterate>
                                  <p:childTnLst>
                                    <p:set>
                                      <p:cBhvr>
                                        <p:cTn id="161" dur="1" fill="hold">
                                          <p:stCondLst>
                                            <p:cond delay="0"/>
                                          </p:stCondLst>
                                        </p:cTn>
                                        <p:tgtEl>
                                          <p:spTgt spid="207909"/>
                                        </p:tgtEl>
                                        <p:attrNameLst>
                                          <p:attrName>style.visibility</p:attrName>
                                        </p:attrNameLst>
                                      </p:cBhvr>
                                      <p:to>
                                        <p:strVal val="visible"/>
                                      </p:to>
                                    </p:set>
                                    <p:anim calcmode="lin" valueType="num">
                                      <p:cBhvr>
                                        <p:cTn id="162" dur="1000" fill="hold"/>
                                        <p:tgtEl>
                                          <p:spTgt spid="207909"/>
                                        </p:tgtEl>
                                        <p:attrNameLst>
                                          <p:attrName>ppt_w</p:attrName>
                                        </p:attrNameLst>
                                      </p:cBhvr>
                                      <p:tavLst>
                                        <p:tav tm="0">
                                          <p:val>
                                            <p:fltVal val="0"/>
                                          </p:val>
                                        </p:tav>
                                        <p:tav tm="100000">
                                          <p:val>
                                            <p:strVal val="#ppt_w"/>
                                          </p:val>
                                        </p:tav>
                                      </p:tavLst>
                                    </p:anim>
                                    <p:anim calcmode="lin" valueType="num">
                                      <p:cBhvr>
                                        <p:cTn id="163" dur="1000" fill="hold"/>
                                        <p:tgtEl>
                                          <p:spTgt spid="207909"/>
                                        </p:tgtEl>
                                        <p:attrNameLst>
                                          <p:attrName>ppt_h</p:attrName>
                                        </p:attrNameLst>
                                      </p:cBhvr>
                                      <p:tavLst>
                                        <p:tav tm="0">
                                          <p:val>
                                            <p:fltVal val="0"/>
                                          </p:val>
                                        </p:tav>
                                        <p:tav tm="100000">
                                          <p:val>
                                            <p:strVal val="#ppt_h"/>
                                          </p:val>
                                        </p:tav>
                                      </p:tavLst>
                                    </p:anim>
                                    <p:animEffect transition="in" filter="fade">
                                      <p:cBhvr>
                                        <p:cTn id="164" dur="1000"/>
                                        <p:tgtEl>
                                          <p:spTgt spid="207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animBg="1"/>
      <p:bldP spid="207879" grpId="0" animBg="1"/>
      <p:bldP spid="207880" grpId="0" animBg="1"/>
      <p:bldP spid="207881" grpId="0" animBg="1"/>
      <p:bldP spid="207882" grpId="0" animBg="1"/>
      <p:bldP spid="207883" grpId="0"/>
      <p:bldP spid="207884" grpId="0" animBg="1"/>
      <p:bldP spid="207885" grpId="0" animBg="1"/>
      <p:bldP spid="207886" grpId="0" animBg="1"/>
      <p:bldP spid="207887" grpId="0" animBg="1"/>
      <p:bldP spid="207888" grpId="0" animBg="1"/>
      <p:bldP spid="207889" grpId="0"/>
      <p:bldP spid="207890" grpId="0" animBg="1"/>
      <p:bldP spid="207891" grpId="0" animBg="1"/>
      <p:bldP spid="207892" grpId="0" animBg="1"/>
      <p:bldP spid="207893" grpId="0" animBg="1"/>
      <p:bldP spid="207894" grpId="0" animBg="1"/>
      <p:bldP spid="207895" grpId="0"/>
      <p:bldP spid="207896" grpId="0" animBg="1"/>
      <p:bldP spid="207897" grpId="0"/>
      <p:bldP spid="207898" grpId="0" animBg="1"/>
      <p:bldP spid="207899" grpId="0" animBg="1"/>
      <p:bldP spid="207900" grpId="0" animBg="1"/>
      <p:bldP spid="207901" grpId="0" animBg="1"/>
      <p:bldP spid="207902" grpId="0" animBg="1"/>
      <p:bldP spid="207903" grpId="0" animBg="1"/>
      <p:bldP spid="207904" grpId="0"/>
      <p:bldP spid="207905" grpId="0" animBg="1"/>
      <p:bldP spid="207906" grpId="0"/>
      <p:bldP spid="207907" grpId="0" animBg="1"/>
      <p:bldP spid="207908" grpId="0" animBg="1"/>
      <p:bldP spid="207909"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8722" name="AutoShape 2">
            <a:extLst>
              <a:ext uri="{FF2B5EF4-FFF2-40B4-BE49-F238E27FC236}">
                <a16:creationId xmlns:a16="http://schemas.microsoft.com/office/drawing/2014/main" id="{12B28243-F421-5675-2B60-F4667AD080AD}"/>
              </a:ext>
            </a:extLst>
          </p:cNvPr>
          <p:cNvSpPr>
            <a:spLocks noChangeArrowheads="1"/>
          </p:cNvSpPr>
          <p:nvPr/>
        </p:nvSpPr>
        <p:spPr bwMode="auto">
          <a:xfrm>
            <a:off x="304800" y="1676400"/>
            <a:ext cx="37338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Decomposition</a:t>
            </a:r>
          </a:p>
        </p:txBody>
      </p:sp>
      <p:sp>
        <p:nvSpPr>
          <p:cNvPr id="158723" name="AutoShape 3">
            <a:extLst>
              <a:ext uri="{FF2B5EF4-FFF2-40B4-BE49-F238E27FC236}">
                <a16:creationId xmlns:a16="http://schemas.microsoft.com/office/drawing/2014/main" id="{2A4043F7-1D6C-8758-8E97-48B5A1C12ACF}"/>
              </a:ext>
            </a:extLst>
          </p:cNvPr>
          <p:cNvSpPr>
            <a:spLocks noChangeArrowheads="1"/>
          </p:cNvSpPr>
          <p:nvPr/>
        </p:nvSpPr>
        <p:spPr bwMode="auto">
          <a:xfrm>
            <a:off x="457200" y="76200"/>
            <a:ext cx="27432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Synthesis</a:t>
            </a:r>
          </a:p>
        </p:txBody>
      </p:sp>
      <p:sp>
        <p:nvSpPr>
          <p:cNvPr id="158724" name="AutoShape 4">
            <a:extLst>
              <a:ext uri="{FF2B5EF4-FFF2-40B4-BE49-F238E27FC236}">
                <a16:creationId xmlns:a16="http://schemas.microsoft.com/office/drawing/2014/main" id="{25DC9385-E5B7-9959-A1B5-8790C4003011}"/>
              </a:ext>
            </a:extLst>
          </p:cNvPr>
          <p:cNvSpPr>
            <a:spLocks noChangeArrowheads="1"/>
          </p:cNvSpPr>
          <p:nvPr/>
        </p:nvSpPr>
        <p:spPr bwMode="auto">
          <a:xfrm>
            <a:off x="228600" y="34290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Single</a:t>
            </a:r>
          </a:p>
          <a:p>
            <a:pPr eaLnBrk="1" hangingPunct="1"/>
            <a:r>
              <a:rPr lang="en-US" altLang="en-US" sz="4000" b="1">
                <a:latin typeface="Palatino Linotype" panose="02040502050505030304" pitchFamily="18" charset="0"/>
              </a:rPr>
              <a:t>Replacement</a:t>
            </a:r>
          </a:p>
        </p:txBody>
      </p:sp>
      <p:sp>
        <p:nvSpPr>
          <p:cNvPr id="158725" name="AutoShape 5">
            <a:extLst>
              <a:ext uri="{FF2B5EF4-FFF2-40B4-BE49-F238E27FC236}">
                <a16:creationId xmlns:a16="http://schemas.microsoft.com/office/drawing/2014/main" id="{EB379B60-F79B-149A-2057-AA568B99ECD8}"/>
              </a:ext>
            </a:extLst>
          </p:cNvPr>
          <p:cNvSpPr>
            <a:spLocks noChangeArrowheads="1"/>
          </p:cNvSpPr>
          <p:nvPr/>
        </p:nvSpPr>
        <p:spPr bwMode="auto">
          <a:xfrm>
            <a:off x="304800" y="51816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Palatino Linotype" panose="02040502050505030304" pitchFamily="18" charset="0"/>
              </a:rPr>
              <a:t>Double</a:t>
            </a:r>
          </a:p>
          <a:p>
            <a:pPr eaLnBrk="1" hangingPunct="1"/>
            <a:r>
              <a:rPr lang="en-US" altLang="en-US" sz="4000" b="1">
                <a:latin typeface="Palatino Linotype" panose="02040502050505030304" pitchFamily="18" charset="0"/>
              </a:rPr>
              <a:t>Replacement</a:t>
            </a:r>
          </a:p>
        </p:txBody>
      </p:sp>
      <p:sp>
        <p:nvSpPr>
          <p:cNvPr id="158726" name="Oval 6">
            <a:extLst>
              <a:ext uri="{FF2B5EF4-FFF2-40B4-BE49-F238E27FC236}">
                <a16:creationId xmlns:a16="http://schemas.microsoft.com/office/drawing/2014/main" id="{17EAD153-38AD-E595-C06C-DE3C7635D940}"/>
              </a:ext>
            </a:extLst>
          </p:cNvPr>
          <p:cNvSpPr>
            <a:spLocks noChangeArrowheads="1"/>
          </p:cNvSpPr>
          <p:nvPr/>
        </p:nvSpPr>
        <p:spPr bwMode="auto">
          <a:xfrm>
            <a:off x="3352800" y="1524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158727" name="Oval 7">
            <a:extLst>
              <a:ext uri="{FF2B5EF4-FFF2-40B4-BE49-F238E27FC236}">
                <a16:creationId xmlns:a16="http://schemas.microsoft.com/office/drawing/2014/main" id="{C5D0E144-90F6-A256-3B9C-5E92936C59D7}"/>
              </a:ext>
            </a:extLst>
          </p:cNvPr>
          <p:cNvSpPr>
            <a:spLocks noChangeArrowheads="1"/>
          </p:cNvSpPr>
          <p:nvPr/>
        </p:nvSpPr>
        <p:spPr bwMode="auto">
          <a:xfrm>
            <a:off x="5029200" y="1524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158728" name="AutoShape 8">
            <a:extLst>
              <a:ext uri="{FF2B5EF4-FFF2-40B4-BE49-F238E27FC236}">
                <a16:creationId xmlns:a16="http://schemas.microsoft.com/office/drawing/2014/main" id="{9937D8E8-0E8D-A35F-BA29-98EC95E9C582}"/>
              </a:ext>
            </a:extLst>
          </p:cNvPr>
          <p:cNvSpPr>
            <a:spLocks noChangeArrowheads="1"/>
          </p:cNvSpPr>
          <p:nvPr/>
        </p:nvSpPr>
        <p:spPr bwMode="auto">
          <a:xfrm>
            <a:off x="6019800" y="228600"/>
            <a:ext cx="762000" cy="685800"/>
          </a:xfrm>
          <a:prstGeom prst="rightArrow">
            <a:avLst>
              <a:gd name="adj1" fmla="val 50000"/>
              <a:gd name="adj2" fmla="val 2777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8729" name="Oval 9">
            <a:extLst>
              <a:ext uri="{FF2B5EF4-FFF2-40B4-BE49-F238E27FC236}">
                <a16:creationId xmlns:a16="http://schemas.microsoft.com/office/drawing/2014/main" id="{EB0B9E59-92A7-C913-B18C-BD570ABFB344}"/>
              </a:ext>
            </a:extLst>
          </p:cNvPr>
          <p:cNvSpPr>
            <a:spLocks noChangeArrowheads="1"/>
          </p:cNvSpPr>
          <p:nvPr/>
        </p:nvSpPr>
        <p:spPr bwMode="auto">
          <a:xfrm>
            <a:off x="7162800" y="1524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158730" name="Oval 10">
            <a:extLst>
              <a:ext uri="{FF2B5EF4-FFF2-40B4-BE49-F238E27FC236}">
                <a16:creationId xmlns:a16="http://schemas.microsoft.com/office/drawing/2014/main" id="{579F7B2C-02DE-7EAA-1800-C0EA577E23CB}"/>
              </a:ext>
            </a:extLst>
          </p:cNvPr>
          <p:cNvSpPr>
            <a:spLocks noChangeArrowheads="1"/>
          </p:cNvSpPr>
          <p:nvPr/>
        </p:nvSpPr>
        <p:spPr bwMode="auto">
          <a:xfrm>
            <a:off x="7696200" y="1524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158731" name="Rectangle 11">
            <a:extLst>
              <a:ext uri="{FF2B5EF4-FFF2-40B4-BE49-F238E27FC236}">
                <a16:creationId xmlns:a16="http://schemas.microsoft.com/office/drawing/2014/main" id="{0CC1B437-1D66-B98D-F048-AA23DCE8F21B}"/>
              </a:ext>
            </a:extLst>
          </p:cNvPr>
          <p:cNvSpPr>
            <a:spLocks noChangeArrowheads="1"/>
          </p:cNvSpPr>
          <p:nvPr/>
        </p:nvSpPr>
        <p:spPr bwMode="auto">
          <a:xfrm>
            <a:off x="4191000" y="1524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158732" name="Oval 12">
            <a:extLst>
              <a:ext uri="{FF2B5EF4-FFF2-40B4-BE49-F238E27FC236}">
                <a16:creationId xmlns:a16="http://schemas.microsoft.com/office/drawing/2014/main" id="{3E513DC0-2CE3-7F7D-BEFF-750AF7C5D904}"/>
              </a:ext>
            </a:extLst>
          </p:cNvPr>
          <p:cNvSpPr>
            <a:spLocks noChangeArrowheads="1"/>
          </p:cNvSpPr>
          <p:nvPr/>
        </p:nvSpPr>
        <p:spPr bwMode="auto">
          <a:xfrm>
            <a:off x="7032625" y="1905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158733" name="Oval 13">
            <a:extLst>
              <a:ext uri="{FF2B5EF4-FFF2-40B4-BE49-F238E27FC236}">
                <a16:creationId xmlns:a16="http://schemas.microsoft.com/office/drawing/2014/main" id="{AA2E5318-8900-1081-FDBB-03CED2932E52}"/>
              </a:ext>
            </a:extLst>
          </p:cNvPr>
          <p:cNvSpPr>
            <a:spLocks noChangeArrowheads="1"/>
          </p:cNvSpPr>
          <p:nvPr/>
        </p:nvSpPr>
        <p:spPr bwMode="auto">
          <a:xfrm>
            <a:off x="8382000" y="1905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158734" name="AutoShape 14">
            <a:extLst>
              <a:ext uri="{FF2B5EF4-FFF2-40B4-BE49-F238E27FC236}">
                <a16:creationId xmlns:a16="http://schemas.microsoft.com/office/drawing/2014/main" id="{71650D28-9036-FD62-9FD5-C6E55B9B9C5C}"/>
              </a:ext>
            </a:extLst>
          </p:cNvPr>
          <p:cNvSpPr>
            <a:spLocks noChangeArrowheads="1"/>
          </p:cNvSpPr>
          <p:nvPr/>
        </p:nvSpPr>
        <p:spPr bwMode="auto">
          <a:xfrm>
            <a:off x="6172200" y="1981200"/>
            <a:ext cx="762000" cy="685800"/>
          </a:xfrm>
          <a:prstGeom prst="rightArrow">
            <a:avLst>
              <a:gd name="adj1" fmla="val 50000"/>
              <a:gd name="adj2" fmla="val 2777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8735" name="Oval 15">
            <a:extLst>
              <a:ext uri="{FF2B5EF4-FFF2-40B4-BE49-F238E27FC236}">
                <a16:creationId xmlns:a16="http://schemas.microsoft.com/office/drawing/2014/main" id="{1DE6B0E3-AB09-B60F-D5E4-68F0F98BC2B3}"/>
              </a:ext>
            </a:extLst>
          </p:cNvPr>
          <p:cNvSpPr>
            <a:spLocks noChangeArrowheads="1"/>
          </p:cNvSpPr>
          <p:nvPr/>
        </p:nvSpPr>
        <p:spPr bwMode="auto">
          <a:xfrm>
            <a:off x="4572000" y="19812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158736" name="Oval 16">
            <a:extLst>
              <a:ext uri="{FF2B5EF4-FFF2-40B4-BE49-F238E27FC236}">
                <a16:creationId xmlns:a16="http://schemas.microsoft.com/office/drawing/2014/main" id="{55C182BD-7D37-9129-8CC0-71EC37BBF784}"/>
              </a:ext>
            </a:extLst>
          </p:cNvPr>
          <p:cNvSpPr>
            <a:spLocks noChangeArrowheads="1"/>
          </p:cNvSpPr>
          <p:nvPr/>
        </p:nvSpPr>
        <p:spPr bwMode="auto">
          <a:xfrm>
            <a:off x="5105400" y="19812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158737" name="Rectangle 17">
            <a:extLst>
              <a:ext uri="{FF2B5EF4-FFF2-40B4-BE49-F238E27FC236}">
                <a16:creationId xmlns:a16="http://schemas.microsoft.com/office/drawing/2014/main" id="{671079FC-F38C-4C0F-C04F-C9B624DF43E0}"/>
              </a:ext>
            </a:extLst>
          </p:cNvPr>
          <p:cNvSpPr>
            <a:spLocks noChangeArrowheads="1"/>
          </p:cNvSpPr>
          <p:nvPr/>
        </p:nvSpPr>
        <p:spPr bwMode="auto">
          <a:xfrm>
            <a:off x="7772400" y="1905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158738" name="Oval 18">
            <a:extLst>
              <a:ext uri="{FF2B5EF4-FFF2-40B4-BE49-F238E27FC236}">
                <a16:creationId xmlns:a16="http://schemas.microsoft.com/office/drawing/2014/main" id="{10CE8182-3B3B-629F-DDF9-38C624A9BC3D}"/>
              </a:ext>
            </a:extLst>
          </p:cNvPr>
          <p:cNvSpPr>
            <a:spLocks noChangeArrowheads="1"/>
          </p:cNvSpPr>
          <p:nvPr/>
        </p:nvSpPr>
        <p:spPr bwMode="auto">
          <a:xfrm>
            <a:off x="6781800" y="3810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158739" name="Oval 19">
            <a:extLst>
              <a:ext uri="{FF2B5EF4-FFF2-40B4-BE49-F238E27FC236}">
                <a16:creationId xmlns:a16="http://schemas.microsoft.com/office/drawing/2014/main" id="{4D66322C-3A1E-570F-9D15-22D489C3E26E}"/>
              </a:ext>
            </a:extLst>
          </p:cNvPr>
          <p:cNvSpPr>
            <a:spLocks noChangeArrowheads="1"/>
          </p:cNvSpPr>
          <p:nvPr/>
        </p:nvSpPr>
        <p:spPr bwMode="auto">
          <a:xfrm>
            <a:off x="8458200" y="3810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158740" name="AutoShape 20">
            <a:extLst>
              <a:ext uri="{FF2B5EF4-FFF2-40B4-BE49-F238E27FC236}">
                <a16:creationId xmlns:a16="http://schemas.microsoft.com/office/drawing/2014/main" id="{B9376C90-F03F-5F53-D524-920FCF276445}"/>
              </a:ext>
            </a:extLst>
          </p:cNvPr>
          <p:cNvSpPr>
            <a:spLocks noChangeArrowheads="1"/>
          </p:cNvSpPr>
          <p:nvPr/>
        </p:nvSpPr>
        <p:spPr bwMode="auto">
          <a:xfrm>
            <a:off x="6172200" y="3810000"/>
            <a:ext cx="533400" cy="685800"/>
          </a:xfrm>
          <a:prstGeom prst="rightArrow">
            <a:avLst>
              <a:gd name="adj1" fmla="val 50000"/>
              <a:gd name="adj2" fmla="val 25000"/>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8741" name="Oval 21">
            <a:extLst>
              <a:ext uri="{FF2B5EF4-FFF2-40B4-BE49-F238E27FC236}">
                <a16:creationId xmlns:a16="http://schemas.microsoft.com/office/drawing/2014/main" id="{15F13725-BF6F-21E6-1AEC-9ABC049A19BA}"/>
              </a:ext>
            </a:extLst>
          </p:cNvPr>
          <p:cNvSpPr>
            <a:spLocks noChangeArrowheads="1"/>
          </p:cNvSpPr>
          <p:nvPr/>
        </p:nvSpPr>
        <p:spPr bwMode="auto">
          <a:xfrm>
            <a:off x="3733800" y="3810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158742" name="Oval 22">
            <a:extLst>
              <a:ext uri="{FF2B5EF4-FFF2-40B4-BE49-F238E27FC236}">
                <a16:creationId xmlns:a16="http://schemas.microsoft.com/office/drawing/2014/main" id="{650FA258-A222-354C-2ACA-00250BEE49CD}"/>
              </a:ext>
            </a:extLst>
          </p:cNvPr>
          <p:cNvSpPr>
            <a:spLocks noChangeArrowheads="1"/>
          </p:cNvSpPr>
          <p:nvPr/>
        </p:nvSpPr>
        <p:spPr bwMode="auto">
          <a:xfrm>
            <a:off x="4267200" y="3810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158743" name="Rectangle 23">
            <a:extLst>
              <a:ext uri="{FF2B5EF4-FFF2-40B4-BE49-F238E27FC236}">
                <a16:creationId xmlns:a16="http://schemas.microsoft.com/office/drawing/2014/main" id="{257FC135-DDB4-603D-8DE4-918DF3A7BABB}"/>
              </a:ext>
            </a:extLst>
          </p:cNvPr>
          <p:cNvSpPr>
            <a:spLocks noChangeArrowheads="1"/>
          </p:cNvSpPr>
          <p:nvPr/>
        </p:nvSpPr>
        <p:spPr bwMode="auto">
          <a:xfrm>
            <a:off x="7467600" y="37338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158744" name="Oval 24">
            <a:extLst>
              <a:ext uri="{FF2B5EF4-FFF2-40B4-BE49-F238E27FC236}">
                <a16:creationId xmlns:a16="http://schemas.microsoft.com/office/drawing/2014/main" id="{612581B2-C0B8-8E0C-5450-51AC89C4A125}"/>
              </a:ext>
            </a:extLst>
          </p:cNvPr>
          <p:cNvSpPr>
            <a:spLocks noChangeArrowheads="1"/>
          </p:cNvSpPr>
          <p:nvPr/>
        </p:nvSpPr>
        <p:spPr bwMode="auto">
          <a:xfrm>
            <a:off x="5410200" y="3810000"/>
            <a:ext cx="685800" cy="685800"/>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C</a:t>
            </a:r>
          </a:p>
        </p:txBody>
      </p:sp>
      <p:sp>
        <p:nvSpPr>
          <p:cNvPr id="158745" name="Rectangle 25">
            <a:extLst>
              <a:ext uri="{FF2B5EF4-FFF2-40B4-BE49-F238E27FC236}">
                <a16:creationId xmlns:a16="http://schemas.microsoft.com/office/drawing/2014/main" id="{BB22190D-2AD1-B5ED-C8EE-6BDDDC01B661}"/>
              </a:ext>
            </a:extLst>
          </p:cNvPr>
          <p:cNvSpPr>
            <a:spLocks noChangeArrowheads="1"/>
          </p:cNvSpPr>
          <p:nvPr/>
        </p:nvSpPr>
        <p:spPr bwMode="auto">
          <a:xfrm>
            <a:off x="4953000" y="37338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158746" name="Oval 26">
            <a:extLst>
              <a:ext uri="{FF2B5EF4-FFF2-40B4-BE49-F238E27FC236}">
                <a16:creationId xmlns:a16="http://schemas.microsoft.com/office/drawing/2014/main" id="{D32B5B15-60C4-7C03-5A27-D670B130AFCD}"/>
              </a:ext>
            </a:extLst>
          </p:cNvPr>
          <p:cNvSpPr>
            <a:spLocks noChangeArrowheads="1"/>
          </p:cNvSpPr>
          <p:nvPr/>
        </p:nvSpPr>
        <p:spPr bwMode="auto">
          <a:xfrm>
            <a:off x="7924800" y="3810000"/>
            <a:ext cx="685800" cy="685800"/>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C</a:t>
            </a:r>
          </a:p>
        </p:txBody>
      </p:sp>
      <p:sp>
        <p:nvSpPr>
          <p:cNvPr id="158747" name="Oval 27">
            <a:extLst>
              <a:ext uri="{FF2B5EF4-FFF2-40B4-BE49-F238E27FC236}">
                <a16:creationId xmlns:a16="http://schemas.microsoft.com/office/drawing/2014/main" id="{53331B86-5728-9C9A-10DA-04AFB253D984}"/>
              </a:ext>
            </a:extLst>
          </p:cNvPr>
          <p:cNvSpPr>
            <a:spLocks noChangeArrowheads="1"/>
          </p:cNvSpPr>
          <p:nvPr/>
        </p:nvSpPr>
        <p:spPr bwMode="auto">
          <a:xfrm>
            <a:off x="6629400" y="5410200"/>
            <a:ext cx="547688" cy="547688"/>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158748" name="Oval 28">
            <a:extLst>
              <a:ext uri="{FF2B5EF4-FFF2-40B4-BE49-F238E27FC236}">
                <a16:creationId xmlns:a16="http://schemas.microsoft.com/office/drawing/2014/main" id="{AE76A22A-8AA3-3033-1E00-8020E8D37B37}"/>
              </a:ext>
            </a:extLst>
          </p:cNvPr>
          <p:cNvSpPr>
            <a:spLocks noChangeArrowheads="1"/>
          </p:cNvSpPr>
          <p:nvPr/>
        </p:nvSpPr>
        <p:spPr bwMode="auto">
          <a:xfrm>
            <a:off x="8520113" y="5410200"/>
            <a:ext cx="547687" cy="547688"/>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158749" name="AutoShape 29">
            <a:extLst>
              <a:ext uri="{FF2B5EF4-FFF2-40B4-BE49-F238E27FC236}">
                <a16:creationId xmlns:a16="http://schemas.microsoft.com/office/drawing/2014/main" id="{4F0273EF-08A2-8CF5-5311-734844CFAE67}"/>
              </a:ext>
            </a:extLst>
          </p:cNvPr>
          <p:cNvSpPr>
            <a:spLocks noChangeArrowheads="1"/>
          </p:cNvSpPr>
          <p:nvPr/>
        </p:nvSpPr>
        <p:spPr bwMode="auto">
          <a:xfrm>
            <a:off x="6096000" y="5334000"/>
            <a:ext cx="457200" cy="838200"/>
          </a:xfrm>
          <a:prstGeom prst="rightArrow">
            <a:avLst>
              <a:gd name="adj1" fmla="val 51620"/>
              <a:gd name="adj2" fmla="val 6145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8750" name="Oval 30">
            <a:extLst>
              <a:ext uri="{FF2B5EF4-FFF2-40B4-BE49-F238E27FC236}">
                <a16:creationId xmlns:a16="http://schemas.microsoft.com/office/drawing/2014/main" id="{30FC906B-D057-1734-9676-47F5AEA5C57D}"/>
              </a:ext>
            </a:extLst>
          </p:cNvPr>
          <p:cNvSpPr>
            <a:spLocks noChangeArrowheads="1"/>
          </p:cNvSpPr>
          <p:nvPr/>
        </p:nvSpPr>
        <p:spPr bwMode="auto">
          <a:xfrm>
            <a:off x="3581400" y="5410200"/>
            <a:ext cx="547688" cy="547688"/>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A</a:t>
            </a:r>
          </a:p>
        </p:txBody>
      </p:sp>
      <p:sp>
        <p:nvSpPr>
          <p:cNvPr id="158751" name="Oval 31">
            <a:extLst>
              <a:ext uri="{FF2B5EF4-FFF2-40B4-BE49-F238E27FC236}">
                <a16:creationId xmlns:a16="http://schemas.microsoft.com/office/drawing/2014/main" id="{9D37DA06-39FD-BB24-E5F8-779BFF92DFEE}"/>
              </a:ext>
            </a:extLst>
          </p:cNvPr>
          <p:cNvSpPr>
            <a:spLocks noChangeArrowheads="1"/>
          </p:cNvSpPr>
          <p:nvPr/>
        </p:nvSpPr>
        <p:spPr bwMode="auto">
          <a:xfrm>
            <a:off x="4038600" y="5410200"/>
            <a:ext cx="547688" cy="547688"/>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B</a:t>
            </a:r>
          </a:p>
        </p:txBody>
      </p:sp>
      <p:sp>
        <p:nvSpPr>
          <p:cNvPr id="158752" name="Rectangle 32">
            <a:extLst>
              <a:ext uri="{FF2B5EF4-FFF2-40B4-BE49-F238E27FC236}">
                <a16:creationId xmlns:a16="http://schemas.microsoft.com/office/drawing/2014/main" id="{089E7EA3-9433-CD2A-6194-9DAD166EB5E9}"/>
              </a:ext>
            </a:extLst>
          </p:cNvPr>
          <p:cNvSpPr>
            <a:spLocks noChangeArrowheads="1"/>
          </p:cNvSpPr>
          <p:nvPr/>
        </p:nvSpPr>
        <p:spPr bwMode="auto">
          <a:xfrm>
            <a:off x="7529513" y="5334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158753" name="Oval 33">
            <a:extLst>
              <a:ext uri="{FF2B5EF4-FFF2-40B4-BE49-F238E27FC236}">
                <a16:creationId xmlns:a16="http://schemas.microsoft.com/office/drawing/2014/main" id="{59B7CFF1-C7D9-5FBC-B0A4-B8C7068151C5}"/>
              </a:ext>
            </a:extLst>
          </p:cNvPr>
          <p:cNvSpPr>
            <a:spLocks noChangeArrowheads="1"/>
          </p:cNvSpPr>
          <p:nvPr/>
        </p:nvSpPr>
        <p:spPr bwMode="auto">
          <a:xfrm>
            <a:off x="5029200" y="5410200"/>
            <a:ext cx="547688" cy="547688"/>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C</a:t>
            </a:r>
          </a:p>
        </p:txBody>
      </p:sp>
      <p:sp>
        <p:nvSpPr>
          <p:cNvPr id="158754" name="Rectangle 34">
            <a:extLst>
              <a:ext uri="{FF2B5EF4-FFF2-40B4-BE49-F238E27FC236}">
                <a16:creationId xmlns:a16="http://schemas.microsoft.com/office/drawing/2014/main" id="{6664CB7E-6257-9625-375E-078A14C8E0A5}"/>
              </a:ext>
            </a:extLst>
          </p:cNvPr>
          <p:cNvSpPr>
            <a:spLocks noChangeArrowheads="1"/>
          </p:cNvSpPr>
          <p:nvPr/>
        </p:nvSpPr>
        <p:spPr bwMode="auto">
          <a:xfrm>
            <a:off x="4572000" y="5334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chemeClr val="bg1"/>
                </a:solidFill>
              </a:rPr>
              <a:t>+</a:t>
            </a:r>
          </a:p>
        </p:txBody>
      </p:sp>
      <p:sp>
        <p:nvSpPr>
          <p:cNvPr id="158755" name="Oval 35">
            <a:extLst>
              <a:ext uri="{FF2B5EF4-FFF2-40B4-BE49-F238E27FC236}">
                <a16:creationId xmlns:a16="http://schemas.microsoft.com/office/drawing/2014/main" id="{03BC7C11-323B-CA7A-4B8D-6F0FC8A4391C}"/>
              </a:ext>
            </a:extLst>
          </p:cNvPr>
          <p:cNvSpPr>
            <a:spLocks noChangeArrowheads="1"/>
          </p:cNvSpPr>
          <p:nvPr/>
        </p:nvSpPr>
        <p:spPr bwMode="auto">
          <a:xfrm>
            <a:off x="8062913" y="5410200"/>
            <a:ext cx="547687" cy="547688"/>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C</a:t>
            </a:r>
          </a:p>
        </p:txBody>
      </p:sp>
      <p:sp>
        <p:nvSpPr>
          <p:cNvPr id="158756" name="Oval 36">
            <a:extLst>
              <a:ext uri="{FF2B5EF4-FFF2-40B4-BE49-F238E27FC236}">
                <a16:creationId xmlns:a16="http://schemas.microsoft.com/office/drawing/2014/main" id="{8DBD304D-6A94-ADD9-8827-C64D0108DD65}"/>
              </a:ext>
            </a:extLst>
          </p:cNvPr>
          <p:cNvSpPr>
            <a:spLocks noChangeArrowheads="1"/>
          </p:cNvSpPr>
          <p:nvPr/>
        </p:nvSpPr>
        <p:spPr bwMode="auto">
          <a:xfrm>
            <a:off x="5486400" y="5410200"/>
            <a:ext cx="547688" cy="547688"/>
          </a:xfrm>
          <a:prstGeom prst="ellipse">
            <a:avLst/>
          </a:prstGeom>
          <a:gradFill rotWithShape="1">
            <a:gsLst>
              <a:gs pos="0">
                <a:srgbClr val="FFFFC2"/>
              </a:gs>
              <a:gs pos="100000">
                <a:srgbClr val="FF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D</a:t>
            </a:r>
          </a:p>
        </p:txBody>
      </p:sp>
      <p:sp>
        <p:nvSpPr>
          <p:cNvPr id="158757" name="Oval 37">
            <a:extLst>
              <a:ext uri="{FF2B5EF4-FFF2-40B4-BE49-F238E27FC236}">
                <a16:creationId xmlns:a16="http://schemas.microsoft.com/office/drawing/2014/main" id="{94E4E69D-130E-4E1D-0DE7-7E0CF6ADC2A8}"/>
              </a:ext>
            </a:extLst>
          </p:cNvPr>
          <p:cNvSpPr>
            <a:spLocks noChangeArrowheads="1"/>
          </p:cNvSpPr>
          <p:nvPr/>
        </p:nvSpPr>
        <p:spPr bwMode="auto">
          <a:xfrm>
            <a:off x="7072313" y="5410200"/>
            <a:ext cx="547687" cy="547688"/>
          </a:xfrm>
          <a:prstGeom prst="ellipse">
            <a:avLst/>
          </a:prstGeom>
          <a:gradFill rotWithShape="1">
            <a:gsLst>
              <a:gs pos="0">
                <a:srgbClr val="FFFFC2"/>
              </a:gs>
              <a:gs pos="100000">
                <a:srgbClr val="FFF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latin typeface="Comic Sans MS" panose="030F0702030302020204" pitchFamily="66" charset="0"/>
              </a:rPr>
              <a:t>D</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22225" name="Picture 17" descr="j0285644">
            <a:extLst>
              <a:ext uri="{FF2B5EF4-FFF2-40B4-BE49-F238E27FC236}">
                <a16:creationId xmlns:a16="http://schemas.microsoft.com/office/drawing/2014/main" id="{7964BF1A-B728-5063-2116-3E50026ED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513138"/>
            <a:ext cx="13731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9" name="Picture 31" descr="j0229921">
            <a:extLst>
              <a:ext uri="{FF2B5EF4-FFF2-40B4-BE49-F238E27FC236}">
                <a16:creationId xmlns:a16="http://schemas.microsoft.com/office/drawing/2014/main" id="{8E67C802-AE35-6FBB-9CBE-623D62BD7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436938"/>
            <a:ext cx="6858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2" name="Picture 4" descr="j0229921">
            <a:extLst>
              <a:ext uri="{FF2B5EF4-FFF2-40B4-BE49-F238E27FC236}">
                <a16:creationId xmlns:a16="http://schemas.microsoft.com/office/drawing/2014/main" id="{01C695D6-A227-1EEE-6A90-5FA75C76A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1752600"/>
            <a:ext cx="6985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3" name="Picture 5" descr="j0229919">
            <a:extLst>
              <a:ext uri="{FF2B5EF4-FFF2-40B4-BE49-F238E27FC236}">
                <a16:creationId xmlns:a16="http://schemas.microsoft.com/office/drawing/2014/main" id="{E07BFD5A-7966-C82A-A061-9D2E4D8F8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1828800"/>
            <a:ext cx="1257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4" name="Picture 6" descr="j0285644">
            <a:extLst>
              <a:ext uri="{FF2B5EF4-FFF2-40B4-BE49-F238E27FC236}">
                <a16:creationId xmlns:a16="http://schemas.microsoft.com/office/drawing/2014/main" id="{B3C49B55-376C-49A8-E976-858CC17CB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338"/>
            <a:ext cx="1373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7" descr="j0285652">
            <a:extLst>
              <a:ext uri="{FF2B5EF4-FFF2-40B4-BE49-F238E27FC236}">
                <a16:creationId xmlns:a16="http://schemas.microsoft.com/office/drawing/2014/main" id="{0D7D9B15-8E23-22E5-5AD6-602FE08EF5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76200"/>
            <a:ext cx="900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7" name="AutoShape 9">
            <a:extLst>
              <a:ext uri="{FF2B5EF4-FFF2-40B4-BE49-F238E27FC236}">
                <a16:creationId xmlns:a16="http://schemas.microsoft.com/office/drawing/2014/main" id="{D2D02D61-6327-0BAD-CF6E-A5A4A7BC0E23}"/>
              </a:ext>
            </a:extLst>
          </p:cNvPr>
          <p:cNvSpPr>
            <a:spLocks noChangeArrowheads="1"/>
          </p:cNvSpPr>
          <p:nvPr/>
        </p:nvSpPr>
        <p:spPr bwMode="auto">
          <a:xfrm>
            <a:off x="3048000" y="533400"/>
            <a:ext cx="2514600" cy="7016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66FF33"/>
              </a:gs>
              <a:gs pos="100000">
                <a:srgbClr val="66FF33">
                  <a:gamma/>
                  <a:shade val="46275"/>
                  <a:invGamma/>
                </a:srgbClr>
              </a:gs>
            </a:gsLst>
            <a:path path="rect">
              <a:fillToRect l="50000" t="50000" r="50000" b="50000"/>
            </a:path>
          </a:gradFill>
          <a:ln w="9525" algn="ctr">
            <a:solidFill>
              <a:schemeClr val="tx1"/>
            </a:solidFill>
            <a:miter lim="800000"/>
            <a:headEnd/>
            <a:tailEnd/>
          </a:ln>
          <a:effectLst>
            <a:outerShdw dist="113592" dir="3806097" algn="ctr" rotWithShape="0">
              <a:schemeClr val="bg2"/>
            </a:outerShdw>
          </a:effectLst>
        </p:spPr>
        <p:txBody>
          <a:bodyPr wrap="none" anchor="ctr"/>
          <a:lstStyle/>
          <a:p>
            <a:pPr>
              <a:defRPr/>
            </a:pPr>
            <a:endParaRPr lang="en-GB"/>
          </a:p>
        </p:txBody>
      </p:sp>
      <p:sp>
        <p:nvSpPr>
          <p:cNvPr id="222218" name="WordArt 10">
            <a:extLst>
              <a:ext uri="{FF2B5EF4-FFF2-40B4-BE49-F238E27FC236}">
                <a16:creationId xmlns:a16="http://schemas.microsoft.com/office/drawing/2014/main" id="{04FD7A11-DFFD-8001-0B06-5B199C8AAB90}"/>
              </a:ext>
            </a:extLst>
          </p:cNvPr>
          <p:cNvSpPr>
            <a:spLocks noChangeArrowheads="1" noChangeShapeType="1" noTextEdit="1"/>
          </p:cNvSpPr>
          <p:nvPr/>
        </p:nvSpPr>
        <p:spPr bwMode="auto">
          <a:xfrm>
            <a:off x="1371600" y="549275"/>
            <a:ext cx="404813" cy="560388"/>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22220" name="Picture 12" descr="j0285652">
            <a:extLst>
              <a:ext uri="{FF2B5EF4-FFF2-40B4-BE49-F238E27FC236}">
                <a16:creationId xmlns:a16="http://schemas.microsoft.com/office/drawing/2014/main" id="{929FCA0D-77C5-3CB4-9F0A-5ED6A3796A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52400"/>
            <a:ext cx="900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9" name="Picture 11" descr="j0285644">
            <a:extLst>
              <a:ext uri="{FF2B5EF4-FFF2-40B4-BE49-F238E27FC236}">
                <a16:creationId xmlns:a16="http://schemas.microsoft.com/office/drawing/2014/main" id="{4DEA8CD5-4BEA-4CB8-2F2F-5F95DC6EE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236538"/>
            <a:ext cx="1373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21" name="AutoShape 13">
            <a:extLst>
              <a:ext uri="{FF2B5EF4-FFF2-40B4-BE49-F238E27FC236}">
                <a16:creationId xmlns:a16="http://schemas.microsoft.com/office/drawing/2014/main" id="{C3418148-18A9-07AF-6BBC-6D26A70C51BC}"/>
              </a:ext>
            </a:extLst>
          </p:cNvPr>
          <p:cNvSpPr>
            <a:spLocks noChangeArrowheads="1"/>
          </p:cNvSpPr>
          <p:nvPr/>
        </p:nvSpPr>
        <p:spPr bwMode="auto">
          <a:xfrm>
            <a:off x="1676400" y="2193925"/>
            <a:ext cx="3276600" cy="7016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66FF33"/>
              </a:gs>
              <a:gs pos="100000">
                <a:srgbClr val="66FF33">
                  <a:gamma/>
                  <a:shade val="46275"/>
                  <a:invGamma/>
                </a:srgbClr>
              </a:gs>
            </a:gsLst>
            <a:path path="rect">
              <a:fillToRect l="50000" t="50000" r="50000" b="50000"/>
            </a:path>
          </a:gradFill>
          <a:ln w="9525" algn="ctr">
            <a:solidFill>
              <a:schemeClr val="tx1"/>
            </a:solidFill>
            <a:miter lim="800000"/>
            <a:headEnd/>
            <a:tailEnd/>
          </a:ln>
          <a:effectLst>
            <a:outerShdw dist="113592" dir="3806097" algn="ctr" rotWithShape="0">
              <a:schemeClr val="bg2"/>
            </a:outerShdw>
          </a:effectLst>
        </p:spPr>
        <p:txBody>
          <a:bodyPr wrap="none" anchor="ctr"/>
          <a:lstStyle/>
          <a:p>
            <a:pPr>
              <a:defRPr/>
            </a:pPr>
            <a:endParaRPr lang="en-GB"/>
          </a:p>
        </p:txBody>
      </p:sp>
      <p:pic>
        <p:nvPicPr>
          <p:cNvPr id="222222" name="Picture 14" descr="j0229921">
            <a:extLst>
              <a:ext uri="{FF2B5EF4-FFF2-40B4-BE49-F238E27FC236}">
                <a16:creationId xmlns:a16="http://schemas.microsoft.com/office/drawing/2014/main" id="{9F188132-CE69-AE4E-F15B-D4182A7FC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752600"/>
            <a:ext cx="6858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23" name="Picture 15" descr="j0229919">
            <a:extLst>
              <a:ext uri="{FF2B5EF4-FFF2-40B4-BE49-F238E27FC236}">
                <a16:creationId xmlns:a16="http://schemas.microsoft.com/office/drawing/2014/main" id="{669F3814-D97C-279D-A3FB-F2FC6A5F31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28800"/>
            <a:ext cx="1257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24" name="WordArt 16">
            <a:extLst>
              <a:ext uri="{FF2B5EF4-FFF2-40B4-BE49-F238E27FC236}">
                <a16:creationId xmlns:a16="http://schemas.microsoft.com/office/drawing/2014/main" id="{13193576-EFD8-B876-B78F-886E4BF639B4}"/>
              </a:ext>
            </a:extLst>
          </p:cNvPr>
          <p:cNvSpPr>
            <a:spLocks noChangeArrowheads="1" noChangeShapeType="1" noTextEdit="1"/>
          </p:cNvSpPr>
          <p:nvPr/>
        </p:nvSpPr>
        <p:spPr bwMode="auto">
          <a:xfrm>
            <a:off x="6477000" y="2301875"/>
            <a:ext cx="404813" cy="560388"/>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22226" name="Picture 18" descr="j0285652">
            <a:extLst>
              <a:ext uri="{FF2B5EF4-FFF2-40B4-BE49-F238E27FC236}">
                <a16:creationId xmlns:a16="http://schemas.microsoft.com/office/drawing/2014/main" id="{ACCD19B7-020C-2CEA-9F0D-C94B0C4EB3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429000"/>
            <a:ext cx="900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27" name="AutoShape 19">
            <a:extLst>
              <a:ext uri="{FF2B5EF4-FFF2-40B4-BE49-F238E27FC236}">
                <a16:creationId xmlns:a16="http://schemas.microsoft.com/office/drawing/2014/main" id="{F18BE661-DDA5-AC26-9338-E1CB0087B143}"/>
              </a:ext>
            </a:extLst>
          </p:cNvPr>
          <p:cNvSpPr>
            <a:spLocks noChangeArrowheads="1"/>
          </p:cNvSpPr>
          <p:nvPr/>
        </p:nvSpPr>
        <p:spPr bwMode="auto">
          <a:xfrm>
            <a:off x="3367088" y="3886200"/>
            <a:ext cx="2500312" cy="7016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66FF33"/>
              </a:gs>
              <a:gs pos="100000">
                <a:srgbClr val="66FF33">
                  <a:gamma/>
                  <a:shade val="46275"/>
                  <a:invGamma/>
                </a:srgbClr>
              </a:gs>
            </a:gsLst>
            <a:path path="rect">
              <a:fillToRect l="50000" t="50000" r="50000" b="50000"/>
            </a:path>
          </a:gradFill>
          <a:ln w="9525" algn="ctr">
            <a:solidFill>
              <a:schemeClr val="tx1"/>
            </a:solidFill>
            <a:miter lim="800000"/>
            <a:headEnd/>
            <a:tailEnd/>
          </a:ln>
          <a:effectLst>
            <a:outerShdw dist="113592" dir="3806097" algn="ctr" rotWithShape="0">
              <a:schemeClr val="bg2"/>
            </a:outerShdw>
          </a:effectLst>
        </p:spPr>
        <p:txBody>
          <a:bodyPr wrap="none" anchor="ctr"/>
          <a:lstStyle/>
          <a:p>
            <a:pPr>
              <a:defRPr/>
            </a:pPr>
            <a:endParaRPr lang="en-GB"/>
          </a:p>
        </p:txBody>
      </p:sp>
      <p:sp>
        <p:nvSpPr>
          <p:cNvPr id="222228" name="WordArt 20">
            <a:extLst>
              <a:ext uri="{FF2B5EF4-FFF2-40B4-BE49-F238E27FC236}">
                <a16:creationId xmlns:a16="http://schemas.microsoft.com/office/drawing/2014/main" id="{E9796BBC-7C0C-CD1A-DDE0-69BD0F976963}"/>
              </a:ext>
            </a:extLst>
          </p:cNvPr>
          <p:cNvSpPr>
            <a:spLocks noChangeArrowheads="1" noChangeShapeType="1" noTextEdit="1"/>
          </p:cNvSpPr>
          <p:nvPr/>
        </p:nvSpPr>
        <p:spPr bwMode="auto">
          <a:xfrm>
            <a:off x="1957388" y="3902075"/>
            <a:ext cx="404812" cy="560388"/>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22229" name="Picture 21" descr="j0285652">
            <a:extLst>
              <a:ext uri="{FF2B5EF4-FFF2-40B4-BE49-F238E27FC236}">
                <a16:creationId xmlns:a16="http://schemas.microsoft.com/office/drawing/2014/main" id="{992B0197-4645-1A0C-D62E-A352CC3E65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488" y="3505200"/>
            <a:ext cx="9001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0" name="Picture 22" descr="j0285644">
            <a:extLst>
              <a:ext uri="{FF2B5EF4-FFF2-40B4-BE49-F238E27FC236}">
                <a16:creationId xmlns:a16="http://schemas.microsoft.com/office/drawing/2014/main" id="{A6E17614-5897-315A-388A-75A82E84D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3589338"/>
            <a:ext cx="13731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1" name="Picture 23" descr="j0285644">
            <a:extLst>
              <a:ext uri="{FF2B5EF4-FFF2-40B4-BE49-F238E27FC236}">
                <a16:creationId xmlns:a16="http://schemas.microsoft.com/office/drawing/2014/main" id="{FC5815C1-EE32-165C-EA8C-980A81699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257800"/>
            <a:ext cx="1373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2" name="Picture 24" descr="j0285652">
            <a:extLst>
              <a:ext uri="{FF2B5EF4-FFF2-40B4-BE49-F238E27FC236}">
                <a16:creationId xmlns:a16="http://schemas.microsoft.com/office/drawing/2014/main" id="{F94C4C4F-1E49-608E-1EC2-06E231DB80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888" y="5173663"/>
            <a:ext cx="9001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33" name="AutoShape 25">
            <a:extLst>
              <a:ext uri="{FF2B5EF4-FFF2-40B4-BE49-F238E27FC236}">
                <a16:creationId xmlns:a16="http://schemas.microsoft.com/office/drawing/2014/main" id="{76334AA1-980C-B4AE-E413-5075BE069FD7}"/>
              </a:ext>
            </a:extLst>
          </p:cNvPr>
          <p:cNvSpPr>
            <a:spLocks noChangeArrowheads="1"/>
          </p:cNvSpPr>
          <p:nvPr/>
        </p:nvSpPr>
        <p:spPr bwMode="auto">
          <a:xfrm>
            <a:off x="3429000" y="5630863"/>
            <a:ext cx="1328738" cy="7016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66FF33"/>
              </a:gs>
              <a:gs pos="100000">
                <a:srgbClr val="66FF33">
                  <a:gamma/>
                  <a:shade val="46275"/>
                  <a:invGamma/>
                </a:srgbClr>
              </a:gs>
            </a:gsLst>
            <a:path path="rect">
              <a:fillToRect l="50000" t="50000" r="50000" b="50000"/>
            </a:path>
          </a:gradFill>
          <a:ln w="9525" algn="ctr">
            <a:solidFill>
              <a:schemeClr val="tx1"/>
            </a:solidFill>
            <a:miter lim="800000"/>
            <a:headEnd/>
            <a:tailEnd/>
          </a:ln>
          <a:effectLst>
            <a:outerShdw dist="113592" dir="3806097" algn="ctr" rotWithShape="0">
              <a:schemeClr val="bg2"/>
            </a:outerShdw>
          </a:effectLst>
        </p:spPr>
        <p:txBody>
          <a:bodyPr wrap="none" anchor="ctr"/>
          <a:lstStyle/>
          <a:p>
            <a:pPr>
              <a:defRPr/>
            </a:pPr>
            <a:endParaRPr lang="en-GB"/>
          </a:p>
        </p:txBody>
      </p:sp>
      <p:sp>
        <p:nvSpPr>
          <p:cNvPr id="222234" name="WordArt 26">
            <a:extLst>
              <a:ext uri="{FF2B5EF4-FFF2-40B4-BE49-F238E27FC236}">
                <a16:creationId xmlns:a16="http://schemas.microsoft.com/office/drawing/2014/main" id="{73F5798F-E11C-5321-C918-F3E0BF5F86BA}"/>
              </a:ext>
            </a:extLst>
          </p:cNvPr>
          <p:cNvSpPr>
            <a:spLocks noChangeArrowheads="1" noChangeShapeType="1" noTextEdit="1"/>
          </p:cNvSpPr>
          <p:nvPr/>
        </p:nvSpPr>
        <p:spPr bwMode="auto">
          <a:xfrm>
            <a:off x="1728788" y="5646738"/>
            <a:ext cx="404812" cy="560387"/>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22235" name="Picture 27" descr="j0285652">
            <a:extLst>
              <a:ext uri="{FF2B5EF4-FFF2-40B4-BE49-F238E27FC236}">
                <a16:creationId xmlns:a16="http://schemas.microsoft.com/office/drawing/2014/main" id="{4775A295-1269-B7BF-C728-2FED6D3C5E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5249863"/>
            <a:ext cx="900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6" name="Picture 28" descr="j0285644">
            <a:extLst>
              <a:ext uri="{FF2B5EF4-FFF2-40B4-BE49-F238E27FC236}">
                <a16:creationId xmlns:a16="http://schemas.microsoft.com/office/drawing/2014/main" id="{5198B375-1A31-8C86-0B36-118DDD142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25" y="5334000"/>
            <a:ext cx="1373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37" name="WordArt 29">
            <a:extLst>
              <a:ext uri="{FF2B5EF4-FFF2-40B4-BE49-F238E27FC236}">
                <a16:creationId xmlns:a16="http://schemas.microsoft.com/office/drawing/2014/main" id="{5B83C821-EC6B-4A41-1DEC-BB4A49EAAA84}"/>
              </a:ext>
            </a:extLst>
          </p:cNvPr>
          <p:cNvSpPr>
            <a:spLocks noChangeArrowheads="1" noChangeShapeType="1" noTextEdit="1"/>
          </p:cNvSpPr>
          <p:nvPr/>
        </p:nvSpPr>
        <p:spPr bwMode="auto">
          <a:xfrm>
            <a:off x="7367588" y="3970338"/>
            <a:ext cx="404812" cy="560387"/>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sp>
        <p:nvSpPr>
          <p:cNvPr id="222238" name="WordArt 30">
            <a:extLst>
              <a:ext uri="{FF2B5EF4-FFF2-40B4-BE49-F238E27FC236}">
                <a16:creationId xmlns:a16="http://schemas.microsoft.com/office/drawing/2014/main" id="{EA58CA80-1487-08A9-E526-D1882386B160}"/>
              </a:ext>
            </a:extLst>
          </p:cNvPr>
          <p:cNvSpPr>
            <a:spLocks noChangeArrowheads="1" noChangeShapeType="1" noTextEdit="1"/>
          </p:cNvSpPr>
          <p:nvPr/>
        </p:nvSpPr>
        <p:spPr bwMode="auto">
          <a:xfrm>
            <a:off x="7315200" y="5688013"/>
            <a:ext cx="404813" cy="560387"/>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22240" name="Picture 32" descr="j0229921">
            <a:extLst>
              <a:ext uri="{FF2B5EF4-FFF2-40B4-BE49-F238E27FC236}">
                <a16:creationId xmlns:a16="http://schemas.microsoft.com/office/drawing/2014/main" id="{80C07776-B399-590C-B21E-145A91971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3400" y="3502025"/>
            <a:ext cx="6858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41" name="Picture 33" descr="j0229921">
            <a:extLst>
              <a:ext uri="{FF2B5EF4-FFF2-40B4-BE49-F238E27FC236}">
                <a16:creationId xmlns:a16="http://schemas.microsoft.com/office/drawing/2014/main" id="{E366113B-206C-0BB5-50DD-A8781DBA7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66800" y="5246688"/>
            <a:ext cx="6858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42" name="Picture 34" descr="j0229919">
            <a:extLst>
              <a:ext uri="{FF2B5EF4-FFF2-40B4-BE49-F238E27FC236}">
                <a16:creationId xmlns:a16="http://schemas.microsoft.com/office/drawing/2014/main" id="{6E770F5B-CF80-9E15-9B20-0E781C876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2578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43" name="Picture 35" descr="j0229921">
            <a:extLst>
              <a:ext uri="{FF2B5EF4-FFF2-40B4-BE49-F238E27FC236}">
                <a16:creationId xmlns:a16="http://schemas.microsoft.com/office/drawing/2014/main" id="{38851AC6-619E-3270-3E02-3DC5C62C8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100" y="5181600"/>
            <a:ext cx="5461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44" name="Picture 36" descr="j0229919">
            <a:extLst>
              <a:ext uri="{FF2B5EF4-FFF2-40B4-BE49-F238E27FC236}">
                <a16:creationId xmlns:a16="http://schemas.microsoft.com/office/drawing/2014/main" id="{B654ACFB-6C3B-AA81-F5D8-7821D9AD4F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600" y="5257800"/>
            <a:ext cx="98266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45" name="WordArt 37">
            <a:extLst>
              <a:ext uri="{FF2B5EF4-FFF2-40B4-BE49-F238E27FC236}">
                <a16:creationId xmlns:a16="http://schemas.microsoft.com/office/drawing/2014/main" id="{D8964409-8AED-8B7A-A4B6-4753F0594602}"/>
              </a:ext>
            </a:extLst>
          </p:cNvPr>
          <p:cNvSpPr>
            <a:spLocks noChangeArrowheads="1" noChangeShapeType="1" noTextEdit="1"/>
          </p:cNvSpPr>
          <p:nvPr/>
        </p:nvSpPr>
        <p:spPr bwMode="auto">
          <a:xfrm rot="-1127317">
            <a:off x="3200400" y="609600"/>
            <a:ext cx="1981200" cy="838200"/>
          </a:xfrm>
          <a:prstGeom prst="rect">
            <a:avLst/>
          </a:prstGeom>
        </p:spPr>
        <p:txBody>
          <a:bodyPr wrap="none" fromWordArt="1">
            <a:prstTxWarp prst="textPlain">
              <a:avLst>
                <a:gd name="adj" fmla="val 50000"/>
              </a:avLst>
            </a:prstTxWarp>
            <a:scene3d>
              <a:camera prst="legacyPerspectiveBottomRight">
                <a:rot lat="1500000" lon="20639998" rev="0"/>
              </a:camera>
              <a:lightRig rig="legacyHarsh1" dir="t"/>
            </a:scene3d>
            <a:sp3d extrusionH="430200" prstMaterial="legacyMatte">
              <a:extrusionClr>
                <a:srgbClr val="C0C0C0"/>
              </a:extrusionClr>
              <a:contourClr>
                <a:srgbClr val="FFFF00"/>
              </a:contourClr>
            </a:sp3d>
          </a:bodyPr>
          <a:lstStyle/>
          <a:p>
            <a:r>
              <a:rPr lang="en-GB" sz="3600" kern="10">
                <a:ln w="9525">
                  <a:round/>
                  <a:headEnd/>
                  <a:tailEnd/>
                </a:ln>
                <a:solidFill>
                  <a:srgbClr val="FFFF00"/>
                </a:solidFill>
                <a:latin typeface="Bauhaus 93" panose="04030905020B02020C02" pitchFamily="82" charset="0"/>
              </a:rPr>
              <a:t>Synthesis</a:t>
            </a:r>
          </a:p>
        </p:txBody>
      </p:sp>
      <p:sp>
        <p:nvSpPr>
          <p:cNvPr id="222246" name="WordArt 38">
            <a:extLst>
              <a:ext uri="{FF2B5EF4-FFF2-40B4-BE49-F238E27FC236}">
                <a16:creationId xmlns:a16="http://schemas.microsoft.com/office/drawing/2014/main" id="{F4D799F4-362D-473D-F61E-8E9FE465F4AD}"/>
              </a:ext>
            </a:extLst>
          </p:cNvPr>
          <p:cNvSpPr>
            <a:spLocks noChangeArrowheads="1" noChangeShapeType="1" noTextEdit="1"/>
          </p:cNvSpPr>
          <p:nvPr/>
        </p:nvSpPr>
        <p:spPr bwMode="auto">
          <a:xfrm rot="567993">
            <a:off x="1905000" y="2181225"/>
            <a:ext cx="3044825" cy="838200"/>
          </a:xfrm>
          <a:prstGeom prst="rect">
            <a:avLst/>
          </a:prstGeom>
        </p:spPr>
        <p:txBody>
          <a:bodyPr wrap="none" fromWordArt="1">
            <a:prstTxWarp prst="textPlain">
              <a:avLst>
                <a:gd name="adj" fmla="val 50000"/>
              </a:avLst>
            </a:prstTxWarp>
            <a:scene3d>
              <a:camera prst="legacyPerspectiveBottomRight">
                <a:rot lat="1500000" lon="20639998" rev="0"/>
              </a:camera>
              <a:lightRig rig="legacyHarsh1" dir="t"/>
            </a:scene3d>
            <a:sp3d extrusionH="430200" prstMaterial="legacyMatte">
              <a:extrusionClr>
                <a:srgbClr val="C0C0C0"/>
              </a:extrusionClr>
              <a:contourClr>
                <a:srgbClr val="FFFF00"/>
              </a:contourClr>
            </a:sp3d>
          </a:bodyPr>
          <a:lstStyle/>
          <a:p>
            <a:r>
              <a:rPr lang="en-GB" sz="3600" kern="10">
                <a:ln w="9525">
                  <a:round/>
                  <a:headEnd/>
                  <a:tailEnd/>
                </a:ln>
                <a:solidFill>
                  <a:srgbClr val="FFFF00"/>
                </a:solidFill>
                <a:latin typeface="Bauhaus 93" panose="04030905020B02020C02" pitchFamily="82" charset="0"/>
              </a:rPr>
              <a:t>Decomposition</a:t>
            </a:r>
          </a:p>
        </p:txBody>
      </p:sp>
      <p:sp>
        <p:nvSpPr>
          <p:cNvPr id="222247" name="WordArt 39">
            <a:extLst>
              <a:ext uri="{FF2B5EF4-FFF2-40B4-BE49-F238E27FC236}">
                <a16:creationId xmlns:a16="http://schemas.microsoft.com/office/drawing/2014/main" id="{0FCFCF25-CDFC-7303-A1E0-8C3984F77F73}"/>
              </a:ext>
            </a:extLst>
          </p:cNvPr>
          <p:cNvSpPr>
            <a:spLocks noChangeArrowheads="1" noChangeShapeType="1" noTextEdit="1"/>
          </p:cNvSpPr>
          <p:nvPr/>
        </p:nvSpPr>
        <p:spPr bwMode="auto">
          <a:xfrm rot="567993">
            <a:off x="3084513" y="3505200"/>
            <a:ext cx="3044825" cy="1295400"/>
          </a:xfrm>
          <a:prstGeom prst="rect">
            <a:avLst/>
          </a:prstGeom>
        </p:spPr>
        <p:txBody>
          <a:bodyPr wrap="none" fromWordArt="1">
            <a:prstTxWarp prst="textPlain">
              <a:avLst>
                <a:gd name="adj" fmla="val 50000"/>
              </a:avLst>
            </a:prstTxWarp>
            <a:scene3d>
              <a:camera prst="legacyPerspectiveBottomRight">
                <a:rot lat="1500000" lon="20639998" rev="0"/>
              </a:camera>
              <a:lightRig rig="legacyHarsh1" dir="t"/>
            </a:scene3d>
            <a:sp3d extrusionH="430200" prstMaterial="legacyMatte">
              <a:extrusionClr>
                <a:srgbClr val="C0C0C0"/>
              </a:extrusionClr>
              <a:contourClr>
                <a:srgbClr val="FFFF00"/>
              </a:contourClr>
            </a:sp3d>
          </a:bodyPr>
          <a:lstStyle/>
          <a:p>
            <a:r>
              <a:rPr lang="en-GB" sz="3600" kern="10">
                <a:ln w="9525">
                  <a:round/>
                  <a:headEnd/>
                  <a:tailEnd/>
                </a:ln>
                <a:solidFill>
                  <a:srgbClr val="FFFF00"/>
                </a:solidFill>
                <a:latin typeface="Bauhaus 93" panose="04030905020B02020C02" pitchFamily="82" charset="0"/>
              </a:rPr>
              <a:t>Single</a:t>
            </a:r>
          </a:p>
          <a:p>
            <a:r>
              <a:rPr lang="en-GB" sz="3600" kern="10">
                <a:ln w="9525">
                  <a:round/>
                  <a:headEnd/>
                  <a:tailEnd/>
                </a:ln>
                <a:solidFill>
                  <a:srgbClr val="FFFF00"/>
                </a:solidFill>
                <a:latin typeface="Bauhaus 93" panose="04030905020B02020C02" pitchFamily="82" charset="0"/>
              </a:rPr>
              <a:t>Replacement</a:t>
            </a:r>
          </a:p>
        </p:txBody>
      </p:sp>
      <p:sp>
        <p:nvSpPr>
          <p:cNvPr id="222248" name="WordArt 40">
            <a:extLst>
              <a:ext uri="{FF2B5EF4-FFF2-40B4-BE49-F238E27FC236}">
                <a16:creationId xmlns:a16="http://schemas.microsoft.com/office/drawing/2014/main" id="{AADE6526-0876-E476-6434-6039B4024774}"/>
              </a:ext>
            </a:extLst>
          </p:cNvPr>
          <p:cNvSpPr>
            <a:spLocks noChangeArrowheads="1" noChangeShapeType="1" noTextEdit="1"/>
          </p:cNvSpPr>
          <p:nvPr/>
        </p:nvSpPr>
        <p:spPr bwMode="auto">
          <a:xfrm rot="-370217">
            <a:off x="3124200" y="5257800"/>
            <a:ext cx="3044825" cy="1295400"/>
          </a:xfrm>
          <a:prstGeom prst="rect">
            <a:avLst/>
          </a:prstGeom>
        </p:spPr>
        <p:txBody>
          <a:bodyPr wrap="none" fromWordArt="1">
            <a:prstTxWarp prst="textPlain">
              <a:avLst>
                <a:gd name="adj" fmla="val 50000"/>
              </a:avLst>
            </a:prstTxWarp>
            <a:scene3d>
              <a:camera prst="legacyPerspectiveBottomRight">
                <a:rot lat="300000" lon="19740000" rev="0"/>
              </a:camera>
              <a:lightRig rig="legacyHarsh1" dir="t"/>
            </a:scene3d>
            <a:sp3d extrusionH="430200" prstMaterial="legacyMatte">
              <a:extrusionClr>
                <a:srgbClr val="C0C0C0"/>
              </a:extrusionClr>
              <a:contourClr>
                <a:srgbClr val="FFFF00"/>
              </a:contourClr>
            </a:sp3d>
          </a:bodyPr>
          <a:lstStyle/>
          <a:p>
            <a:r>
              <a:rPr lang="en-GB" sz="3600" kern="10">
                <a:ln w="9525">
                  <a:round/>
                  <a:headEnd/>
                  <a:tailEnd/>
                </a:ln>
                <a:solidFill>
                  <a:srgbClr val="FFFF00"/>
                </a:solidFill>
                <a:latin typeface="Bauhaus 93" panose="04030905020B02020C02" pitchFamily="82" charset="0"/>
              </a:rPr>
              <a:t>Double</a:t>
            </a:r>
          </a:p>
          <a:p>
            <a:r>
              <a:rPr lang="en-GB" sz="3600" kern="10">
                <a:ln w="9525">
                  <a:round/>
                  <a:headEnd/>
                  <a:tailEnd/>
                </a:ln>
                <a:solidFill>
                  <a:srgbClr val="FFFF00"/>
                </a:solidFill>
                <a:latin typeface="Bauhaus 93" panose="04030905020B02020C02" pitchFamily="82" charset="0"/>
              </a:rPr>
              <a:t>Replacement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22214"/>
                                        </p:tgtEl>
                                        <p:attrNameLst>
                                          <p:attrName>style.visibility</p:attrName>
                                        </p:attrNameLst>
                                      </p:cBhvr>
                                      <p:to>
                                        <p:strVal val="visible"/>
                                      </p:to>
                                    </p:set>
                                    <p:anim from="(-#ppt_w/2)" to="(#ppt_x)" calcmode="lin" valueType="num">
                                      <p:cBhvr>
                                        <p:cTn id="7" dur="600" fill="hold">
                                          <p:stCondLst>
                                            <p:cond delay="0"/>
                                          </p:stCondLst>
                                        </p:cTn>
                                        <p:tgtEl>
                                          <p:spTgt spid="222214"/>
                                        </p:tgtEl>
                                        <p:attrNameLst>
                                          <p:attrName>ppt_x</p:attrName>
                                        </p:attrNameLst>
                                      </p:cBhvr>
                                    </p:anim>
                                    <p:anim from="0" to="-1.0" calcmode="lin" valueType="num">
                                      <p:cBhvr>
                                        <p:cTn id="8" dur="200" decel="50000" autoRev="1" fill="hold">
                                          <p:stCondLst>
                                            <p:cond delay="600"/>
                                          </p:stCondLst>
                                        </p:cTn>
                                        <p:tgtEl>
                                          <p:spTgt spid="222214"/>
                                        </p:tgtEl>
                                        <p:attrNameLst>
                                          <p:attrName>xshear</p:attrName>
                                        </p:attrNameLst>
                                      </p:cBhvr>
                                    </p:anim>
                                    <p:animScale>
                                      <p:cBhvr>
                                        <p:cTn id="9" dur="200" decel="100000" autoRev="1" fill="hold">
                                          <p:stCondLst>
                                            <p:cond delay="600"/>
                                          </p:stCondLst>
                                        </p:cTn>
                                        <p:tgtEl>
                                          <p:spTgt spid="222214"/>
                                        </p:tgtEl>
                                      </p:cBhvr>
                                      <p:from x="100000" y="100000"/>
                                      <p:to x="80000" y="100000"/>
                                    </p:animScale>
                                    <p:anim by="(#ppt_h/3+#ppt_w*0.1)" calcmode="lin" valueType="num">
                                      <p:cBhvr additive="sum">
                                        <p:cTn id="10" dur="200" decel="100000" autoRev="1" fill="hold">
                                          <p:stCondLst>
                                            <p:cond delay="600"/>
                                          </p:stCondLst>
                                        </p:cTn>
                                        <p:tgtEl>
                                          <p:spTgt spid="222214"/>
                                        </p:tgtEl>
                                        <p:attrNameLst>
                                          <p:attrName>ppt_x</p:attrName>
                                        </p:attrNameLst>
                                      </p:cBhvr>
                                    </p:anim>
                                  </p:childTnLst>
                                </p:cTn>
                              </p:par>
                              <p:par>
                                <p:cTn id="11" presetID="49" presetClass="entr" presetSubtype="0" decel="100000" fill="hold" nodeType="withEffect">
                                  <p:stCondLst>
                                    <p:cond delay="0"/>
                                  </p:stCondLst>
                                  <p:childTnLst>
                                    <p:set>
                                      <p:cBhvr>
                                        <p:cTn id="12" dur="1" fill="hold">
                                          <p:stCondLst>
                                            <p:cond delay="0"/>
                                          </p:stCondLst>
                                        </p:cTn>
                                        <p:tgtEl>
                                          <p:spTgt spid="222245"/>
                                        </p:tgtEl>
                                        <p:attrNameLst>
                                          <p:attrName>style.visibility</p:attrName>
                                        </p:attrNameLst>
                                      </p:cBhvr>
                                      <p:to>
                                        <p:strVal val="visible"/>
                                      </p:to>
                                    </p:set>
                                    <p:anim calcmode="lin" valueType="num">
                                      <p:cBhvr>
                                        <p:cTn id="13" dur="500" fill="hold"/>
                                        <p:tgtEl>
                                          <p:spTgt spid="222245"/>
                                        </p:tgtEl>
                                        <p:attrNameLst>
                                          <p:attrName>ppt_w</p:attrName>
                                        </p:attrNameLst>
                                      </p:cBhvr>
                                      <p:tavLst>
                                        <p:tav tm="0">
                                          <p:val>
                                            <p:fltVal val="0"/>
                                          </p:val>
                                        </p:tav>
                                        <p:tav tm="100000">
                                          <p:val>
                                            <p:strVal val="#ppt_w"/>
                                          </p:val>
                                        </p:tav>
                                      </p:tavLst>
                                    </p:anim>
                                    <p:anim calcmode="lin" valueType="num">
                                      <p:cBhvr>
                                        <p:cTn id="14" dur="500" fill="hold"/>
                                        <p:tgtEl>
                                          <p:spTgt spid="222245"/>
                                        </p:tgtEl>
                                        <p:attrNameLst>
                                          <p:attrName>ppt_h</p:attrName>
                                        </p:attrNameLst>
                                      </p:cBhvr>
                                      <p:tavLst>
                                        <p:tav tm="0">
                                          <p:val>
                                            <p:fltVal val="0"/>
                                          </p:val>
                                        </p:tav>
                                        <p:tav tm="100000">
                                          <p:val>
                                            <p:strVal val="#ppt_h"/>
                                          </p:val>
                                        </p:tav>
                                      </p:tavLst>
                                    </p:anim>
                                    <p:anim calcmode="lin" valueType="num">
                                      <p:cBhvr>
                                        <p:cTn id="15" dur="500" fill="hold"/>
                                        <p:tgtEl>
                                          <p:spTgt spid="222245"/>
                                        </p:tgtEl>
                                        <p:attrNameLst>
                                          <p:attrName>style.rotation</p:attrName>
                                        </p:attrNameLst>
                                      </p:cBhvr>
                                      <p:tavLst>
                                        <p:tav tm="0">
                                          <p:val>
                                            <p:fltVal val="360"/>
                                          </p:val>
                                        </p:tav>
                                        <p:tav tm="100000">
                                          <p:val>
                                            <p:fltVal val="0"/>
                                          </p:val>
                                        </p:tav>
                                      </p:tavLst>
                                    </p:anim>
                                    <p:animEffect transition="in" filter="fade">
                                      <p:cBhvr>
                                        <p:cTn id="16" dur="500"/>
                                        <p:tgtEl>
                                          <p:spTgt spid="222245"/>
                                        </p:tgtEl>
                                      </p:cBhvr>
                                    </p:animEffect>
                                  </p:childTnLst>
                                </p:cTn>
                              </p:par>
                              <p:par>
                                <p:cTn id="17" presetID="34" presetClass="entr" presetSubtype="0" fill="hold" nodeType="withEffect">
                                  <p:stCondLst>
                                    <p:cond delay="0"/>
                                  </p:stCondLst>
                                  <p:childTnLst>
                                    <p:set>
                                      <p:cBhvr>
                                        <p:cTn id="18" dur="1" fill="hold">
                                          <p:stCondLst>
                                            <p:cond delay="0"/>
                                          </p:stCondLst>
                                        </p:cTn>
                                        <p:tgtEl>
                                          <p:spTgt spid="222215"/>
                                        </p:tgtEl>
                                        <p:attrNameLst>
                                          <p:attrName>style.visibility</p:attrName>
                                        </p:attrNameLst>
                                      </p:cBhvr>
                                      <p:to>
                                        <p:strVal val="visible"/>
                                      </p:to>
                                    </p:set>
                                    <p:anim from="(-#ppt_w/2)" to="(#ppt_x)" calcmode="lin" valueType="num">
                                      <p:cBhvr>
                                        <p:cTn id="19" dur="600" fill="hold">
                                          <p:stCondLst>
                                            <p:cond delay="0"/>
                                          </p:stCondLst>
                                        </p:cTn>
                                        <p:tgtEl>
                                          <p:spTgt spid="222215"/>
                                        </p:tgtEl>
                                        <p:attrNameLst>
                                          <p:attrName>ppt_x</p:attrName>
                                        </p:attrNameLst>
                                      </p:cBhvr>
                                    </p:anim>
                                    <p:anim from="0" to="-1.0" calcmode="lin" valueType="num">
                                      <p:cBhvr>
                                        <p:cTn id="20" dur="200" decel="50000" autoRev="1" fill="hold">
                                          <p:stCondLst>
                                            <p:cond delay="600"/>
                                          </p:stCondLst>
                                        </p:cTn>
                                        <p:tgtEl>
                                          <p:spTgt spid="222215"/>
                                        </p:tgtEl>
                                        <p:attrNameLst>
                                          <p:attrName>xshear</p:attrName>
                                        </p:attrNameLst>
                                      </p:cBhvr>
                                    </p:anim>
                                    <p:animScale>
                                      <p:cBhvr>
                                        <p:cTn id="21" dur="200" decel="100000" autoRev="1" fill="hold">
                                          <p:stCondLst>
                                            <p:cond delay="600"/>
                                          </p:stCondLst>
                                        </p:cTn>
                                        <p:tgtEl>
                                          <p:spTgt spid="222215"/>
                                        </p:tgtEl>
                                      </p:cBhvr>
                                      <p:from x="100000" y="100000"/>
                                      <p:to x="80000" y="100000"/>
                                    </p:animScale>
                                    <p:anim by="(#ppt_h/3+#ppt_w*0.1)" calcmode="lin" valueType="num">
                                      <p:cBhvr additive="sum">
                                        <p:cTn id="22" dur="200" decel="100000" autoRev="1" fill="hold">
                                          <p:stCondLst>
                                            <p:cond delay="600"/>
                                          </p:stCondLst>
                                        </p:cTn>
                                        <p:tgtEl>
                                          <p:spTgt spid="222215"/>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222217"/>
                                        </p:tgtEl>
                                        <p:attrNameLst>
                                          <p:attrName>style.visibility</p:attrName>
                                        </p:attrNameLst>
                                      </p:cBhvr>
                                      <p:to>
                                        <p:strVal val="visible"/>
                                      </p:to>
                                    </p:set>
                                    <p:anim from="(-#ppt_w/2)" to="(#ppt_x)" calcmode="lin" valueType="num">
                                      <p:cBhvr>
                                        <p:cTn id="25" dur="600" fill="hold">
                                          <p:stCondLst>
                                            <p:cond delay="0"/>
                                          </p:stCondLst>
                                        </p:cTn>
                                        <p:tgtEl>
                                          <p:spTgt spid="222217"/>
                                        </p:tgtEl>
                                        <p:attrNameLst>
                                          <p:attrName>ppt_x</p:attrName>
                                        </p:attrNameLst>
                                      </p:cBhvr>
                                    </p:anim>
                                    <p:anim from="0" to="-1.0" calcmode="lin" valueType="num">
                                      <p:cBhvr>
                                        <p:cTn id="26" dur="200" decel="50000" autoRev="1" fill="hold">
                                          <p:stCondLst>
                                            <p:cond delay="600"/>
                                          </p:stCondLst>
                                        </p:cTn>
                                        <p:tgtEl>
                                          <p:spTgt spid="222217"/>
                                        </p:tgtEl>
                                        <p:attrNameLst>
                                          <p:attrName>xshear</p:attrName>
                                        </p:attrNameLst>
                                      </p:cBhvr>
                                    </p:anim>
                                    <p:animScale>
                                      <p:cBhvr>
                                        <p:cTn id="27" dur="200" decel="100000" autoRev="1" fill="hold">
                                          <p:stCondLst>
                                            <p:cond delay="600"/>
                                          </p:stCondLst>
                                        </p:cTn>
                                        <p:tgtEl>
                                          <p:spTgt spid="222217"/>
                                        </p:tgtEl>
                                      </p:cBhvr>
                                      <p:from x="100000" y="100000"/>
                                      <p:to x="80000" y="100000"/>
                                    </p:animScale>
                                    <p:anim by="(#ppt_h/3+#ppt_w*0.1)" calcmode="lin" valueType="num">
                                      <p:cBhvr additive="sum">
                                        <p:cTn id="28" dur="200" decel="100000" autoRev="1" fill="hold">
                                          <p:stCondLst>
                                            <p:cond delay="600"/>
                                          </p:stCondLst>
                                        </p:cTn>
                                        <p:tgtEl>
                                          <p:spTgt spid="222217"/>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222218"/>
                                        </p:tgtEl>
                                        <p:attrNameLst>
                                          <p:attrName>style.visibility</p:attrName>
                                        </p:attrNameLst>
                                      </p:cBhvr>
                                      <p:to>
                                        <p:strVal val="visible"/>
                                      </p:to>
                                    </p:set>
                                    <p:anim from="(-#ppt_w/2)" to="(#ppt_x)" calcmode="lin" valueType="num">
                                      <p:cBhvr>
                                        <p:cTn id="31" dur="600" fill="hold">
                                          <p:stCondLst>
                                            <p:cond delay="0"/>
                                          </p:stCondLst>
                                        </p:cTn>
                                        <p:tgtEl>
                                          <p:spTgt spid="222218"/>
                                        </p:tgtEl>
                                        <p:attrNameLst>
                                          <p:attrName>ppt_x</p:attrName>
                                        </p:attrNameLst>
                                      </p:cBhvr>
                                    </p:anim>
                                    <p:anim from="0" to="-1.0" calcmode="lin" valueType="num">
                                      <p:cBhvr>
                                        <p:cTn id="32" dur="200" decel="50000" autoRev="1" fill="hold">
                                          <p:stCondLst>
                                            <p:cond delay="600"/>
                                          </p:stCondLst>
                                        </p:cTn>
                                        <p:tgtEl>
                                          <p:spTgt spid="222218"/>
                                        </p:tgtEl>
                                        <p:attrNameLst>
                                          <p:attrName>xshear</p:attrName>
                                        </p:attrNameLst>
                                      </p:cBhvr>
                                    </p:anim>
                                    <p:animScale>
                                      <p:cBhvr>
                                        <p:cTn id="33" dur="200" decel="100000" autoRev="1" fill="hold">
                                          <p:stCondLst>
                                            <p:cond delay="600"/>
                                          </p:stCondLst>
                                        </p:cTn>
                                        <p:tgtEl>
                                          <p:spTgt spid="222218"/>
                                        </p:tgtEl>
                                      </p:cBhvr>
                                      <p:from x="100000" y="100000"/>
                                      <p:to x="80000" y="100000"/>
                                    </p:animScale>
                                    <p:anim by="(#ppt_h/3+#ppt_w*0.1)" calcmode="lin" valueType="num">
                                      <p:cBhvr additive="sum">
                                        <p:cTn id="34" dur="200" decel="100000" autoRev="1" fill="hold">
                                          <p:stCondLst>
                                            <p:cond delay="600"/>
                                          </p:stCondLst>
                                        </p:cTn>
                                        <p:tgtEl>
                                          <p:spTgt spid="222218"/>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222220"/>
                                        </p:tgtEl>
                                        <p:attrNameLst>
                                          <p:attrName>style.visibility</p:attrName>
                                        </p:attrNameLst>
                                      </p:cBhvr>
                                      <p:to>
                                        <p:strVal val="visible"/>
                                      </p:to>
                                    </p:set>
                                    <p:anim from="(-#ppt_w/2)" to="(#ppt_x)" calcmode="lin" valueType="num">
                                      <p:cBhvr>
                                        <p:cTn id="37" dur="600" fill="hold">
                                          <p:stCondLst>
                                            <p:cond delay="0"/>
                                          </p:stCondLst>
                                        </p:cTn>
                                        <p:tgtEl>
                                          <p:spTgt spid="222220"/>
                                        </p:tgtEl>
                                        <p:attrNameLst>
                                          <p:attrName>ppt_x</p:attrName>
                                        </p:attrNameLst>
                                      </p:cBhvr>
                                    </p:anim>
                                    <p:anim from="0" to="-1.0" calcmode="lin" valueType="num">
                                      <p:cBhvr>
                                        <p:cTn id="38" dur="200" decel="50000" autoRev="1" fill="hold">
                                          <p:stCondLst>
                                            <p:cond delay="600"/>
                                          </p:stCondLst>
                                        </p:cTn>
                                        <p:tgtEl>
                                          <p:spTgt spid="222220"/>
                                        </p:tgtEl>
                                        <p:attrNameLst>
                                          <p:attrName>xshear</p:attrName>
                                        </p:attrNameLst>
                                      </p:cBhvr>
                                    </p:anim>
                                    <p:animScale>
                                      <p:cBhvr>
                                        <p:cTn id="39" dur="200" decel="100000" autoRev="1" fill="hold">
                                          <p:stCondLst>
                                            <p:cond delay="600"/>
                                          </p:stCondLst>
                                        </p:cTn>
                                        <p:tgtEl>
                                          <p:spTgt spid="222220"/>
                                        </p:tgtEl>
                                      </p:cBhvr>
                                      <p:from x="100000" y="100000"/>
                                      <p:to x="80000" y="100000"/>
                                    </p:animScale>
                                    <p:anim by="(#ppt_h/3+#ppt_w*0.1)" calcmode="lin" valueType="num">
                                      <p:cBhvr additive="sum">
                                        <p:cTn id="40" dur="200" decel="100000" autoRev="1" fill="hold">
                                          <p:stCondLst>
                                            <p:cond delay="600"/>
                                          </p:stCondLst>
                                        </p:cTn>
                                        <p:tgtEl>
                                          <p:spTgt spid="222220"/>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222219"/>
                                        </p:tgtEl>
                                        <p:attrNameLst>
                                          <p:attrName>style.visibility</p:attrName>
                                        </p:attrNameLst>
                                      </p:cBhvr>
                                      <p:to>
                                        <p:strVal val="visible"/>
                                      </p:to>
                                    </p:set>
                                    <p:anim from="(-#ppt_w/2)" to="(#ppt_x)" calcmode="lin" valueType="num">
                                      <p:cBhvr>
                                        <p:cTn id="43" dur="600" fill="hold">
                                          <p:stCondLst>
                                            <p:cond delay="0"/>
                                          </p:stCondLst>
                                        </p:cTn>
                                        <p:tgtEl>
                                          <p:spTgt spid="222219"/>
                                        </p:tgtEl>
                                        <p:attrNameLst>
                                          <p:attrName>ppt_x</p:attrName>
                                        </p:attrNameLst>
                                      </p:cBhvr>
                                    </p:anim>
                                    <p:anim from="0" to="-1.0" calcmode="lin" valueType="num">
                                      <p:cBhvr>
                                        <p:cTn id="44" dur="200" decel="50000" autoRev="1" fill="hold">
                                          <p:stCondLst>
                                            <p:cond delay="600"/>
                                          </p:stCondLst>
                                        </p:cTn>
                                        <p:tgtEl>
                                          <p:spTgt spid="222219"/>
                                        </p:tgtEl>
                                        <p:attrNameLst>
                                          <p:attrName>xshear</p:attrName>
                                        </p:attrNameLst>
                                      </p:cBhvr>
                                    </p:anim>
                                    <p:animScale>
                                      <p:cBhvr>
                                        <p:cTn id="45" dur="200" decel="100000" autoRev="1" fill="hold">
                                          <p:stCondLst>
                                            <p:cond delay="600"/>
                                          </p:stCondLst>
                                        </p:cTn>
                                        <p:tgtEl>
                                          <p:spTgt spid="222219"/>
                                        </p:tgtEl>
                                      </p:cBhvr>
                                      <p:from x="100000" y="100000"/>
                                      <p:to x="80000" y="100000"/>
                                    </p:animScale>
                                    <p:anim by="(#ppt_h/3+#ppt_w*0.1)" calcmode="lin" valueType="num">
                                      <p:cBhvr additive="sum">
                                        <p:cTn id="46" dur="200" decel="100000" autoRev="1" fill="hold">
                                          <p:stCondLst>
                                            <p:cond delay="600"/>
                                          </p:stCondLst>
                                        </p:cTn>
                                        <p:tgtEl>
                                          <p:spTgt spid="222219"/>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8" presetClass="entr" presetSubtype="0" accel="50000" fill="hold" nodeType="clickEffect">
                                  <p:stCondLst>
                                    <p:cond delay="0"/>
                                  </p:stCondLst>
                                  <p:childTnLst>
                                    <p:set>
                                      <p:cBhvr>
                                        <p:cTn id="50" dur="1" fill="hold">
                                          <p:stCondLst>
                                            <p:cond delay="0"/>
                                          </p:stCondLst>
                                        </p:cTn>
                                        <p:tgtEl>
                                          <p:spTgt spid="222212"/>
                                        </p:tgtEl>
                                        <p:attrNameLst>
                                          <p:attrName>style.visibility</p:attrName>
                                        </p:attrNameLst>
                                      </p:cBhvr>
                                      <p:to>
                                        <p:strVal val="visible"/>
                                      </p:to>
                                    </p:set>
                                    <p:anim calcmode="lin" valueType="num">
                                      <p:cBhvr>
                                        <p:cTn id="51" dur="200" fill="hold"/>
                                        <p:tgtEl>
                                          <p:spTgt spid="2222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200" fill="hold"/>
                                        <p:tgtEl>
                                          <p:spTgt spid="222212"/>
                                        </p:tgtEl>
                                        <p:attrNameLst>
                                          <p:attrName>ppt_x</p:attrName>
                                        </p:attrNameLst>
                                      </p:cBhvr>
                                      <p:tavLst>
                                        <p:tav tm="0">
                                          <p:val>
                                            <p:fltVal val="-1"/>
                                          </p:val>
                                        </p:tav>
                                        <p:tav tm="50000">
                                          <p:val>
                                            <p:fltVal val="0.95"/>
                                          </p:val>
                                        </p:tav>
                                        <p:tav tm="100000">
                                          <p:val>
                                            <p:strVal val="#ppt_x"/>
                                          </p:val>
                                        </p:tav>
                                      </p:tavLst>
                                    </p:anim>
                                    <p:anim calcmode="lin" valueType="num">
                                      <p:cBhvr>
                                        <p:cTn id="53" dur="200" fill="hold"/>
                                        <p:tgtEl>
                                          <p:spTgt spid="222212"/>
                                        </p:tgtEl>
                                        <p:attrNameLst>
                                          <p:attrName>ppt_y</p:attrName>
                                        </p:attrNameLst>
                                      </p:cBhvr>
                                      <p:tavLst>
                                        <p:tav tm="0">
                                          <p:val>
                                            <p:strVal val="#ppt_y"/>
                                          </p:val>
                                        </p:tav>
                                        <p:tav tm="100000">
                                          <p:val>
                                            <p:strVal val="#ppt_y"/>
                                          </p:val>
                                        </p:tav>
                                      </p:tavLst>
                                    </p:anim>
                                    <p:animEffect transition="in" filter="fade">
                                      <p:cBhvr>
                                        <p:cTn id="54" dur="200"/>
                                        <p:tgtEl>
                                          <p:spTgt spid="222212"/>
                                        </p:tgtEl>
                                      </p:cBhvr>
                                    </p:animEffect>
                                  </p:childTnLst>
                                </p:cTn>
                              </p:par>
                            </p:childTnLst>
                          </p:cTn>
                        </p:par>
                        <p:par>
                          <p:cTn id="55" fill="hold" nodeType="afterGroup">
                            <p:stCondLst>
                              <p:cond delay="200"/>
                            </p:stCondLst>
                            <p:childTnLst>
                              <p:par>
                                <p:cTn id="56" presetID="48" presetClass="entr" presetSubtype="0" accel="50000" fill="hold" nodeType="afterEffect">
                                  <p:stCondLst>
                                    <p:cond delay="0"/>
                                  </p:stCondLst>
                                  <p:childTnLst>
                                    <p:set>
                                      <p:cBhvr>
                                        <p:cTn id="57" dur="1" fill="hold">
                                          <p:stCondLst>
                                            <p:cond delay="0"/>
                                          </p:stCondLst>
                                        </p:cTn>
                                        <p:tgtEl>
                                          <p:spTgt spid="222213"/>
                                        </p:tgtEl>
                                        <p:attrNameLst>
                                          <p:attrName>style.visibility</p:attrName>
                                        </p:attrNameLst>
                                      </p:cBhvr>
                                      <p:to>
                                        <p:strVal val="visible"/>
                                      </p:to>
                                    </p:set>
                                    <p:anim calcmode="lin" valueType="num">
                                      <p:cBhvr>
                                        <p:cTn id="58" dur="200" fill="hold"/>
                                        <p:tgtEl>
                                          <p:spTgt spid="2222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200" fill="hold"/>
                                        <p:tgtEl>
                                          <p:spTgt spid="222213"/>
                                        </p:tgtEl>
                                        <p:attrNameLst>
                                          <p:attrName>ppt_x</p:attrName>
                                        </p:attrNameLst>
                                      </p:cBhvr>
                                      <p:tavLst>
                                        <p:tav tm="0">
                                          <p:val>
                                            <p:fltVal val="-1"/>
                                          </p:val>
                                        </p:tav>
                                        <p:tav tm="50000">
                                          <p:val>
                                            <p:fltVal val="0.95"/>
                                          </p:val>
                                        </p:tav>
                                        <p:tav tm="100000">
                                          <p:val>
                                            <p:strVal val="#ppt_x"/>
                                          </p:val>
                                        </p:tav>
                                      </p:tavLst>
                                    </p:anim>
                                    <p:anim calcmode="lin" valueType="num">
                                      <p:cBhvr>
                                        <p:cTn id="60" dur="200" fill="hold"/>
                                        <p:tgtEl>
                                          <p:spTgt spid="222213"/>
                                        </p:tgtEl>
                                        <p:attrNameLst>
                                          <p:attrName>ppt_y</p:attrName>
                                        </p:attrNameLst>
                                      </p:cBhvr>
                                      <p:tavLst>
                                        <p:tav tm="0">
                                          <p:val>
                                            <p:strVal val="#ppt_y"/>
                                          </p:val>
                                        </p:tav>
                                        <p:tav tm="100000">
                                          <p:val>
                                            <p:strVal val="#ppt_y"/>
                                          </p:val>
                                        </p:tav>
                                      </p:tavLst>
                                    </p:anim>
                                    <p:animEffect transition="in" filter="fade">
                                      <p:cBhvr>
                                        <p:cTn id="61" dur="200"/>
                                        <p:tgtEl>
                                          <p:spTgt spid="222213"/>
                                        </p:tgtEl>
                                      </p:cBhvr>
                                    </p:animEffect>
                                  </p:childTnLst>
                                </p:cTn>
                              </p:par>
                            </p:childTnLst>
                          </p:cTn>
                        </p:par>
                        <p:par>
                          <p:cTn id="62" fill="hold" nodeType="afterGroup">
                            <p:stCondLst>
                              <p:cond delay="400"/>
                            </p:stCondLst>
                            <p:childTnLst>
                              <p:par>
                                <p:cTn id="63" presetID="48" presetClass="entr" presetSubtype="0" accel="50000" fill="hold" nodeType="afterEffect">
                                  <p:stCondLst>
                                    <p:cond delay="0"/>
                                  </p:stCondLst>
                                  <p:childTnLst>
                                    <p:set>
                                      <p:cBhvr>
                                        <p:cTn id="64" dur="1" fill="hold">
                                          <p:stCondLst>
                                            <p:cond delay="0"/>
                                          </p:stCondLst>
                                        </p:cTn>
                                        <p:tgtEl>
                                          <p:spTgt spid="222221"/>
                                        </p:tgtEl>
                                        <p:attrNameLst>
                                          <p:attrName>style.visibility</p:attrName>
                                        </p:attrNameLst>
                                      </p:cBhvr>
                                      <p:to>
                                        <p:strVal val="visible"/>
                                      </p:to>
                                    </p:set>
                                    <p:anim calcmode="lin" valueType="num">
                                      <p:cBhvr>
                                        <p:cTn id="65" dur="200" fill="hold"/>
                                        <p:tgtEl>
                                          <p:spTgt spid="2222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200" fill="hold"/>
                                        <p:tgtEl>
                                          <p:spTgt spid="222221"/>
                                        </p:tgtEl>
                                        <p:attrNameLst>
                                          <p:attrName>ppt_x</p:attrName>
                                        </p:attrNameLst>
                                      </p:cBhvr>
                                      <p:tavLst>
                                        <p:tav tm="0">
                                          <p:val>
                                            <p:fltVal val="-1"/>
                                          </p:val>
                                        </p:tav>
                                        <p:tav tm="50000">
                                          <p:val>
                                            <p:fltVal val="0.95"/>
                                          </p:val>
                                        </p:tav>
                                        <p:tav tm="100000">
                                          <p:val>
                                            <p:strVal val="#ppt_x"/>
                                          </p:val>
                                        </p:tav>
                                      </p:tavLst>
                                    </p:anim>
                                    <p:anim calcmode="lin" valueType="num">
                                      <p:cBhvr>
                                        <p:cTn id="67" dur="200" fill="hold"/>
                                        <p:tgtEl>
                                          <p:spTgt spid="222221"/>
                                        </p:tgtEl>
                                        <p:attrNameLst>
                                          <p:attrName>ppt_y</p:attrName>
                                        </p:attrNameLst>
                                      </p:cBhvr>
                                      <p:tavLst>
                                        <p:tav tm="0">
                                          <p:val>
                                            <p:strVal val="#ppt_y"/>
                                          </p:val>
                                        </p:tav>
                                        <p:tav tm="100000">
                                          <p:val>
                                            <p:strVal val="#ppt_y"/>
                                          </p:val>
                                        </p:tav>
                                      </p:tavLst>
                                    </p:anim>
                                    <p:animEffect transition="in" filter="fade">
                                      <p:cBhvr>
                                        <p:cTn id="68" dur="200"/>
                                        <p:tgtEl>
                                          <p:spTgt spid="222221"/>
                                        </p:tgtEl>
                                      </p:cBhvr>
                                    </p:animEffect>
                                  </p:childTnLst>
                                </p:cTn>
                              </p:par>
                            </p:childTnLst>
                          </p:cTn>
                        </p:par>
                        <p:par>
                          <p:cTn id="69" fill="hold" nodeType="afterGroup">
                            <p:stCondLst>
                              <p:cond delay="600"/>
                            </p:stCondLst>
                            <p:childTnLst>
                              <p:par>
                                <p:cTn id="70" presetID="48" presetClass="entr" presetSubtype="0" accel="50000" fill="hold" nodeType="afterEffect">
                                  <p:stCondLst>
                                    <p:cond delay="0"/>
                                  </p:stCondLst>
                                  <p:childTnLst>
                                    <p:set>
                                      <p:cBhvr>
                                        <p:cTn id="71" dur="1" fill="hold">
                                          <p:stCondLst>
                                            <p:cond delay="0"/>
                                          </p:stCondLst>
                                        </p:cTn>
                                        <p:tgtEl>
                                          <p:spTgt spid="222222"/>
                                        </p:tgtEl>
                                        <p:attrNameLst>
                                          <p:attrName>style.visibility</p:attrName>
                                        </p:attrNameLst>
                                      </p:cBhvr>
                                      <p:to>
                                        <p:strVal val="visible"/>
                                      </p:to>
                                    </p:set>
                                    <p:anim calcmode="lin" valueType="num">
                                      <p:cBhvr>
                                        <p:cTn id="72" dur="200" fill="hold"/>
                                        <p:tgtEl>
                                          <p:spTgt spid="2222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200" fill="hold"/>
                                        <p:tgtEl>
                                          <p:spTgt spid="222222"/>
                                        </p:tgtEl>
                                        <p:attrNameLst>
                                          <p:attrName>ppt_x</p:attrName>
                                        </p:attrNameLst>
                                      </p:cBhvr>
                                      <p:tavLst>
                                        <p:tav tm="0">
                                          <p:val>
                                            <p:fltVal val="-1"/>
                                          </p:val>
                                        </p:tav>
                                        <p:tav tm="50000">
                                          <p:val>
                                            <p:fltVal val="0.95"/>
                                          </p:val>
                                        </p:tav>
                                        <p:tav tm="100000">
                                          <p:val>
                                            <p:strVal val="#ppt_x"/>
                                          </p:val>
                                        </p:tav>
                                      </p:tavLst>
                                    </p:anim>
                                    <p:anim calcmode="lin" valueType="num">
                                      <p:cBhvr>
                                        <p:cTn id="74" dur="200" fill="hold"/>
                                        <p:tgtEl>
                                          <p:spTgt spid="222222"/>
                                        </p:tgtEl>
                                        <p:attrNameLst>
                                          <p:attrName>ppt_y</p:attrName>
                                        </p:attrNameLst>
                                      </p:cBhvr>
                                      <p:tavLst>
                                        <p:tav tm="0">
                                          <p:val>
                                            <p:strVal val="#ppt_y"/>
                                          </p:val>
                                        </p:tav>
                                        <p:tav tm="100000">
                                          <p:val>
                                            <p:strVal val="#ppt_y"/>
                                          </p:val>
                                        </p:tav>
                                      </p:tavLst>
                                    </p:anim>
                                    <p:animEffect transition="in" filter="fade">
                                      <p:cBhvr>
                                        <p:cTn id="75" dur="200"/>
                                        <p:tgtEl>
                                          <p:spTgt spid="222222"/>
                                        </p:tgtEl>
                                      </p:cBhvr>
                                    </p:animEffect>
                                  </p:childTnLst>
                                </p:cTn>
                              </p:par>
                            </p:childTnLst>
                          </p:cTn>
                        </p:par>
                        <p:par>
                          <p:cTn id="76" fill="hold" nodeType="afterGroup">
                            <p:stCondLst>
                              <p:cond delay="800"/>
                            </p:stCondLst>
                            <p:childTnLst>
                              <p:par>
                                <p:cTn id="77" presetID="48" presetClass="entr" presetSubtype="0" accel="50000" fill="hold" nodeType="afterEffect">
                                  <p:stCondLst>
                                    <p:cond delay="0"/>
                                  </p:stCondLst>
                                  <p:childTnLst>
                                    <p:set>
                                      <p:cBhvr>
                                        <p:cTn id="78" dur="1" fill="hold">
                                          <p:stCondLst>
                                            <p:cond delay="0"/>
                                          </p:stCondLst>
                                        </p:cTn>
                                        <p:tgtEl>
                                          <p:spTgt spid="222223"/>
                                        </p:tgtEl>
                                        <p:attrNameLst>
                                          <p:attrName>style.visibility</p:attrName>
                                        </p:attrNameLst>
                                      </p:cBhvr>
                                      <p:to>
                                        <p:strVal val="visible"/>
                                      </p:to>
                                    </p:set>
                                    <p:anim calcmode="lin" valueType="num">
                                      <p:cBhvr>
                                        <p:cTn id="79" dur="200" fill="hold"/>
                                        <p:tgtEl>
                                          <p:spTgt spid="2222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0" dur="200" fill="hold"/>
                                        <p:tgtEl>
                                          <p:spTgt spid="222223"/>
                                        </p:tgtEl>
                                        <p:attrNameLst>
                                          <p:attrName>ppt_x</p:attrName>
                                        </p:attrNameLst>
                                      </p:cBhvr>
                                      <p:tavLst>
                                        <p:tav tm="0">
                                          <p:val>
                                            <p:fltVal val="-1"/>
                                          </p:val>
                                        </p:tav>
                                        <p:tav tm="50000">
                                          <p:val>
                                            <p:fltVal val="0.95"/>
                                          </p:val>
                                        </p:tav>
                                        <p:tav tm="100000">
                                          <p:val>
                                            <p:strVal val="#ppt_x"/>
                                          </p:val>
                                        </p:tav>
                                      </p:tavLst>
                                    </p:anim>
                                    <p:anim calcmode="lin" valueType="num">
                                      <p:cBhvr>
                                        <p:cTn id="81" dur="200" fill="hold"/>
                                        <p:tgtEl>
                                          <p:spTgt spid="222223"/>
                                        </p:tgtEl>
                                        <p:attrNameLst>
                                          <p:attrName>ppt_y</p:attrName>
                                        </p:attrNameLst>
                                      </p:cBhvr>
                                      <p:tavLst>
                                        <p:tav tm="0">
                                          <p:val>
                                            <p:strVal val="#ppt_y"/>
                                          </p:val>
                                        </p:tav>
                                        <p:tav tm="100000">
                                          <p:val>
                                            <p:strVal val="#ppt_y"/>
                                          </p:val>
                                        </p:tav>
                                      </p:tavLst>
                                    </p:anim>
                                    <p:animEffect transition="in" filter="fade">
                                      <p:cBhvr>
                                        <p:cTn id="82" dur="200"/>
                                        <p:tgtEl>
                                          <p:spTgt spid="222223"/>
                                        </p:tgtEl>
                                      </p:cBhvr>
                                    </p:animEffect>
                                  </p:childTnLst>
                                </p:cTn>
                              </p:par>
                            </p:childTnLst>
                          </p:cTn>
                        </p:par>
                        <p:par>
                          <p:cTn id="83" fill="hold" nodeType="afterGroup">
                            <p:stCondLst>
                              <p:cond delay="1000"/>
                            </p:stCondLst>
                            <p:childTnLst>
                              <p:par>
                                <p:cTn id="84" presetID="48" presetClass="entr" presetSubtype="0" accel="50000" fill="hold" nodeType="afterEffect">
                                  <p:stCondLst>
                                    <p:cond delay="0"/>
                                  </p:stCondLst>
                                  <p:childTnLst>
                                    <p:set>
                                      <p:cBhvr>
                                        <p:cTn id="85" dur="1" fill="hold">
                                          <p:stCondLst>
                                            <p:cond delay="0"/>
                                          </p:stCondLst>
                                        </p:cTn>
                                        <p:tgtEl>
                                          <p:spTgt spid="222224"/>
                                        </p:tgtEl>
                                        <p:attrNameLst>
                                          <p:attrName>style.visibility</p:attrName>
                                        </p:attrNameLst>
                                      </p:cBhvr>
                                      <p:to>
                                        <p:strVal val="visible"/>
                                      </p:to>
                                    </p:set>
                                    <p:anim calcmode="lin" valueType="num">
                                      <p:cBhvr>
                                        <p:cTn id="86" dur="200" fill="hold"/>
                                        <p:tgtEl>
                                          <p:spTgt spid="2222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7" dur="200" fill="hold"/>
                                        <p:tgtEl>
                                          <p:spTgt spid="222224"/>
                                        </p:tgtEl>
                                        <p:attrNameLst>
                                          <p:attrName>ppt_x</p:attrName>
                                        </p:attrNameLst>
                                      </p:cBhvr>
                                      <p:tavLst>
                                        <p:tav tm="0">
                                          <p:val>
                                            <p:fltVal val="-1"/>
                                          </p:val>
                                        </p:tav>
                                        <p:tav tm="50000">
                                          <p:val>
                                            <p:fltVal val="0.95"/>
                                          </p:val>
                                        </p:tav>
                                        <p:tav tm="100000">
                                          <p:val>
                                            <p:strVal val="#ppt_x"/>
                                          </p:val>
                                        </p:tav>
                                      </p:tavLst>
                                    </p:anim>
                                    <p:anim calcmode="lin" valueType="num">
                                      <p:cBhvr>
                                        <p:cTn id="88" dur="200" fill="hold"/>
                                        <p:tgtEl>
                                          <p:spTgt spid="222224"/>
                                        </p:tgtEl>
                                        <p:attrNameLst>
                                          <p:attrName>ppt_y</p:attrName>
                                        </p:attrNameLst>
                                      </p:cBhvr>
                                      <p:tavLst>
                                        <p:tav tm="0">
                                          <p:val>
                                            <p:strVal val="#ppt_y"/>
                                          </p:val>
                                        </p:tav>
                                        <p:tav tm="100000">
                                          <p:val>
                                            <p:strVal val="#ppt_y"/>
                                          </p:val>
                                        </p:tav>
                                      </p:tavLst>
                                    </p:anim>
                                    <p:animEffect transition="in" filter="fade">
                                      <p:cBhvr>
                                        <p:cTn id="89" dur="200"/>
                                        <p:tgtEl>
                                          <p:spTgt spid="222224"/>
                                        </p:tgtEl>
                                      </p:cBhvr>
                                    </p:animEffect>
                                  </p:childTnLst>
                                </p:cTn>
                              </p:par>
                            </p:childTnLst>
                          </p:cTn>
                        </p:par>
                        <p:par>
                          <p:cTn id="90" fill="hold" nodeType="afterGroup">
                            <p:stCondLst>
                              <p:cond delay="1200"/>
                            </p:stCondLst>
                            <p:childTnLst>
                              <p:par>
                                <p:cTn id="91" presetID="48" presetClass="entr" presetSubtype="0" accel="50000" fill="hold" nodeType="afterEffect">
                                  <p:stCondLst>
                                    <p:cond delay="0"/>
                                  </p:stCondLst>
                                  <p:childTnLst>
                                    <p:set>
                                      <p:cBhvr>
                                        <p:cTn id="92" dur="1" fill="hold">
                                          <p:stCondLst>
                                            <p:cond delay="0"/>
                                          </p:stCondLst>
                                        </p:cTn>
                                        <p:tgtEl>
                                          <p:spTgt spid="222246"/>
                                        </p:tgtEl>
                                        <p:attrNameLst>
                                          <p:attrName>style.visibility</p:attrName>
                                        </p:attrNameLst>
                                      </p:cBhvr>
                                      <p:to>
                                        <p:strVal val="visible"/>
                                      </p:to>
                                    </p:set>
                                    <p:anim calcmode="lin" valueType="num">
                                      <p:cBhvr>
                                        <p:cTn id="93" dur="200" fill="hold"/>
                                        <p:tgtEl>
                                          <p:spTgt spid="2222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4" dur="200" fill="hold"/>
                                        <p:tgtEl>
                                          <p:spTgt spid="222246"/>
                                        </p:tgtEl>
                                        <p:attrNameLst>
                                          <p:attrName>ppt_x</p:attrName>
                                        </p:attrNameLst>
                                      </p:cBhvr>
                                      <p:tavLst>
                                        <p:tav tm="0">
                                          <p:val>
                                            <p:fltVal val="-1"/>
                                          </p:val>
                                        </p:tav>
                                        <p:tav tm="50000">
                                          <p:val>
                                            <p:fltVal val="0.95"/>
                                          </p:val>
                                        </p:tav>
                                        <p:tav tm="100000">
                                          <p:val>
                                            <p:strVal val="#ppt_x"/>
                                          </p:val>
                                        </p:tav>
                                      </p:tavLst>
                                    </p:anim>
                                    <p:anim calcmode="lin" valueType="num">
                                      <p:cBhvr>
                                        <p:cTn id="95" dur="200" fill="hold"/>
                                        <p:tgtEl>
                                          <p:spTgt spid="222246"/>
                                        </p:tgtEl>
                                        <p:attrNameLst>
                                          <p:attrName>ppt_y</p:attrName>
                                        </p:attrNameLst>
                                      </p:cBhvr>
                                      <p:tavLst>
                                        <p:tav tm="0">
                                          <p:val>
                                            <p:strVal val="#ppt_y"/>
                                          </p:val>
                                        </p:tav>
                                        <p:tav tm="100000">
                                          <p:val>
                                            <p:strVal val="#ppt_y"/>
                                          </p:val>
                                        </p:tav>
                                      </p:tavLst>
                                    </p:anim>
                                    <p:animEffect transition="in" filter="fade">
                                      <p:cBhvr>
                                        <p:cTn id="96" dur="200"/>
                                        <p:tgtEl>
                                          <p:spTgt spid="22224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2" presetClass="entr" presetSubtype="0" fill="hold" nodeType="clickEffect">
                                  <p:stCondLst>
                                    <p:cond delay="0"/>
                                  </p:stCondLst>
                                  <p:childTnLst>
                                    <p:set>
                                      <p:cBhvr>
                                        <p:cTn id="100" dur="1" fill="hold">
                                          <p:stCondLst>
                                            <p:cond delay="0"/>
                                          </p:stCondLst>
                                        </p:cTn>
                                        <p:tgtEl>
                                          <p:spTgt spid="222225"/>
                                        </p:tgtEl>
                                        <p:attrNameLst>
                                          <p:attrName>style.visibility</p:attrName>
                                        </p:attrNameLst>
                                      </p:cBhvr>
                                      <p:to>
                                        <p:strVal val="visible"/>
                                      </p:to>
                                    </p:set>
                                    <p:animEffect transition="in" filter="fade">
                                      <p:cBhvr>
                                        <p:cTn id="101" dur="200"/>
                                        <p:tgtEl>
                                          <p:spTgt spid="222225"/>
                                        </p:tgtEl>
                                      </p:cBhvr>
                                    </p:animEffect>
                                    <p:anim calcmode="lin" valueType="num">
                                      <p:cBhvr>
                                        <p:cTn id="102" dur="200" fill="hold"/>
                                        <p:tgtEl>
                                          <p:spTgt spid="222225"/>
                                        </p:tgtEl>
                                        <p:attrNameLst>
                                          <p:attrName>ppt_x</p:attrName>
                                        </p:attrNameLst>
                                      </p:cBhvr>
                                      <p:tavLst>
                                        <p:tav tm="0">
                                          <p:val>
                                            <p:strVal val="#ppt_x"/>
                                          </p:val>
                                        </p:tav>
                                        <p:tav tm="100000">
                                          <p:val>
                                            <p:strVal val="#ppt_x"/>
                                          </p:val>
                                        </p:tav>
                                      </p:tavLst>
                                    </p:anim>
                                    <p:anim calcmode="lin" valueType="num">
                                      <p:cBhvr>
                                        <p:cTn id="103" dur="200" fill="hold"/>
                                        <p:tgtEl>
                                          <p:spTgt spid="222225"/>
                                        </p:tgtEl>
                                        <p:attrNameLst>
                                          <p:attrName>ppt_y</p:attrName>
                                        </p:attrNameLst>
                                      </p:cBhvr>
                                      <p:tavLst>
                                        <p:tav tm="0">
                                          <p:val>
                                            <p:strVal val="#ppt_y+.1"/>
                                          </p:val>
                                        </p:tav>
                                        <p:tav tm="100000">
                                          <p:val>
                                            <p:strVal val="#ppt_y"/>
                                          </p:val>
                                        </p:tav>
                                      </p:tavLst>
                                    </p:anim>
                                  </p:childTnLst>
                                </p:cTn>
                              </p:par>
                            </p:childTnLst>
                          </p:cTn>
                        </p:par>
                        <p:par>
                          <p:cTn id="104" fill="hold" nodeType="afterGroup">
                            <p:stCondLst>
                              <p:cond delay="200"/>
                            </p:stCondLst>
                            <p:childTnLst>
                              <p:par>
                                <p:cTn id="105" presetID="42" presetClass="entr" presetSubtype="0" fill="hold" nodeType="afterEffect">
                                  <p:stCondLst>
                                    <p:cond delay="0"/>
                                  </p:stCondLst>
                                  <p:childTnLst>
                                    <p:set>
                                      <p:cBhvr>
                                        <p:cTn id="106" dur="1" fill="hold">
                                          <p:stCondLst>
                                            <p:cond delay="0"/>
                                          </p:stCondLst>
                                        </p:cTn>
                                        <p:tgtEl>
                                          <p:spTgt spid="222239"/>
                                        </p:tgtEl>
                                        <p:attrNameLst>
                                          <p:attrName>style.visibility</p:attrName>
                                        </p:attrNameLst>
                                      </p:cBhvr>
                                      <p:to>
                                        <p:strVal val="visible"/>
                                      </p:to>
                                    </p:set>
                                    <p:animEffect transition="in" filter="fade">
                                      <p:cBhvr>
                                        <p:cTn id="107" dur="200"/>
                                        <p:tgtEl>
                                          <p:spTgt spid="222239"/>
                                        </p:tgtEl>
                                      </p:cBhvr>
                                    </p:animEffect>
                                    <p:anim calcmode="lin" valueType="num">
                                      <p:cBhvr>
                                        <p:cTn id="108" dur="200" fill="hold"/>
                                        <p:tgtEl>
                                          <p:spTgt spid="222239"/>
                                        </p:tgtEl>
                                        <p:attrNameLst>
                                          <p:attrName>ppt_x</p:attrName>
                                        </p:attrNameLst>
                                      </p:cBhvr>
                                      <p:tavLst>
                                        <p:tav tm="0">
                                          <p:val>
                                            <p:strVal val="#ppt_x"/>
                                          </p:val>
                                        </p:tav>
                                        <p:tav tm="100000">
                                          <p:val>
                                            <p:strVal val="#ppt_x"/>
                                          </p:val>
                                        </p:tav>
                                      </p:tavLst>
                                    </p:anim>
                                    <p:anim calcmode="lin" valueType="num">
                                      <p:cBhvr>
                                        <p:cTn id="109" dur="200" fill="hold"/>
                                        <p:tgtEl>
                                          <p:spTgt spid="222239"/>
                                        </p:tgtEl>
                                        <p:attrNameLst>
                                          <p:attrName>ppt_y</p:attrName>
                                        </p:attrNameLst>
                                      </p:cBhvr>
                                      <p:tavLst>
                                        <p:tav tm="0">
                                          <p:val>
                                            <p:strVal val="#ppt_y+.1"/>
                                          </p:val>
                                        </p:tav>
                                        <p:tav tm="100000">
                                          <p:val>
                                            <p:strVal val="#ppt_y"/>
                                          </p:val>
                                        </p:tav>
                                      </p:tavLst>
                                    </p:anim>
                                  </p:childTnLst>
                                </p:cTn>
                              </p:par>
                            </p:childTnLst>
                          </p:cTn>
                        </p:par>
                        <p:par>
                          <p:cTn id="110" fill="hold" nodeType="afterGroup">
                            <p:stCondLst>
                              <p:cond delay="400"/>
                            </p:stCondLst>
                            <p:childTnLst>
                              <p:par>
                                <p:cTn id="111" presetID="42" presetClass="entr" presetSubtype="0" fill="hold" nodeType="afterEffect">
                                  <p:stCondLst>
                                    <p:cond delay="0"/>
                                  </p:stCondLst>
                                  <p:childTnLst>
                                    <p:set>
                                      <p:cBhvr>
                                        <p:cTn id="112" dur="1" fill="hold">
                                          <p:stCondLst>
                                            <p:cond delay="0"/>
                                          </p:stCondLst>
                                        </p:cTn>
                                        <p:tgtEl>
                                          <p:spTgt spid="222226"/>
                                        </p:tgtEl>
                                        <p:attrNameLst>
                                          <p:attrName>style.visibility</p:attrName>
                                        </p:attrNameLst>
                                      </p:cBhvr>
                                      <p:to>
                                        <p:strVal val="visible"/>
                                      </p:to>
                                    </p:set>
                                    <p:animEffect transition="in" filter="fade">
                                      <p:cBhvr>
                                        <p:cTn id="113" dur="200"/>
                                        <p:tgtEl>
                                          <p:spTgt spid="222226"/>
                                        </p:tgtEl>
                                      </p:cBhvr>
                                    </p:animEffect>
                                    <p:anim calcmode="lin" valueType="num">
                                      <p:cBhvr>
                                        <p:cTn id="114" dur="200" fill="hold"/>
                                        <p:tgtEl>
                                          <p:spTgt spid="222226"/>
                                        </p:tgtEl>
                                        <p:attrNameLst>
                                          <p:attrName>ppt_x</p:attrName>
                                        </p:attrNameLst>
                                      </p:cBhvr>
                                      <p:tavLst>
                                        <p:tav tm="0">
                                          <p:val>
                                            <p:strVal val="#ppt_x"/>
                                          </p:val>
                                        </p:tav>
                                        <p:tav tm="100000">
                                          <p:val>
                                            <p:strVal val="#ppt_x"/>
                                          </p:val>
                                        </p:tav>
                                      </p:tavLst>
                                    </p:anim>
                                    <p:anim calcmode="lin" valueType="num">
                                      <p:cBhvr>
                                        <p:cTn id="115" dur="200" fill="hold"/>
                                        <p:tgtEl>
                                          <p:spTgt spid="222226"/>
                                        </p:tgtEl>
                                        <p:attrNameLst>
                                          <p:attrName>ppt_y</p:attrName>
                                        </p:attrNameLst>
                                      </p:cBhvr>
                                      <p:tavLst>
                                        <p:tav tm="0">
                                          <p:val>
                                            <p:strVal val="#ppt_y+.1"/>
                                          </p:val>
                                        </p:tav>
                                        <p:tav tm="100000">
                                          <p:val>
                                            <p:strVal val="#ppt_y"/>
                                          </p:val>
                                        </p:tav>
                                      </p:tavLst>
                                    </p:anim>
                                  </p:childTnLst>
                                </p:cTn>
                              </p:par>
                            </p:childTnLst>
                          </p:cTn>
                        </p:par>
                        <p:par>
                          <p:cTn id="116" fill="hold" nodeType="afterGroup">
                            <p:stCondLst>
                              <p:cond delay="600"/>
                            </p:stCondLst>
                            <p:childTnLst>
                              <p:par>
                                <p:cTn id="117" presetID="42" presetClass="entr" presetSubtype="0" fill="hold" nodeType="afterEffect">
                                  <p:stCondLst>
                                    <p:cond delay="0"/>
                                  </p:stCondLst>
                                  <p:childTnLst>
                                    <p:set>
                                      <p:cBhvr>
                                        <p:cTn id="118" dur="1" fill="hold">
                                          <p:stCondLst>
                                            <p:cond delay="0"/>
                                          </p:stCondLst>
                                        </p:cTn>
                                        <p:tgtEl>
                                          <p:spTgt spid="222227"/>
                                        </p:tgtEl>
                                        <p:attrNameLst>
                                          <p:attrName>style.visibility</p:attrName>
                                        </p:attrNameLst>
                                      </p:cBhvr>
                                      <p:to>
                                        <p:strVal val="visible"/>
                                      </p:to>
                                    </p:set>
                                    <p:animEffect transition="in" filter="fade">
                                      <p:cBhvr>
                                        <p:cTn id="119" dur="200"/>
                                        <p:tgtEl>
                                          <p:spTgt spid="222227"/>
                                        </p:tgtEl>
                                      </p:cBhvr>
                                    </p:animEffect>
                                    <p:anim calcmode="lin" valueType="num">
                                      <p:cBhvr>
                                        <p:cTn id="120" dur="200" fill="hold"/>
                                        <p:tgtEl>
                                          <p:spTgt spid="222227"/>
                                        </p:tgtEl>
                                        <p:attrNameLst>
                                          <p:attrName>ppt_x</p:attrName>
                                        </p:attrNameLst>
                                      </p:cBhvr>
                                      <p:tavLst>
                                        <p:tav tm="0">
                                          <p:val>
                                            <p:strVal val="#ppt_x"/>
                                          </p:val>
                                        </p:tav>
                                        <p:tav tm="100000">
                                          <p:val>
                                            <p:strVal val="#ppt_x"/>
                                          </p:val>
                                        </p:tav>
                                      </p:tavLst>
                                    </p:anim>
                                    <p:anim calcmode="lin" valueType="num">
                                      <p:cBhvr>
                                        <p:cTn id="121" dur="200" fill="hold"/>
                                        <p:tgtEl>
                                          <p:spTgt spid="222227"/>
                                        </p:tgtEl>
                                        <p:attrNameLst>
                                          <p:attrName>ppt_y</p:attrName>
                                        </p:attrNameLst>
                                      </p:cBhvr>
                                      <p:tavLst>
                                        <p:tav tm="0">
                                          <p:val>
                                            <p:strVal val="#ppt_y+.1"/>
                                          </p:val>
                                        </p:tav>
                                        <p:tav tm="100000">
                                          <p:val>
                                            <p:strVal val="#ppt_y"/>
                                          </p:val>
                                        </p:tav>
                                      </p:tavLst>
                                    </p:anim>
                                  </p:childTnLst>
                                </p:cTn>
                              </p:par>
                            </p:childTnLst>
                          </p:cTn>
                        </p:par>
                        <p:par>
                          <p:cTn id="122" fill="hold" nodeType="afterGroup">
                            <p:stCondLst>
                              <p:cond delay="800"/>
                            </p:stCondLst>
                            <p:childTnLst>
                              <p:par>
                                <p:cTn id="123" presetID="42" presetClass="entr" presetSubtype="0" fill="hold" nodeType="afterEffect">
                                  <p:stCondLst>
                                    <p:cond delay="0"/>
                                  </p:stCondLst>
                                  <p:childTnLst>
                                    <p:set>
                                      <p:cBhvr>
                                        <p:cTn id="124" dur="1" fill="hold">
                                          <p:stCondLst>
                                            <p:cond delay="0"/>
                                          </p:stCondLst>
                                        </p:cTn>
                                        <p:tgtEl>
                                          <p:spTgt spid="222228"/>
                                        </p:tgtEl>
                                        <p:attrNameLst>
                                          <p:attrName>style.visibility</p:attrName>
                                        </p:attrNameLst>
                                      </p:cBhvr>
                                      <p:to>
                                        <p:strVal val="visible"/>
                                      </p:to>
                                    </p:set>
                                    <p:animEffect transition="in" filter="fade">
                                      <p:cBhvr>
                                        <p:cTn id="125" dur="200"/>
                                        <p:tgtEl>
                                          <p:spTgt spid="222228"/>
                                        </p:tgtEl>
                                      </p:cBhvr>
                                    </p:animEffect>
                                    <p:anim calcmode="lin" valueType="num">
                                      <p:cBhvr>
                                        <p:cTn id="126" dur="200" fill="hold"/>
                                        <p:tgtEl>
                                          <p:spTgt spid="222228"/>
                                        </p:tgtEl>
                                        <p:attrNameLst>
                                          <p:attrName>ppt_x</p:attrName>
                                        </p:attrNameLst>
                                      </p:cBhvr>
                                      <p:tavLst>
                                        <p:tav tm="0">
                                          <p:val>
                                            <p:strVal val="#ppt_x"/>
                                          </p:val>
                                        </p:tav>
                                        <p:tav tm="100000">
                                          <p:val>
                                            <p:strVal val="#ppt_x"/>
                                          </p:val>
                                        </p:tav>
                                      </p:tavLst>
                                    </p:anim>
                                    <p:anim calcmode="lin" valueType="num">
                                      <p:cBhvr>
                                        <p:cTn id="127" dur="200" fill="hold"/>
                                        <p:tgtEl>
                                          <p:spTgt spid="222228"/>
                                        </p:tgtEl>
                                        <p:attrNameLst>
                                          <p:attrName>ppt_y</p:attrName>
                                        </p:attrNameLst>
                                      </p:cBhvr>
                                      <p:tavLst>
                                        <p:tav tm="0">
                                          <p:val>
                                            <p:strVal val="#ppt_y+.1"/>
                                          </p:val>
                                        </p:tav>
                                        <p:tav tm="100000">
                                          <p:val>
                                            <p:strVal val="#ppt_y"/>
                                          </p:val>
                                        </p:tav>
                                      </p:tavLst>
                                    </p:anim>
                                  </p:childTnLst>
                                </p:cTn>
                              </p:par>
                            </p:childTnLst>
                          </p:cTn>
                        </p:par>
                        <p:par>
                          <p:cTn id="128" fill="hold" nodeType="afterGroup">
                            <p:stCondLst>
                              <p:cond delay="1000"/>
                            </p:stCondLst>
                            <p:childTnLst>
                              <p:par>
                                <p:cTn id="129" presetID="42" presetClass="entr" presetSubtype="0" fill="hold" nodeType="afterEffect">
                                  <p:stCondLst>
                                    <p:cond delay="0"/>
                                  </p:stCondLst>
                                  <p:childTnLst>
                                    <p:set>
                                      <p:cBhvr>
                                        <p:cTn id="130" dur="1" fill="hold">
                                          <p:stCondLst>
                                            <p:cond delay="0"/>
                                          </p:stCondLst>
                                        </p:cTn>
                                        <p:tgtEl>
                                          <p:spTgt spid="222229"/>
                                        </p:tgtEl>
                                        <p:attrNameLst>
                                          <p:attrName>style.visibility</p:attrName>
                                        </p:attrNameLst>
                                      </p:cBhvr>
                                      <p:to>
                                        <p:strVal val="visible"/>
                                      </p:to>
                                    </p:set>
                                    <p:animEffect transition="in" filter="fade">
                                      <p:cBhvr>
                                        <p:cTn id="131" dur="200"/>
                                        <p:tgtEl>
                                          <p:spTgt spid="222229"/>
                                        </p:tgtEl>
                                      </p:cBhvr>
                                    </p:animEffect>
                                    <p:anim calcmode="lin" valueType="num">
                                      <p:cBhvr>
                                        <p:cTn id="132" dur="200" fill="hold"/>
                                        <p:tgtEl>
                                          <p:spTgt spid="222229"/>
                                        </p:tgtEl>
                                        <p:attrNameLst>
                                          <p:attrName>ppt_x</p:attrName>
                                        </p:attrNameLst>
                                      </p:cBhvr>
                                      <p:tavLst>
                                        <p:tav tm="0">
                                          <p:val>
                                            <p:strVal val="#ppt_x"/>
                                          </p:val>
                                        </p:tav>
                                        <p:tav tm="100000">
                                          <p:val>
                                            <p:strVal val="#ppt_x"/>
                                          </p:val>
                                        </p:tav>
                                      </p:tavLst>
                                    </p:anim>
                                    <p:anim calcmode="lin" valueType="num">
                                      <p:cBhvr>
                                        <p:cTn id="133" dur="200" fill="hold"/>
                                        <p:tgtEl>
                                          <p:spTgt spid="222229"/>
                                        </p:tgtEl>
                                        <p:attrNameLst>
                                          <p:attrName>ppt_y</p:attrName>
                                        </p:attrNameLst>
                                      </p:cBhvr>
                                      <p:tavLst>
                                        <p:tav tm="0">
                                          <p:val>
                                            <p:strVal val="#ppt_y+.1"/>
                                          </p:val>
                                        </p:tav>
                                        <p:tav tm="100000">
                                          <p:val>
                                            <p:strVal val="#ppt_y"/>
                                          </p:val>
                                        </p:tav>
                                      </p:tavLst>
                                    </p:anim>
                                  </p:childTnLst>
                                </p:cTn>
                              </p:par>
                            </p:childTnLst>
                          </p:cTn>
                        </p:par>
                        <p:par>
                          <p:cTn id="134" fill="hold" nodeType="afterGroup">
                            <p:stCondLst>
                              <p:cond delay="1200"/>
                            </p:stCondLst>
                            <p:childTnLst>
                              <p:par>
                                <p:cTn id="135" presetID="42" presetClass="entr" presetSubtype="0" fill="hold" nodeType="afterEffect">
                                  <p:stCondLst>
                                    <p:cond delay="0"/>
                                  </p:stCondLst>
                                  <p:childTnLst>
                                    <p:set>
                                      <p:cBhvr>
                                        <p:cTn id="136" dur="1" fill="hold">
                                          <p:stCondLst>
                                            <p:cond delay="0"/>
                                          </p:stCondLst>
                                        </p:cTn>
                                        <p:tgtEl>
                                          <p:spTgt spid="222230"/>
                                        </p:tgtEl>
                                        <p:attrNameLst>
                                          <p:attrName>style.visibility</p:attrName>
                                        </p:attrNameLst>
                                      </p:cBhvr>
                                      <p:to>
                                        <p:strVal val="visible"/>
                                      </p:to>
                                    </p:set>
                                    <p:animEffect transition="in" filter="fade">
                                      <p:cBhvr>
                                        <p:cTn id="137" dur="200"/>
                                        <p:tgtEl>
                                          <p:spTgt spid="222230"/>
                                        </p:tgtEl>
                                      </p:cBhvr>
                                    </p:animEffect>
                                    <p:anim calcmode="lin" valueType="num">
                                      <p:cBhvr>
                                        <p:cTn id="138" dur="200" fill="hold"/>
                                        <p:tgtEl>
                                          <p:spTgt spid="222230"/>
                                        </p:tgtEl>
                                        <p:attrNameLst>
                                          <p:attrName>ppt_x</p:attrName>
                                        </p:attrNameLst>
                                      </p:cBhvr>
                                      <p:tavLst>
                                        <p:tav tm="0">
                                          <p:val>
                                            <p:strVal val="#ppt_x"/>
                                          </p:val>
                                        </p:tav>
                                        <p:tav tm="100000">
                                          <p:val>
                                            <p:strVal val="#ppt_x"/>
                                          </p:val>
                                        </p:tav>
                                      </p:tavLst>
                                    </p:anim>
                                    <p:anim calcmode="lin" valueType="num">
                                      <p:cBhvr>
                                        <p:cTn id="139" dur="200" fill="hold"/>
                                        <p:tgtEl>
                                          <p:spTgt spid="222230"/>
                                        </p:tgtEl>
                                        <p:attrNameLst>
                                          <p:attrName>ppt_y</p:attrName>
                                        </p:attrNameLst>
                                      </p:cBhvr>
                                      <p:tavLst>
                                        <p:tav tm="0">
                                          <p:val>
                                            <p:strVal val="#ppt_y+.1"/>
                                          </p:val>
                                        </p:tav>
                                        <p:tav tm="100000">
                                          <p:val>
                                            <p:strVal val="#ppt_y"/>
                                          </p:val>
                                        </p:tav>
                                      </p:tavLst>
                                    </p:anim>
                                  </p:childTnLst>
                                </p:cTn>
                              </p:par>
                            </p:childTnLst>
                          </p:cTn>
                        </p:par>
                        <p:par>
                          <p:cTn id="140" fill="hold" nodeType="afterGroup">
                            <p:stCondLst>
                              <p:cond delay="1400"/>
                            </p:stCondLst>
                            <p:childTnLst>
                              <p:par>
                                <p:cTn id="141" presetID="42" presetClass="entr" presetSubtype="0" fill="hold" nodeType="afterEffect">
                                  <p:stCondLst>
                                    <p:cond delay="0"/>
                                  </p:stCondLst>
                                  <p:childTnLst>
                                    <p:set>
                                      <p:cBhvr>
                                        <p:cTn id="142" dur="1" fill="hold">
                                          <p:stCondLst>
                                            <p:cond delay="0"/>
                                          </p:stCondLst>
                                        </p:cTn>
                                        <p:tgtEl>
                                          <p:spTgt spid="222237"/>
                                        </p:tgtEl>
                                        <p:attrNameLst>
                                          <p:attrName>style.visibility</p:attrName>
                                        </p:attrNameLst>
                                      </p:cBhvr>
                                      <p:to>
                                        <p:strVal val="visible"/>
                                      </p:to>
                                    </p:set>
                                    <p:animEffect transition="in" filter="fade">
                                      <p:cBhvr>
                                        <p:cTn id="143" dur="200"/>
                                        <p:tgtEl>
                                          <p:spTgt spid="222237"/>
                                        </p:tgtEl>
                                      </p:cBhvr>
                                    </p:animEffect>
                                    <p:anim calcmode="lin" valueType="num">
                                      <p:cBhvr>
                                        <p:cTn id="144" dur="200" fill="hold"/>
                                        <p:tgtEl>
                                          <p:spTgt spid="222237"/>
                                        </p:tgtEl>
                                        <p:attrNameLst>
                                          <p:attrName>ppt_x</p:attrName>
                                        </p:attrNameLst>
                                      </p:cBhvr>
                                      <p:tavLst>
                                        <p:tav tm="0">
                                          <p:val>
                                            <p:strVal val="#ppt_x"/>
                                          </p:val>
                                        </p:tav>
                                        <p:tav tm="100000">
                                          <p:val>
                                            <p:strVal val="#ppt_x"/>
                                          </p:val>
                                        </p:tav>
                                      </p:tavLst>
                                    </p:anim>
                                    <p:anim calcmode="lin" valueType="num">
                                      <p:cBhvr>
                                        <p:cTn id="145" dur="200" fill="hold"/>
                                        <p:tgtEl>
                                          <p:spTgt spid="222237"/>
                                        </p:tgtEl>
                                        <p:attrNameLst>
                                          <p:attrName>ppt_y</p:attrName>
                                        </p:attrNameLst>
                                      </p:cBhvr>
                                      <p:tavLst>
                                        <p:tav tm="0">
                                          <p:val>
                                            <p:strVal val="#ppt_y+.1"/>
                                          </p:val>
                                        </p:tav>
                                        <p:tav tm="100000">
                                          <p:val>
                                            <p:strVal val="#ppt_y"/>
                                          </p:val>
                                        </p:tav>
                                      </p:tavLst>
                                    </p:anim>
                                  </p:childTnLst>
                                </p:cTn>
                              </p:par>
                            </p:childTnLst>
                          </p:cTn>
                        </p:par>
                        <p:par>
                          <p:cTn id="146" fill="hold" nodeType="afterGroup">
                            <p:stCondLst>
                              <p:cond delay="1600"/>
                            </p:stCondLst>
                            <p:childTnLst>
                              <p:par>
                                <p:cTn id="147" presetID="42" presetClass="entr" presetSubtype="0" fill="hold" nodeType="afterEffect">
                                  <p:stCondLst>
                                    <p:cond delay="0"/>
                                  </p:stCondLst>
                                  <p:childTnLst>
                                    <p:set>
                                      <p:cBhvr>
                                        <p:cTn id="148" dur="1" fill="hold">
                                          <p:stCondLst>
                                            <p:cond delay="0"/>
                                          </p:stCondLst>
                                        </p:cTn>
                                        <p:tgtEl>
                                          <p:spTgt spid="222240"/>
                                        </p:tgtEl>
                                        <p:attrNameLst>
                                          <p:attrName>style.visibility</p:attrName>
                                        </p:attrNameLst>
                                      </p:cBhvr>
                                      <p:to>
                                        <p:strVal val="visible"/>
                                      </p:to>
                                    </p:set>
                                    <p:animEffect transition="in" filter="fade">
                                      <p:cBhvr>
                                        <p:cTn id="149" dur="200"/>
                                        <p:tgtEl>
                                          <p:spTgt spid="222240"/>
                                        </p:tgtEl>
                                      </p:cBhvr>
                                    </p:animEffect>
                                    <p:anim calcmode="lin" valueType="num">
                                      <p:cBhvr>
                                        <p:cTn id="150" dur="200" fill="hold"/>
                                        <p:tgtEl>
                                          <p:spTgt spid="222240"/>
                                        </p:tgtEl>
                                        <p:attrNameLst>
                                          <p:attrName>ppt_x</p:attrName>
                                        </p:attrNameLst>
                                      </p:cBhvr>
                                      <p:tavLst>
                                        <p:tav tm="0">
                                          <p:val>
                                            <p:strVal val="#ppt_x"/>
                                          </p:val>
                                        </p:tav>
                                        <p:tav tm="100000">
                                          <p:val>
                                            <p:strVal val="#ppt_x"/>
                                          </p:val>
                                        </p:tav>
                                      </p:tavLst>
                                    </p:anim>
                                    <p:anim calcmode="lin" valueType="num">
                                      <p:cBhvr>
                                        <p:cTn id="151" dur="200" fill="hold"/>
                                        <p:tgtEl>
                                          <p:spTgt spid="222240"/>
                                        </p:tgtEl>
                                        <p:attrNameLst>
                                          <p:attrName>ppt_y</p:attrName>
                                        </p:attrNameLst>
                                      </p:cBhvr>
                                      <p:tavLst>
                                        <p:tav tm="0">
                                          <p:val>
                                            <p:strVal val="#ppt_y+.1"/>
                                          </p:val>
                                        </p:tav>
                                        <p:tav tm="100000">
                                          <p:val>
                                            <p:strVal val="#ppt_y"/>
                                          </p:val>
                                        </p:tav>
                                      </p:tavLst>
                                    </p:anim>
                                  </p:childTnLst>
                                </p:cTn>
                              </p:par>
                            </p:childTnLst>
                          </p:cTn>
                        </p:par>
                        <p:par>
                          <p:cTn id="152" fill="hold" nodeType="afterGroup">
                            <p:stCondLst>
                              <p:cond delay="1800"/>
                            </p:stCondLst>
                            <p:childTnLst>
                              <p:par>
                                <p:cTn id="153" presetID="42" presetClass="entr" presetSubtype="0" fill="hold" nodeType="afterEffect">
                                  <p:stCondLst>
                                    <p:cond delay="0"/>
                                  </p:stCondLst>
                                  <p:childTnLst>
                                    <p:set>
                                      <p:cBhvr>
                                        <p:cTn id="154" dur="1" fill="hold">
                                          <p:stCondLst>
                                            <p:cond delay="0"/>
                                          </p:stCondLst>
                                        </p:cTn>
                                        <p:tgtEl>
                                          <p:spTgt spid="222247"/>
                                        </p:tgtEl>
                                        <p:attrNameLst>
                                          <p:attrName>style.visibility</p:attrName>
                                        </p:attrNameLst>
                                      </p:cBhvr>
                                      <p:to>
                                        <p:strVal val="visible"/>
                                      </p:to>
                                    </p:set>
                                    <p:animEffect transition="in" filter="fade">
                                      <p:cBhvr>
                                        <p:cTn id="155" dur="200"/>
                                        <p:tgtEl>
                                          <p:spTgt spid="222247"/>
                                        </p:tgtEl>
                                      </p:cBhvr>
                                    </p:animEffect>
                                    <p:anim calcmode="lin" valueType="num">
                                      <p:cBhvr>
                                        <p:cTn id="156" dur="200" fill="hold"/>
                                        <p:tgtEl>
                                          <p:spTgt spid="222247"/>
                                        </p:tgtEl>
                                        <p:attrNameLst>
                                          <p:attrName>ppt_x</p:attrName>
                                        </p:attrNameLst>
                                      </p:cBhvr>
                                      <p:tavLst>
                                        <p:tav tm="0">
                                          <p:val>
                                            <p:strVal val="#ppt_x"/>
                                          </p:val>
                                        </p:tav>
                                        <p:tav tm="100000">
                                          <p:val>
                                            <p:strVal val="#ppt_x"/>
                                          </p:val>
                                        </p:tav>
                                      </p:tavLst>
                                    </p:anim>
                                    <p:anim calcmode="lin" valueType="num">
                                      <p:cBhvr>
                                        <p:cTn id="157" dur="200" fill="hold"/>
                                        <p:tgtEl>
                                          <p:spTgt spid="222247"/>
                                        </p:tgtEl>
                                        <p:attrNameLst>
                                          <p:attrName>ppt_y</p:attrName>
                                        </p:attrNameLst>
                                      </p:cBhvr>
                                      <p:tavLst>
                                        <p:tav tm="0">
                                          <p:val>
                                            <p:strVal val="#ppt_y+.1"/>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5" presetClass="entr" presetSubtype="0" fill="hold" nodeType="clickEffect">
                                  <p:stCondLst>
                                    <p:cond delay="0"/>
                                  </p:stCondLst>
                                  <p:childTnLst>
                                    <p:set>
                                      <p:cBhvr>
                                        <p:cTn id="161" dur="1" fill="hold">
                                          <p:stCondLst>
                                            <p:cond delay="0"/>
                                          </p:stCondLst>
                                        </p:cTn>
                                        <p:tgtEl>
                                          <p:spTgt spid="222231"/>
                                        </p:tgtEl>
                                        <p:attrNameLst>
                                          <p:attrName>style.visibility</p:attrName>
                                        </p:attrNameLst>
                                      </p:cBhvr>
                                      <p:to>
                                        <p:strVal val="visible"/>
                                      </p:to>
                                    </p:set>
                                    <p:animEffect transition="in" filter="fade">
                                      <p:cBhvr>
                                        <p:cTn id="162" dur="2000"/>
                                        <p:tgtEl>
                                          <p:spTgt spid="222231"/>
                                        </p:tgtEl>
                                      </p:cBhvr>
                                    </p:animEffect>
                                    <p:anim calcmode="lin" valueType="num">
                                      <p:cBhvr>
                                        <p:cTn id="163" dur="2000" fill="hold"/>
                                        <p:tgtEl>
                                          <p:spTgt spid="222231"/>
                                        </p:tgtEl>
                                        <p:attrNameLst>
                                          <p:attrName>style.rotation</p:attrName>
                                        </p:attrNameLst>
                                      </p:cBhvr>
                                      <p:tavLst>
                                        <p:tav tm="0">
                                          <p:val>
                                            <p:fltVal val="720"/>
                                          </p:val>
                                        </p:tav>
                                        <p:tav tm="100000">
                                          <p:val>
                                            <p:fltVal val="0"/>
                                          </p:val>
                                        </p:tav>
                                      </p:tavLst>
                                    </p:anim>
                                    <p:anim calcmode="lin" valueType="num">
                                      <p:cBhvr>
                                        <p:cTn id="164" dur="2000" fill="hold"/>
                                        <p:tgtEl>
                                          <p:spTgt spid="222231"/>
                                        </p:tgtEl>
                                        <p:attrNameLst>
                                          <p:attrName>ppt_h</p:attrName>
                                        </p:attrNameLst>
                                      </p:cBhvr>
                                      <p:tavLst>
                                        <p:tav tm="0">
                                          <p:val>
                                            <p:fltVal val="0"/>
                                          </p:val>
                                        </p:tav>
                                        <p:tav tm="100000">
                                          <p:val>
                                            <p:strVal val="#ppt_h"/>
                                          </p:val>
                                        </p:tav>
                                      </p:tavLst>
                                    </p:anim>
                                    <p:anim calcmode="lin" valueType="num">
                                      <p:cBhvr>
                                        <p:cTn id="165" dur="2000" fill="hold"/>
                                        <p:tgtEl>
                                          <p:spTgt spid="222231"/>
                                        </p:tgtEl>
                                        <p:attrNameLst>
                                          <p:attrName>ppt_w</p:attrName>
                                        </p:attrNameLst>
                                      </p:cBhvr>
                                      <p:tavLst>
                                        <p:tav tm="0">
                                          <p:val>
                                            <p:fltVal val="0"/>
                                          </p:val>
                                        </p:tav>
                                        <p:tav tm="100000">
                                          <p:val>
                                            <p:strVal val="#ppt_w"/>
                                          </p:val>
                                        </p:tav>
                                      </p:tavLst>
                                    </p:anim>
                                  </p:childTnLst>
                                </p:cTn>
                              </p:par>
                              <p:par>
                                <p:cTn id="166" presetID="35" presetClass="entr" presetSubtype="0" fill="hold" nodeType="withEffect">
                                  <p:stCondLst>
                                    <p:cond delay="0"/>
                                  </p:stCondLst>
                                  <p:childTnLst>
                                    <p:set>
                                      <p:cBhvr>
                                        <p:cTn id="167" dur="1" fill="hold">
                                          <p:stCondLst>
                                            <p:cond delay="0"/>
                                          </p:stCondLst>
                                        </p:cTn>
                                        <p:tgtEl>
                                          <p:spTgt spid="222232"/>
                                        </p:tgtEl>
                                        <p:attrNameLst>
                                          <p:attrName>style.visibility</p:attrName>
                                        </p:attrNameLst>
                                      </p:cBhvr>
                                      <p:to>
                                        <p:strVal val="visible"/>
                                      </p:to>
                                    </p:set>
                                    <p:animEffect transition="in" filter="fade">
                                      <p:cBhvr>
                                        <p:cTn id="168" dur="2000"/>
                                        <p:tgtEl>
                                          <p:spTgt spid="222232"/>
                                        </p:tgtEl>
                                      </p:cBhvr>
                                    </p:animEffect>
                                    <p:anim calcmode="lin" valueType="num">
                                      <p:cBhvr>
                                        <p:cTn id="169" dur="2000" fill="hold"/>
                                        <p:tgtEl>
                                          <p:spTgt spid="222232"/>
                                        </p:tgtEl>
                                        <p:attrNameLst>
                                          <p:attrName>style.rotation</p:attrName>
                                        </p:attrNameLst>
                                      </p:cBhvr>
                                      <p:tavLst>
                                        <p:tav tm="0">
                                          <p:val>
                                            <p:fltVal val="720"/>
                                          </p:val>
                                        </p:tav>
                                        <p:tav tm="100000">
                                          <p:val>
                                            <p:fltVal val="0"/>
                                          </p:val>
                                        </p:tav>
                                      </p:tavLst>
                                    </p:anim>
                                    <p:anim calcmode="lin" valueType="num">
                                      <p:cBhvr>
                                        <p:cTn id="170" dur="2000" fill="hold"/>
                                        <p:tgtEl>
                                          <p:spTgt spid="222232"/>
                                        </p:tgtEl>
                                        <p:attrNameLst>
                                          <p:attrName>ppt_h</p:attrName>
                                        </p:attrNameLst>
                                      </p:cBhvr>
                                      <p:tavLst>
                                        <p:tav tm="0">
                                          <p:val>
                                            <p:fltVal val="0"/>
                                          </p:val>
                                        </p:tav>
                                        <p:tav tm="100000">
                                          <p:val>
                                            <p:strVal val="#ppt_h"/>
                                          </p:val>
                                        </p:tav>
                                      </p:tavLst>
                                    </p:anim>
                                    <p:anim calcmode="lin" valueType="num">
                                      <p:cBhvr>
                                        <p:cTn id="171" dur="2000" fill="hold"/>
                                        <p:tgtEl>
                                          <p:spTgt spid="222232"/>
                                        </p:tgtEl>
                                        <p:attrNameLst>
                                          <p:attrName>ppt_w</p:attrName>
                                        </p:attrNameLst>
                                      </p:cBhvr>
                                      <p:tavLst>
                                        <p:tav tm="0">
                                          <p:val>
                                            <p:fltVal val="0"/>
                                          </p:val>
                                        </p:tav>
                                        <p:tav tm="100000">
                                          <p:val>
                                            <p:strVal val="#ppt_w"/>
                                          </p:val>
                                        </p:tav>
                                      </p:tavLst>
                                    </p:anim>
                                  </p:childTnLst>
                                </p:cTn>
                              </p:par>
                              <p:par>
                                <p:cTn id="172" presetID="35" presetClass="entr" presetSubtype="0" fill="hold" nodeType="withEffect">
                                  <p:stCondLst>
                                    <p:cond delay="0"/>
                                  </p:stCondLst>
                                  <p:childTnLst>
                                    <p:set>
                                      <p:cBhvr>
                                        <p:cTn id="173" dur="1" fill="hold">
                                          <p:stCondLst>
                                            <p:cond delay="0"/>
                                          </p:stCondLst>
                                        </p:cTn>
                                        <p:tgtEl>
                                          <p:spTgt spid="222233"/>
                                        </p:tgtEl>
                                        <p:attrNameLst>
                                          <p:attrName>style.visibility</p:attrName>
                                        </p:attrNameLst>
                                      </p:cBhvr>
                                      <p:to>
                                        <p:strVal val="visible"/>
                                      </p:to>
                                    </p:set>
                                    <p:animEffect transition="in" filter="fade">
                                      <p:cBhvr>
                                        <p:cTn id="174" dur="2000"/>
                                        <p:tgtEl>
                                          <p:spTgt spid="222233"/>
                                        </p:tgtEl>
                                      </p:cBhvr>
                                    </p:animEffect>
                                    <p:anim calcmode="lin" valueType="num">
                                      <p:cBhvr>
                                        <p:cTn id="175" dur="2000" fill="hold"/>
                                        <p:tgtEl>
                                          <p:spTgt spid="222233"/>
                                        </p:tgtEl>
                                        <p:attrNameLst>
                                          <p:attrName>style.rotation</p:attrName>
                                        </p:attrNameLst>
                                      </p:cBhvr>
                                      <p:tavLst>
                                        <p:tav tm="0">
                                          <p:val>
                                            <p:fltVal val="720"/>
                                          </p:val>
                                        </p:tav>
                                        <p:tav tm="100000">
                                          <p:val>
                                            <p:fltVal val="0"/>
                                          </p:val>
                                        </p:tav>
                                      </p:tavLst>
                                    </p:anim>
                                    <p:anim calcmode="lin" valueType="num">
                                      <p:cBhvr>
                                        <p:cTn id="176" dur="2000" fill="hold"/>
                                        <p:tgtEl>
                                          <p:spTgt spid="222233"/>
                                        </p:tgtEl>
                                        <p:attrNameLst>
                                          <p:attrName>ppt_h</p:attrName>
                                        </p:attrNameLst>
                                      </p:cBhvr>
                                      <p:tavLst>
                                        <p:tav tm="0">
                                          <p:val>
                                            <p:fltVal val="0"/>
                                          </p:val>
                                        </p:tav>
                                        <p:tav tm="100000">
                                          <p:val>
                                            <p:strVal val="#ppt_h"/>
                                          </p:val>
                                        </p:tav>
                                      </p:tavLst>
                                    </p:anim>
                                    <p:anim calcmode="lin" valueType="num">
                                      <p:cBhvr>
                                        <p:cTn id="177" dur="2000" fill="hold"/>
                                        <p:tgtEl>
                                          <p:spTgt spid="222233"/>
                                        </p:tgtEl>
                                        <p:attrNameLst>
                                          <p:attrName>ppt_w</p:attrName>
                                        </p:attrNameLst>
                                      </p:cBhvr>
                                      <p:tavLst>
                                        <p:tav tm="0">
                                          <p:val>
                                            <p:fltVal val="0"/>
                                          </p:val>
                                        </p:tav>
                                        <p:tav tm="100000">
                                          <p:val>
                                            <p:strVal val="#ppt_w"/>
                                          </p:val>
                                        </p:tav>
                                      </p:tavLst>
                                    </p:anim>
                                  </p:childTnLst>
                                </p:cTn>
                              </p:par>
                              <p:par>
                                <p:cTn id="178" presetID="35" presetClass="entr" presetSubtype="0" fill="hold" nodeType="withEffect">
                                  <p:stCondLst>
                                    <p:cond delay="0"/>
                                  </p:stCondLst>
                                  <p:childTnLst>
                                    <p:set>
                                      <p:cBhvr>
                                        <p:cTn id="179" dur="1" fill="hold">
                                          <p:stCondLst>
                                            <p:cond delay="0"/>
                                          </p:stCondLst>
                                        </p:cTn>
                                        <p:tgtEl>
                                          <p:spTgt spid="222234"/>
                                        </p:tgtEl>
                                        <p:attrNameLst>
                                          <p:attrName>style.visibility</p:attrName>
                                        </p:attrNameLst>
                                      </p:cBhvr>
                                      <p:to>
                                        <p:strVal val="visible"/>
                                      </p:to>
                                    </p:set>
                                    <p:animEffect transition="in" filter="fade">
                                      <p:cBhvr>
                                        <p:cTn id="180" dur="2000"/>
                                        <p:tgtEl>
                                          <p:spTgt spid="222234"/>
                                        </p:tgtEl>
                                      </p:cBhvr>
                                    </p:animEffect>
                                    <p:anim calcmode="lin" valueType="num">
                                      <p:cBhvr>
                                        <p:cTn id="181" dur="2000" fill="hold"/>
                                        <p:tgtEl>
                                          <p:spTgt spid="222234"/>
                                        </p:tgtEl>
                                        <p:attrNameLst>
                                          <p:attrName>style.rotation</p:attrName>
                                        </p:attrNameLst>
                                      </p:cBhvr>
                                      <p:tavLst>
                                        <p:tav tm="0">
                                          <p:val>
                                            <p:fltVal val="720"/>
                                          </p:val>
                                        </p:tav>
                                        <p:tav tm="100000">
                                          <p:val>
                                            <p:fltVal val="0"/>
                                          </p:val>
                                        </p:tav>
                                      </p:tavLst>
                                    </p:anim>
                                    <p:anim calcmode="lin" valueType="num">
                                      <p:cBhvr>
                                        <p:cTn id="182" dur="2000" fill="hold"/>
                                        <p:tgtEl>
                                          <p:spTgt spid="222234"/>
                                        </p:tgtEl>
                                        <p:attrNameLst>
                                          <p:attrName>ppt_h</p:attrName>
                                        </p:attrNameLst>
                                      </p:cBhvr>
                                      <p:tavLst>
                                        <p:tav tm="0">
                                          <p:val>
                                            <p:fltVal val="0"/>
                                          </p:val>
                                        </p:tav>
                                        <p:tav tm="100000">
                                          <p:val>
                                            <p:strVal val="#ppt_h"/>
                                          </p:val>
                                        </p:tav>
                                      </p:tavLst>
                                    </p:anim>
                                    <p:anim calcmode="lin" valueType="num">
                                      <p:cBhvr>
                                        <p:cTn id="183" dur="2000" fill="hold"/>
                                        <p:tgtEl>
                                          <p:spTgt spid="222234"/>
                                        </p:tgtEl>
                                        <p:attrNameLst>
                                          <p:attrName>ppt_w</p:attrName>
                                        </p:attrNameLst>
                                      </p:cBhvr>
                                      <p:tavLst>
                                        <p:tav tm="0">
                                          <p:val>
                                            <p:fltVal val="0"/>
                                          </p:val>
                                        </p:tav>
                                        <p:tav tm="100000">
                                          <p:val>
                                            <p:strVal val="#ppt_w"/>
                                          </p:val>
                                        </p:tav>
                                      </p:tavLst>
                                    </p:anim>
                                  </p:childTnLst>
                                </p:cTn>
                              </p:par>
                              <p:par>
                                <p:cTn id="184" presetID="35" presetClass="entr" presetSubtype="0" fill="hold" nodeType="withEffect">
                                  <p:stCondLst>
                                    <p:cond delay="0"/>
                                  </p:stCondLst>
                                  <p:childTnLst>
                                    <p:set>
                                      <p:cBhvr>
                                        <p:cTn id="185" dur="1" fill="hold">
                                          <p:stCondLst>
                                            <p:cond delay="0"/>
                                          </p:stCondLst>
                                        </p:cTn>
                                        <p:tgtEl>
                                          <p:spTgt spid="222235"/>
                                        </p:tgtEl>
                                        <p:attrNameLst>
                                          <p:attrName>style.visibility</p:attrName>
                                        </p:attrNameLst>
                                      </p:cBhvr>
                                      <p:to>
                                        <p:strVal val="visible"/>
                                      </p:to>
                                    </p:set>
                                    <p:animEffect transition="in" filter="fade">
                                      <p:cBhvr>
                                        <p:cTn id="186" dur="2000"/>
                                        <p:tgtEl>
                                          <p:spTgt spid="222235"/>
                                        </p:tgtEl>
                                      </p:cBhvr>
                                    </p:animEffect>
                                    <p:anim calcmode="lin" valueType="num">
                                      <p:cBhvr>
                                        <p:cTn id="187" dur="2000" fill="hold"/>
                                        <p:tgtEl>
                                          <p:spTgt spid="222235"/>
                                        </p:tgtEl>
                                        <p:attrNameLst>
                                          <p:attrName>style.rotation</p:attrName>
                                        </p:attrNameLst>
                                      </p:cBhvr>
                                      <p:tavLst>
                                        <p:tav tm="0">
                                          <p:val>
                                            <p:fltVal val="720"/>
                                          </p:val>
                                        </p:tav>
                                        <p:tav tm="100000">
                                          <p:val>
                                            <p:fltVal val="0"/>
                                          </p:val>
                                        </p:tav>
                                      </p:tavLst>
                                    </p:anim>
                                    <p:anim calcmode="lin" valueType="num">
                                      <p:cBhvr>
                                        <p:cTn id="188" dur="2000" fill="hold"/>
                                        <p:tgtEl>
                                          <p:spTgt spid="222235"/>
                                        </p:tgtEl>
                                        <p:attrNameLst>
                                          <p:attrName>ppt_h</p:attrName>
                                        </p:attrNameLst>
                                      </p:cBhvr>
                                      <p:tavLst>
                                        <p:tav tm="0">
                                          <p:val>
                                            <p:fltVal val="0"/>
                                          </p:val>
                                        </p:tav>
                                        <p:tav tm="100000">
                                          <p:val>
                                            <p:strVal val="#ppt_h"/>
                                          </p:val>
                                        </p:tav>
                                      </p:tavLst>
                                    </p:anim>
                                    <p:anim calcmode="lin" valueType="num">
                                      <p:cBhvr>
                                        <p:cTn id="189" dur="2000" fill="hold"/>
                                        <p:tgtEl>
                                          <p:spTgt spid="222235"/>
                                        </p:tgtEl>
                                        <p:attrNameLst>
                                          <p:attrName>ppt_w</p:attrName>
                                        </p:attrNameLst>
                                      </p:cBhvr>
                                      <p:tavLst>
                                        <p:tav tm="0">
                                          <p:val>
                                            <p:fltVal val="0"/>
                                          </p:val>
                                        </p:tav>
                                        <p:tav tm="100000">
                                          <p:val>
                                            <p:strVal val="#ppt_w"/>
                                          </p:val>
                                        </p:tav>
                                      </p:tavLst>
                                    </p:anim>
                                  </p:childTnLst>
                                </p:cTn>
                              </p:par>
                              <p:par>
                                <p:cTn id="190" presetID="35" presetClass="entr" presetSubtype="0" fill="hold" nodeType="withEffect">
                                  <p:stCondLst>
                                    <p:cond delay="0"/>
                                  </p:stCondLst>
                                  <p:childTnLst>
                                    <p:set>
                                      <p:cBhvr>
                                        <p:cTn id="191" dur="1" fill="hold">
                                          <p:stCondLst>
                                            <p:cond delay="0"/>
                                          </p:stCondLst>
                                        </p:cTn>
                                        <p:tgtEl>
                                          <p:spTgt spid="222236"/>
                                        </p:tgtEl>
                                        <p:attrNameLst>
                                          <p:attrName>style.visibility</p:attrName>
                                        </p:attrNameLst>
                                      </p:cBhvr>
                                      <p:to>
                                        <p:strVal val="visible"/>
                                      </p:to>
                                    </p:set>
                                    <p:animEffect transition="in" filter="fade">
                                      <p:cBhvr>
                                        <p:cTn id="192" dur="2000"/>
                                        <p:tgtEl>
                                          <p:spTgt spid="222236"/>
                                        </p:tgtEl>
                                      </p:cBhvr>
                                    </p:animEffect>
                                    <p:anim calcmode="lin" valueType="num">
                                      <p:cBhvr>
                                        <p:cTn id="193" dur="2000" fill="hold"/>
                                        <p:tgtEl>
                                          <p:spTgt spid="222236"/>
                                        </p:tgtEl>
                                        <p:attrNameLst>
                                          <p:attrName>style.rotation</p:attrName>
                                        </p:attrNameLst>
                                      </p:cBhvr>
                                      <p:tavLst>
                                        <p:tav tm="0">
                                          <p:val>
                                            <p:fltVal val="720"/>
                                          </p:val>
                                        </p:tav>
                                        <p:tav tm="100000">
                                          <p:val>
                                            <p:fltVal val="0"/>
                                          </p:val>
                                        </p:tav>
                                      </p:tavLst>
                                    </p:anim>
                                    <p:anim calcmode="lin" valueType="num">
                                      <p:cBhvr>
                                        <p:cTn id="194" dur="2000" fill="hold"/>
                                        <p:tgtEl>
                                          <p:spTgt spid="222236"/>
                                        </p:tgtEl>
                                        <p:attrNameLst>
                                          <p:attrName>ppt_h</p:attrName>
                                        </p:attrNameLst>
                                      </p:cBhvr>
                                      <p:tavLst>
                                        <p:tav tm="0">
                                          <p:val>
                                            <p:fltVal val="0"/>
                                          </p:val>
                                        </p:tav>
                                        <p:tav tm="100000">
                                          <p:val>
                                            <p:strVal val="#ppt_h"/>
                                          </p:val>
                                        </p:tav>
                                      </p:tavLst>
                                    </p:anim>
                                    <p:anim calcmode="lin" valueType="num">
                                      <p:cBhvr>
                                        <p:cTn id="195" dur="2000" fill="hold"/>
                                        <p:tgtEl>
                                          <p:spTgt spid="222236"/>
                                        </p:tgtEl>
                                        <p:attrNameLst>
                                          <p:attrName>ppt_w</p:attrName>
                                        </p:attrNameLst>
                                      </p:cBhvr>
                                      <p:tavLst>
                                        <p:tav tm="0">
                                          <p:val>
                                            <p:fltVal val="0"/>
                                          </p:val>
                                        </p:tav>
                                        <p:tav tm="100000">
                                          <p:val>
                                            <p:strVal val="#ppt_w"/>
                                          </p:val>
                                        </p:tav>
                                      </p:tavLst>
                                    </p:anim>
                                  </p:childTnLst>
                                </p:cTn>
                              </p:par>
                              <p:par>
                                <p:cTn id="196" presetID="35" presetClass="entr" presetSubtype="0" fill="hold" nodeType="withEffect">
                                  <p:stCondLst>
                                    <p:cond delay="0"/>
                                  </p:stCondLst>
                                  <p:childTnLst>
                                    <p:set>
                                      <p:cBhvr>
                                        <p:cTn id="197" dur="1" fill="hold">
                                          <p:stCondLst>
                                            <p:cond delay="0"/>
                                          </p:stCondLst>
                                        </p:cTn>
                                        <p:tgtEl>
                                          <p:spTgt spid="222238"/>
                                        </p:tgtEl>
                                        <p:attrNameLst>
                                          <p:attrName>style.visibility</p:attrName>
                                        </p:attrNameLst>
                                      </p:cBhvr>
                                      <p:to>
                                        <p:strVal val="visible"/>
                                      </p:to>
                                    </p:set>
                                    <p:animEffect transition="in" filter="fade">
                                      <p:cBhvr>
                                        <p:cTn id="198" dur="2000"/>
                                        <p:tgtEl>
                                          <p:spTgt spid="222238"/>
                                        </p:tgtEl>
                                      </p:cBhvr>
                                    </p:animEffect>
                                    <p:anim calcmode="lin" valueType="num">
                                      <p:cBhvr>
                                        <p:cTn id="199" dur="2000" fill="hold"/>
                                        <p:tgtEl>
                                          <p:spTgt spid="222238"/>
                                        </p:tgtEl>
                                        <p:attrNameLst>
                                          <p:attrName>style.rotation</p:attrName>
                                        </p:attrNameLst>
                                      </p:cBhvr>
                                      <p:tavLst>
                                        <p:tav tm="0">
                                          <p:val>
                                            <p:fltVal val="720"/>
                                          </p:val>
                                        </p:tav>
                                        <p:tav tm="100000">
                                          <p:val>
                                            <p:fltVal val="0"/>
                                          </p:val>
                                        </p:tav>
                                      </p:tavLst>
                                    </p:anim>
                                    <p:anim calcmode="lin" valueType="num">
                                      <p:cBhvr>
                                        <p:cTn id="200" dur="2000" fill="hold"/>
                                        <p:tgtEl>
                                          <p:spTgt spid="222238"/>
                                        </p:tgtEl>
                                        <p:attrNameLst>
                                          <p:attrName>ppt_h</p:attrName>
                                        </p:attrNameLst>
                                      </p:cBhvr>
                                      <p:tavLst>
                                        <p:tav tm="0">
                                          <p:val>
                                            <p:fltVal val="0"/>
                                          </p:val>
                                        </p:tav>
                                        <p:tav tm="100000">
                                          <p:val>
                                            <p:strVal val="#ppt_h"/>
                                          </p:val>
                                        </p:tav>
                                      </p:tavLst>
                                    </p:anim>
                                    <p:anim calcmode="lin" valueType="num">
                                      <p:cBhvr>
                                        <p:cTn id="201" dur="2000" fill="hold"/>
                                        <p:tgtEl>
                                          <p:spTgt spid="222238"/>
                                        </p:tgtEl>
                                        <p:attrNameLst>
                                          <p:attrName>ppt_w</p:attrName>
                                        </p:attrNameLst>
                                      </p:cBhvr>
                                      <p:tavLst>
                                        <p:tav tm="0">
                                          <p:val>
                                            <p:fltVal val="0"/>
                                          </p:val>
                                        </p:tav>
                                        <p:tav tm="100000">
                                          <p:val>
                                            <p:strVal val="#ppt_w"/>
                                          </p:val>
                                        </p:tav>
                                      </p:tavLst>
                                    </p:anim>
                                  </p:childTnLst>
                                </p:cTn>
                              </p:par>
                              <p:par>
                                <p:cTn id="202" presetID="35" presetClass="entr" presetSubtype="0" fill="hold" nodeType="withEffect">
                                  <p:stCondLst>
                                    <p:cond delay="0"/>
                                  </p:stCondLst>
                                  <p:childTnLst>
                                    <p:set>
                                      <p:cBhvr>
                                        <p:cTn id="203" dur="1" fill="hold">
                                          <p:stCondLst>
                                            <p:cond delay="0"/>
                                          </p:stCondLst>
                                        </p:cTn>
                                        <p:tgtEl>
                                          <p:spTgt spid="222241"/>
                                        </p:tgtEl>
                                        <p:attrNameLst>
                                          <p:attrName>style.visibility</p:attrName>
                                        </p:attrNameLst>
                                      </p:cBhvr>
                                      <p:to>
                                        <p:strVal val="visible"/>
                                      </p:to>
                                    </p:set>
                                    <p:animEffect transition="in" filter="fade">
                                      <p:cBhvr>
                                        <p:cTn id="204" dur="2000"/>
                                        <p:tgtEl>
                                          <p:spTgt spid="222241"/>
                                        </p:tgtEl>
                                      </p:cBhvr>
                                    </p:animEffect>
                                    <p:anim calcmode="lin" valueType="num">
                                      <p:cBhvr>
                                        <p:cTn id="205" dur="2000" fill="hold"/>
                                        <p:tgtEl>
                                          <p:spTgt spid="222241"/>
                                        </p:tgtEl>
                                        <p:attrNameLst>
                                          <p:attrName>style.rotation</p:attrName>
                                        </p:attrNameLst>
                                      </p:cBhvr>
                                      <p:tavLst>
                                        <p:tav tm="0">
                                          <p:val>
                                            <p:fltVal val="720"/>
                                          </p:val>
                                        </p:tav>
                                        <p:tav tm="100000">
                                          <p:val>
                                            <p:fltVal val="0"/>
                                          </p:val>
                                        </p:tav>
                                      </p:tavLst>
                                    </p:anim>
                                    <p:anim calcmode="lin" valueType="num">
                                      <p:cBhvr>
                                        <p:cTn id="206" dur="2000" fill="hold"/>
                                        <p:tgtEl>
                                          <p:spTgt spid="222241"/>
                                        </p:tgtEl>
                                        <p:attrNameLst>
                                          <p:attrName>ppt_h</p:attrName>
                                        </p:attrNameLst>
                                      </p:cBhvr>
                                      <p:tavLst>
                                        <p:tav tm="0">
                                          <p:val>
                                            <p:fltVal val="0"/>
                                          </p:val>
                                        </p:tav>
                                        <p:tav tm="100000">
                                          <p:val>
                                            <p:strVal val="#ppt_h"/>
                                          </p:val>
                                        </p:tav>
                                      </p:tavLst>
                                    </p:anim>
                                    <p:anim calcmode="lin" valueType="num">
                                      <p:cBhvr>
                                        <p:cTn id="207" dur="2000" fill="hold"/>
                                        <p:tgtEl>
                                          <p:spTgt spid="222241"/>
                                        </p:tgtEl>
                                        <p:attrNameLst>
                                          <p:attrName>ppt_w</p:attrName>
                                        </p:attrNameLst>
                                      </p:cBhvr>
                                      <p:tavLst>
                                        <p:tav tm="0">
                                          <p:val>
                                            <p:fltVal val="0"/>
                                          </p:val>
                                        </p:tav>
                                        <p:tav tm="100000">
                                          <p:val>
                                            <p:strVal val="#ppt_w"/>
                                          </p:val>
                                        </p:tav>
                                      </p:tavLst>
                                    </p:anim>
                                  </p:childTnLst>
                                </p:cTn>
                              </p:par>
                              <p:par>
                                <p:cTn id="208" presetID="35" presetClass="entr" presetSubtype="0" fill="hold" nodeType="withEffect">
                                  <p:stCondLst>
                                    <p:cond delay="0"/>
                                  </p:stCondLst>
                                  <p:childTnLst>
                                    <p:set>
                                      <p:cBhvr>
                                        <p:cTn id="209" dur="1" fill="hold">
                                          <p:stCondLst>
                                            <p:cond delay="0"/>
                                          </p:stCondLst>
                                        </p:cTn>
                                        <p:tgtEl>
                                          <p:spTgt spid="222242"/>
                                        </p:tgtEl>
                                        <p:attrNameLst>
                                          <p:attrName>style.visibility</p:attrName>
                                        </p:attrNameLst>
                                      </p:cBhvr>
                                      <p:to>
                                        <p:strVal val="visible"/>
                                      </p:to>
                                    </p:set>
                                    <p:animEffect transition="in" filter="fade">
                                      <p:cBhvr>
                                        <p:cTn id="210" dur="2000"/>
                                        <p:tgtEl>
                                          <p:spTgt spid="222242"/>
                                        </p:tgtEl>
                                      </p:cBhvr>
                                    </p:animEffect>
                                    <p:anim calcmode="lin" valueType="num">
                                      <p:cBhvr>
                                        <p:cTn id="211" dur="2000" fill="hold"/>
                                        <p:tgtEl>
                                          <p:spTgt spid="222242"/>
                                        </p:tgtEl>
                                        <p:attrNameLst>
                                          <p:attrName>style.rotation</p:attrName>
                                        </p:attrNameLst>
                                      </p:cBhvr>
                                      <p:tavLst>
                                        <p:tav tm="0">
                                          <p:val>
                                            <p:fltVal val="720"/>
                                          </p:val>
                                        </p:tav>
                                        <p:tav tm="100000">
                                          <p:val>
                                            <p:fltVal val="0"/>
                                          </p:val>
                                        </p:tav>
                                      </p:tavLst>
                                    </p:anim>
                                    <p:anim calcmode="lin" valueType="num">
                                      <p:cBhvr>
                                        <p:cTn id="212" dur="2000" fill="hold"/>
                                        <p:tgtEl>
                                          <p:spTgt spid="222242"/>
                                        </p:tgtEl>
                                        <p:attrNameLst>
                                          <p:attrName>ppt_h</p:attrName>
                                        </p:attrNameLst>
                                      </p:cBhvr>
                                      <p:tavLst>
                                        <p:tav tm="0">
                                          <p:val>
                                            <p:fltVal val="0"/>
                                          </p:val>
                                        </p:tav>
                                        <p:tav tm="100000">
                                          <p:val>
                                            <p:strVal val="#ppt_h"/>
                                          </p:val>
                                        </p:tav>
                                      </p:tavLst>
                                    </p:anim>
                                    <p:anim calcmode="lin" valueType="num">
                                      <p:cBhvr>
                                        <p:cTn id="213" dur="2000" fill="hold"/>
                                        <p:tgtEl>
                                          <p:spTgt spid="222242"/>
                                        </p:tgtEl>
                                        <p:attrNameLst>
                                          <p:attrName>ppt_w</p:attrName>
                                        </p:attrNameLst>
                                      </p:cBhvr>
                                      <p:tavLst>
                                        <p:tav tm="0">
                                          <p:val>
                                            <p:fltVal val="0"/>
                                          </p:val>
                                        </p:tav>
                                        <p:tav tm="100000">
                                          <p:val>
                                            <p:strVal val="#ppt_w"/>
                                          </p:val>
                                        </p:tav>
                                      </p:tavLst>
                                    </p:anim>
                                  </p:childTnLst>
                                </p:cTn>
                              </p:par>
                              <p:par>
                                <p:cTn id="214" presetID="35" presetClass="entr" presetSubtype="0" fill="hold" nodeType="withEffect">
                                  <p:stCondLst>
                                    <p:cond delay="0"/>
                                  </p:stCondLst>
                                  <p:childTnLst>
                                    <p:set>
                                      <p:cBhvr>
                                        <p:cTn id="215" dur="1" fill="hold">
                                          <p:stCondLst>
                                            <p:cond delay="0"/>
                                          </p:stCondLst>
                                        </p:cTn>
                                        <p:tgtEl>
                                          <p:spTgt spid="222243"/>
                                        </p:tgtEl>
                                        <p:attrNameLst>
                                          <p:attrName>style.visibility</p:attrName>
                                        </p:attrNameLst>
                                      </p:cBhvr>
                                      <p:to>
                                        <p:strVal val="visible"/>
                                      </p:to>
                                    </p:set>
                                    <p:animEffect transition="in" filter="fade">
                                      <p:cBhvr>
                                        <p:cTn id="216" dur="2000"/>
                                        <p:tgtEl>
                                          <p:spTgt spid="222243"/>
                                        </p:tgtEl>
                                      </p:cBhvr>
                                    </p:animEffect>
                                    <p:anim calcmode="lin" valueType="num">
                                      <p:cBhvr>
                                        <p:cTn id="217" dur="2000" fill="hold"/>
                                        <p:tgtEl>
                                          <p:spTgt spid="222243"/>
                                        </p:tgtEl>
                                        <p:attrNameLst>
                                          <p:attrName>style.rotation</p:attrName>
                                        </p:attrNameLst>
                                      </p:cBhvr>
                                      <p:tavLst>
                                        <p:tav tm="0">
                                          <p:val>
                                            <p:fltVal val="720"/>
                                          </p:val>
                                        </p:tav>
                                        <p:tav tm="100000">
                                          <p:val>
                                            <p:fltVal val="0"/>
                                          </p:val>
                                        </p:tav>
                                      </p:tavLst>
                                    </p:anim>
                                    <p:anim calcmode="lin" valueType="num">
                                      <p:cBhvr>
                                        <p:cTn id="218" dur="2000" fill="hold"/>
                                        <p:tgtEl>
                                          <p:spTgt spid="222243"/>
                                        </p:tgtEl>
                                        <p:attrNameLst>
                                          <p:attrName>ppt_h</p:attrName>
                                        </p:attrNameLst>
                                      </p:cBhvr>
                                      <p:tavLst>
                                        <p:tav tm="0">
                                          <p:val>
                                            <p:fltVal val="0"/>
                                          </p:val>
                                        </p:tav>
                                        <p:tav tm="100000">
                                          <p:val>
                                            <p:strVal val="#ppt_h"/>
                                          </p:val>
                                        </p:tav>
                                      </p:tavLst>
                                    </p:anim>
                                    <p:anim calcmode="lin" valueType="num">
                                      <p:cBhvr>
                                        <p:cTn id="219" dur="2000" fill="hold"/>
                                        <p:tgtEl>
                                          <p:spTgt spid="222243"/>
                                        </p:tgtEl>
                                        <p:attrNameLst>
                                          <p:attrName>ppt_w</p:attrName>
                                        </p:attrNameLst>
                                      </p:cBhvr>
                                      <p:tavLst>
                                        <p:tav tm="0">
                                          <p:val>
                                            <p:fltVal val="0"/>
                                          </p:val>
                                        </p:tav>
                                        <p:tav tm="100000">
                                          <p:val>
                                            <p:strVal val="#ppt_w"/>
                                          </p:val>
                                        </p:tav>
                                      </p:tavLst>
                                    </p:anim>
                                  </p:childTnLst>
                                </p:cTn>
                              </p:par>
                              <p:par>
                                <p:cTn id="220" presetID="35" presetClass="entr" presetSubtype="0" fill="hold" nodeType="withEffect">
                                  <p:stCondLst>
                                    <p:cond delay="0"/>
                                  </p:stCondLst>
                                  <p:childTnLst>
                                    <p:set>
                                      <p:cBhvr>
                                        <p:cTn id="221" dur="1" fill="hold">
                                          <p:stCondLst>
                                            <p:cond delay="0"/>
                                          </p:stCondLst>
                                        </p:cTn>
                                        <p:tgtEl>
                                          <p:spTgt spid="222244"/>
                                        </p:tgtEl>
                                        <p:attrNameLst>
                                          <p:attrName>style.visibility</p:attrName>
                                        </p:attrNameLst>
                                      </p:cBhvr>
                                      <p:to>
                                        <p:strVal val="visible"/>
                                      </p:to>
                                    </p:set>
                                    <p:animEffect transition="in" filter="fade">
                                      <p:cBhvr>
                                        <p:cTn id="222" dur="2000"/>
                                        <p:tgtEl>
                                          <p:spTgt spid="222244"/>
                                        </p:tgtEl>
                                      </p:cBhvr>
                                    </p:animEffect>
                                    <p:anim calcmode="lin" valueType="num">
                                      <p:cBhvr>
                                        <p:cTn id="223" dur="2000" fill="hold"/>
                                        <p:tgtEl>
                                          <p:spTgt spid="222244"/>
                                        </p:tgtEl>
                                        <p:attrNameLst>
                                          <p:attrName>style.rotation</p:attrName>
                                        </p:attrNameLst>
                                      </p:cBhvr>
                                      <p:tavLst>
                                        <p:tav tm="0">
                                          <p:val>
                                            <p:fltVal val="720"/>
                                          </p:val>
                                        </p:tav>
                                        <p:tav tm="100000">
                                          <p:val>
                                            <p:fltVal val="0"/>
                                          </p:val>
                                        </p:tav>
                                      </p:tavLst>
                                    </p:anim>
                                    <p:anim calcmode="lin" valueType="num">
                                      <p:cBhvr>
                                        <p:cTn id="224" dur="2000" fill="hold"/>
                                        <p:tgtEl>
                                          <p:spTgt spid="222244"/>
                                        </p:tgtEl>
                                        <p:attrNameLst>
                                          <p:attrName>ppt_h</p:attrName>
                                        </p:attrNameLst>
                                      </p:cBhvr>
                                      <p:tavLst>
                                        <p:tav tm="0">
                                          <p:val>
                                            <p:fltVal val="0"/>
                                          </p:val>
                                        </p:tav>
                                        <p:tav tm="100000">
                                          <p:val>
                                            <p:strVal val="#ppt_h"/>
                                          </p:val>
                                        </p:tav>
                                      </p:tavLst>
                                    </p:anim>
                                    <p:anim calcmode="lin" valueType="num">
                                      <p:cBhvr>
                                        <p:cTn id="225" dur="2000" fill="hold"/>
                                        <p:tgtEl>
                                          <p:spTgt spid="222244"/>
                                        </p:tgtEl>
                                        <p:attrNameLst>
                                          <p:attrName>ppt_w</p:attrName>
                                        </p:attrNameLst>
                                      </p:cBhvr>
                                      <p:tavLst>
                                        <p:tav tm="0">
                                          <p:val>
                                            <p:fltVal val="0"/>
                                          </p:val>
                                        </p:tav>
                                        <p:tav tm="100000">
                                          <p:val>
                                            <p:strVal val="#ppt_w"/>
                                          </p:val>
                                        </p:tav>
                                      </p:tavLst>
                                    </p:anim>
                                  </p:childTnLst>
                                </p:cTn>
                              </p:par>
                              <p:par>
                                <p:cTn id="226" presetID="35" presetClass="entr" presetSubtype="0" fill="hold" nodeType="withEffect">
                                  <p:stCondLst>
                                    <p:cond delay="0"/>
                                  </p:stCondLst>
                                  <p:childTnLst>
                                    <p:set>
                                      <p:cBhvr>
                                        <p:cTn id="227" dur="1" fill="hold">
                                          <p:stCondLst>
                                            <p:cond delay="0"/>
                                          </p:stCondLst>
                                        </p:cTn>
                                        <p:tgtEl>
                                          <p:spTgt spid="222248"/>
                                        </p:tgtEl>
                                        <p:attrNameLst>
                                          <p:attrName>style.visibility</p:attrName>
                                        </p:attrNameLst>
                                      </p:cBhvr>
                                      <p:to>
                                        <p:strVal val="visible"/>
                                      </p:to>
                                    </p:set>
                                    <p:animEffect transition="in" filter="fade">
                                      <p:cBhvr>
                                        <p:cTn id="228" dur="2000"/>
                                        <p:tgtEl>
                                          <p:spTgt spid="222248"/>
                                        </p:tgtEl>
                                      </p:cBhvr>
                                    </p:animEffect>
                                    <p:anim calcmode="lin" valueType="num">
                                      <p:cBhvr>
                                        <p:cTn id="229" dur="2000" fill="hold"/>
                                        <p:tgtEl>
                                          <p:spTgt spid="222248"/>
                                        </p:tgtEl>
                                        <p:attrNameLst>
                                          <p:attrName>style.rotation</p:attrName>
                                        </p:attrNameLst>
                                      </p:cBhvr>
                                      <p:tavLst>
                                        <p:tav tm="0">
                                          <p:val>
                                            <p:fltVal val="720"/>
                                          </p:val>
                                        </p:tav>
                                        <p:tav tm="100000">
                                          <p:val>
                                            <p:fltVal val="0"/>
                                          </p:val>
                                        </p:tav>
                                      </p:tavLst>
                                    </p:anim>
                                    <p:anim calcmode="lin" valueType="num">
                                      <p:cBhvr>
                                        <p:cTn id="230" dur="2000" fill="hold"/>
                                        <p:tgtEl>
                                          <p:spTgt spid="222248"/>
                                        </p:tgtEl>
                                        <p:attrNameLst>
                                          <p:attrName>ppt_h</p:attrName>
                                        </p:attrNameLst>
                                      </p:cBhvr>
                                      <p:tavLst>
                                        <p:tav tm="0">
                                          <p:val>
                                            <p:fltVal val="0"/>
                                          </p:val>
                                        </p:tav>
                                        <p:tav tm="100000">
                                          <p:val>
                                            <p:strVal val="#ppt_h"/>
                                          </p:val>
                                        </p:tav>
                                      </p:tavLst>
                                    </p:anim>
                                    <p:anim calcmode="lin" valueType="num">
                                      <p:cBhvr>
                                        <p:cTn id="231" dur="2000" fill="hold"/>
                                        <p:tgtEl>
                                          <p:spTgt spid="2222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7" grpId="0" animBg="1"/>
      <p:bldP spid="222221" grpId="0" animBg="1"/>
      <p:bldP spid="222227" grpId="0" animBg="1"/>
      <p:bldP spid="222233"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8" descr="PICTURE 8.4a">
            <a:extLst>
              <a:ext uri="{FF2B5EF4-FFF2-40B4-BE49-F238E27FC236}">
                <a16:creationId xmlns:a16="http://schemas.microsoft.com/office/drawing/2014/main" id="{93036753-A074-17C7-A337-3853A1E55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97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ectangle 2">
            <a:extLst>
              <a:ext uri="{FF2B5EF4-FFF2-40B4-BE49-F238E27FC236}">
                <a16:creationId xmlns:a16="http://schemas.microsoft.com/office/drawing/2014/main" id="{ACCB4852-6BB2-5BA3-7152-0AF6F911C09A}"/>
              </a:ext>
            </a:extLst>
          </p:cNvPr>
          <p:cNvSpPr>
            <a:spLocks noChangeArrowheads="1"/>
          </p:cNvSpPr>
          <p:nvPr/>
        </p:nvSpPr>
        <p:spPr bwMode="auto">
          <a:xfrm>
            <a:off x="0" y="0"/>
            <a:ext cx="8234363"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t>A displacement reaction:</a:t>
            </a:r>
          </a:p>
          <a:p>
            <a:pPr algn="l" eaLnBrk="1" hangingPunct="1"/>
            <a:r>
              <a:rPr lang="en-US" altLang="en-US" sz="4000" b="1"/>
              <a:t>metallic copper with silver nitrate</a:t>
            </a:r>
          </a:p>
          <a:p>
            <a:pPr algn="l"/>
            <a:br>
              <a:rPr lang="en-US" altLang="en-US" sz="1800"/>
            </a:br>
            <a:endParaRPr lang="en-US" altLang="en-US" sz="1800"/>
          </a:p>
          <a:p>
            <a:pPr algn="l"/>
            <a:r>
              <a:rPr lang="en-US" altLang="en-US" sz="1800"/>
              <a:t>  </a:t>
            </a:r>
            <a:r>
              <a:rPr lang="en-US" altLang="en-US" sz="13800"/>
              <a:t> </a:t>
            </a:r>
            <a:r>
              <a:rPr lang="en-US" altLang="en-US" sz="1800"/>
              <a:t>                                               </a:t>
            </a:r>
            <a:r>
              <a:rPr lang="en-US" altLang="en-US" sz="13800"/>
              <a:t> </a:t>
            </a:r>
            <a:r>
              <a:rPr lang="en-US" altLang="en-US" sz="1800"/>
              <a:t>                                             </a:t>
            </a:r>
          </a:p>
          <a:p>
            <a:pPr algn="l"/>
            <a:endParaRPr lang="en-US" altLang="en-US" sz="1800"/>
          </a:p>
        </p:txBody>
      </p:sp>
      <p:pic>
        <p:nvPicPr>
          <p:cNvPr id="160772" name="Picture 3" descr="PICTURE 8.4a">
            <a:extLst>
              <a:ext uri="{FF2B5EF4-FFF2-40B4-BE49-F238E27FC236}">
                <a16:creationId xmlns:a16="http://schemas.microsoft.com/office/drawing/2014/main" id="{3CA9548F-B1F0-1B7E-D371-6389363FE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2870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4" descr="PICTURE 8.4b">
            <a:extLst>
              <a:ext uri="{FF2B5EF4-FFF2-40B4-BE49-F238E27FC236}">
                <a16:creationId xmlns:a16="http://schemas.microsoft.com/office/drawing/2014/main" id="{94530E05-DAF0-268C-552F-DB60BAEB7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47800"/>
            <a:ext cx="289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4" name="AutoShape 5">
            <a:extLst>
              <a:ext uri="{FF2B5EF4-FFF2-40B4-BE49-F238E27FC236}">
                <a16:creationId xmlns:a16="http://schemas.microsoft.com/office/drawing/2014/main" id="{E0BF336F-366B-89B6-2BA7-25D5E153AE8F}"/>
              </a:ext>
            </a:extLst>
          </p:cNvPr>
          <p:cNvSpPr>
            <a:spLocks noChangeArrowheads="1"/>
          </p:cNvSpPr>
          <p:nvPr/>
        </p:nvSpPr>
        <p:spPr bwMode="auto">
          <a:xfrm>
            <a:off x="3810000" y="3581400"/>
            <a:ext cx="1676400" cy="1143000"/>
          </a:xfrm>
          <a:prstGeom prst="rightArrow">
            <a:avLst>
              <a:gd name="adj1" fmla="val 50000"/>
              <a:gd name="adj2" fmla="val 36667"/>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contourClr>
              <a:srgbClr val="FF99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20838" name="Rectangle 6">
            <a:extLst>
              <a:ext uri="{FF2B5EF4-FFF2-40B4-BE49-F238E27FC236}">
                <a16:creationId xmlns:a16="http://schemas.microsoft.com/office/drawing/2014/main" id="{C75414DD-A402-2B00-D0ED-CE6CC37EE373}"/>
              </a:ext>
            </a:extLst>
          </p:cNvPr>
          <p:cNvSpPr>
            <a:spLocks noChangeArrowheads="1"/>
          </p:cNvSpPr>
          <p:nvPr/>
        </p:nvSpPr>
        <p:spPr bwMode="auto">
          <a:xfrm>
            <a:off x="0" y="1524000"/>
            <a:ext cx="4418013" cy="946150"/>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l">
              <a:defRPr/>
            </a:pPr>
            <a:r>
              <a:rPr lang="en-US" sz="5600" b="1">
                <a:solidFill>
                  <a:srgbClr val="FF00FF"/>
                </a:solidFill>
              </a:rPr>
              <a:t>Cu + Ag NO</a:t>
            </a:r>
            <a:r>
              <a:rPr lang="en-US" sz="5600" b="1" baseline="-25000">
                <a:solidFill>
                  <a:srgbClr val="FF00FF"/>
                </a:solidFill>
              </a:rPr>
              <a:t>3</a:t>
            </a:r>
          </a:p>
        </p:txBody>
      </p:sp>
      <p:sp>
        <p:nvSpPr>
          <p:cNvPr id="120839" name="Rectangle 7">
            <a:extLst>
              <a:ext uri="{FF2B5EF4-FFF2-40B4-BE49-F238E27FC236}">
                <a16:creationId xmlns:a16="http://schemas.microsoft.com/office/drawing/2014/main" id="{02BD2BDA-1735-8AD9-D311-6FE34231A8F1}"/>
              </a:ext>
            </a:extLst>
          </p:cNvPr>
          <p:cNvSpPr>
            <a:spLocks noChangeArrowheads="1"/>
          </p:cNvSpPr>
          <p:nvPr/>
        </p:nvSpPr>
        <p:spPr bwMode="auto">
          <a:xfrm>
            <a:off x="4187825" y="5911850"/>
            <a:ext cx="4956175" cy="946150"/>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l">
              <a:defRPr/>
            </a:pPr>
            <a:r>
              <a:rPr lang="en-US" sz="5600" b="1">
                <a:solidFill>
                  <a:srgbClr val="FF00FF"/>
                </a:solidFill>
              </a:rPr>
              <a:t>Ag + Cu(NO</a:t>
            </a:r>
            <a:r>
              <a:rPr lang="en-US" sz="5600" b="1" baseline="-25000">
                <a:solidFill>
                  <a:srgbClr val="FF00FF"/>
                </a:solidFill>
              </a:rPr>
              <a:t>3</a:t>
            </a:r>
            <a:r>
              <a:rPr lang="en-US" sz="5600" b="1">
                <a:solidFill>
                  <a:srgbClr val="FF00FF"/>
                </a:solidFill>
              </a:rPr>
              <a:t>)</a:t>
            </a:r>
            <a:r>
              <a:rPr lang="en-US" sz="5600" b="1" baseline="-25000">
                <a:solidFill>
                  <a:srgbClr val="FF00FF"/>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fade">
                                      <p:cBhvr>
                                        <p:cTn id="7" dur="120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9927" name="Picture 7" descr="1426">
            <a:extLst>
              <a:ext uri="{FF2B5EF4-FFF2-40B4-BE49-F238E27FC236}">
                <a16:creationId xmlns:a16="http://schemas.microsoft.com/office/drawing/2014/main" id="{3B5E9EA6-C977-460E-F85B-5C75253BD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228600"/>
            <a:ext cx="52720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2" name="Picture 2" descr="T046403A">
            <a:extLst>
              <a:ext uri="{FF2B5EF4-FFF2-40B4-BE49-F238E27FC236}">
                <a16:creationId xmlns:a16="http://schemas.microsoft.com/office/drawing/2014/main" id="{42A83C43-4596-3E78-C02E-541021250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524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3">
            <a:extLst>
              <a:ext uri="{FF2B5EF4-FFF2-40B4-BE49-F238E27FC236}">
                <a16:creationId xmlns:a16="http://schemas.microsoft.com/office/drawing/2014/main" id="{D4FD546E-EC76-AB14-4471-02646A0EE22D}"/>
              </a:ext>
            </a:extLst>
          </p:cNvPr>
          <p:cNvSpPr>
            <a:spLocks noChangeArrowheads="1"/>
          </p:cNvSpPr>
          <p:nvPr/>
        </p:nvSpPr>
        <p:spPr bwMode="auto">
          <a:xfrm>
            <a:off x="3200400" y="228600"/>
            <a:ext cx="5289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u="sng">
                <a:solidFill>
                  <a:srgbClr val="FFFF66"/>
                </a:solidFill>
              </a:rPr>
              <a:t>Balancing equations </a:t>
            </a:r>
          </a:p>
        </p:txBody>
      </p:sp>
      <p:pic>
        <p:nvPicPr>
          <p:cNvPr id="209924" name="Picture 4" descr="j0182805">
            <a:extLst>
              <a:ext uri="{FF2B5EF4-FFF2-40B4-BE49-F238E27FC236}">
                <a16:creationId xmlns:a16="http://schemas.microsoft.com/office/drawing/2014/main" id="{CD1A305F-AB49-8A3D-6D72-1BE4ABB23A0B}"/>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267200" y="1143000"/>
            <a:ext cx="48768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5" descr="j0182801">
            <a:extLst>
              <a:ext uri="{FF2B5EF4-FFF2-40B4-BE49-F238E27FC236}">
                <a16:creationId xmlns:a16="http://schemas.microsoft.com/office/drawing/2014/main" id="{2390BF8E-A23A-2678-0990-FAB2439F2E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4196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6" name="Picture 6" descr="Laboratory+Equipment+&amp;+Supplies+Wholesale+&amp;+Manufacturers">
            <a:extLst>
              <a:ext uri="{FF2B5EF4-FFF2-40B4-BE49-F238E27FC236}">
                <a16:creationId xmlns:a16="http://schemas.microsoft.com/office/drawing/2014/main" id="{95FE8271-4594-C79B-E96C-E36615BCCD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9906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xit" presetSubtype="0" fill="hold" nodeType="withEffect">
                                  <p:stCondLst>
                                    <p:cond delay="0"/>
                                  </p:stCondLst>
                                  <p:childTnLst>
                                    <p:anim calcmode="lin" valueType="num">
                                      <p:cBhvr>
                                        <p:cTn id="6" dur="5000"/>
                                        <p:tgtEl>
                                          <p:spTgt spid="209927"/>
                                        </p:tgtEl>
                                        <p:attrNameLst>
                                          <p:attrName>ppt_w</p:attrName>
                                        </p:attrNameLst>
                                      </p:cBhvr>
                                      <p:tavLst>
                                        <p:tav tm="0">
                                          <p:val>
                                            <p:strVal val="ppt_w"/>
                                          </p:val>
                                        </p:tav>
                                        <p:tav tm="100000">
                                          <p:val>
                                            <p:fltVal val="0"/>
                                          </p:val>
                                        </p:tav>
                                      </p:tavLst>
                                    </p:anim>
                                    <p:anim calcmode="lin" valueType="num">
                                      <p:cBhvr>
                                        <p:cTn id="7" dur="5000"/>
                                        <p:tgtEl>
                                          <p:spTgt spid="209927"/>
                                        </p:tgtEl>
                                        <p:attrNameLst>
                                          <p:attrName>ppt_h</p:attrName>
                                        </p:attrNameLst>
                                      </p:cBhvr>
                                      <p:tavLst>
                                        <p:tav tm="0">
                                          <p:val>
                                            <p:strVal val="ppt_h"/>
                                          </p:val>
                                        </p:tav>
                                        <p:tav tm="100000">
                                          <p:val>
                                            <p:fltVal val="0"/>
                                          </p:val>
                                        </p:tav>
                                      </p:tavLst>
                                    </p:anim>
                                    <p:animEffect transition="out" filter="fade">
                                      <p:cBhvr>
                                        <p:cTn id="8" dur="5000"/>
                                        <p:tgtEl>
                                          <p:spTgt spid="209927"/>
                                        </p:tgtEl>
                                      </p:cBhvr>
                                    </p:animEffect>
                                    <p:set>
                                      <p:cBhvr>
                                        <p:cTn id="9" dur="1" fill="hold">
                                          <p:stCondLst>
                                            <p:cond delay="4999"/>
                                          </p:stCondLst>
                                        </p:cTn>
                                        <p:tgtEl>
                                          <p:spTgt spid="209927"/>
                                        </p:tgtEl>
                                        <p:attrNameLst>
                                          <p:attrName>style.visibility</p:attrName>
                                        </p:attrNameLst>
                                      </p:cBhvr>
                                      <p:to>
                                        <p:strVal val="hidden"/>
                                      </p:to>
                                    </p:set>
                                  </p:childTnLst>
                                </p:cTn>
                              </p:par>
                              <p:par>
                                <p:cTn id="10" presetID="37" presetClass="path" presetSubtype="0" decel="50000" fill="hold" nodeType="withEffect">
                                  <p:stCondLst>
                                    <p:cond delay="0"/>
                                  </p:stCondLst>
                                  <p:childTnLst>
                                    <p:animMotion origin="layout" path="M 0.00174 -0.09838 L -0.12135 -0.12453 C -0.14739 -0.13125 -0.18212 -0.12477 -0.2151 -0.1081 C -0.25243 -0.08912 -0.28021 -0.06458 -0.29653 -0.03727 L -0.37569 0.09144 " pathEditMode="relative" rAng="-1235738" ptsTypes="FffFF">
                                      <p:cBhvr>
                                        <p:cTn id="11" dur="2000" fill="hold"/>
                                        <p:tgtEl>
                                          <p:spTgt spid="209927"/>
                                        </p:tgtEl>
                                        <p:attrNameLst>
                                          <p:attrName>ppt_x</p:attrName>
                                          <p:attrName>ppt_y</p:attrName>
                                        </p:attrNameLst>
                                      </p:cBhvr>
                                      <p:rCtr x="-20347" y="4306"/>
                                    </p:animMotion>
                                  </p:childTnLst>
                                </p:cTn>
                              </p:par>
                              <p:par>
                                <p:cTn id="12" presetID="53" presetClass="entr" presetSubtype="0" fill="hold" nodeType="withEffect">
                                  <p:stCondLst>
                                    <p:cond delay="0"/>
                                  </p:stCondLst>
                                  <p:childTnLst>
                                    <p:set>
                                      <p:cBhvr>
                                        <p:cTn id="13" dur="1" fill="hold">
                                          <p:stCondLst>
                                            <p:cond delay="0"/>
                                          </p:stCondLst>
                                        </p:cTn>
                                        <p:tgtEl>
                                          <p:spTgt spid="209924"/>
                                        </p:tgtEl>
                                        <p:attrNameLst>
                                          <p:attrName>style.visibility</p:attrName>
                                        </p:attrNameLst>
                                      </p:cBhvr>
                                      <p:to>
                                        <p:strVal val="visible"/>
                                      </p:to>
                                    </p:set>
                                    <p:anim calcmode="lin" valueType="num">
                                      <p:cBhvr>
                                        <p:cTn id="14" dur="2000" fill="hold"/>
                                        <p:tgtEl>
                                          <p:spTgt spid="209924"/>
                                        </p:tgtEl>
                                        <p:attrNameLst>
                                          <p:attrName>ppt_w</p:attrName>
                                        </p:attrNameLst>
                                      </p:cBhvr>
                                      <p:tavLst>
                                        <p:tav tm="0">
                                          <p:val>
                                            <p:fltVal val="0"/>
                                          </p:val>
                                        </p:tav>
                                        <p:tav tm="100000">
                                          <p:val>
                                            <p:strVal val="#ppt_w"/>
                                          </p:val>
                                        </p:tav>
                                      </p:tavLst>
                                    </p:anim>
                                    <p:anim calcmode="lin" valueType="num">
                                      <p:cBhvr>
                                        <p:cTn id="15" dur="2000" fill="hold"/>
                                        <p:tgtEl>
                                          <p:spTgt spid="209924"/>
                                        </p:tgtEl>
                                        <p:attrNameLst>
                                          <p:attrName>ppt_h</p:attrName>
                                        </p:attrNameLst>
                                      </p:cBhvr>
                                      <p:tavLst>
                                        <p:tav tm="0">
                                          <p:val>
                                            <p:fltVal val="0"/>
                                          </p:val>
                                        </p:tav>
                                        <p:tav tm="100000">
                                          <p:val>
                                            <p:strVal val="#ppt_h"/>
                                          </p:val>
                                        </p:tav>
                                      </p:tavLst>
                                    </p:anim>
                                    <p:animEffect transition="in" filter="fade">
                                      <p:cBhvr>
                                        <p:cTn id="16" dur="2000"/>
                                        <p:tgtEl>
                                          <p:spTgt spid="209924"/>
                                        </p:tgtEl>
                                      </p:cBhvr>
                                    </p:animEffect>
                                  </p:childTnLst>
                                </p:cTn>
                              </p:par>
                            </p:childTnLst>
                          </p:cTn>
                        </p:par>
                        <p:par>
                          <p:cTn id="17" fill="hold" nodeType="afterGroup">
                            <p:stCondLst>
                              <p:cond delay="5000"/>
                            </p:stCondLst>
                            <p:childTnLst>
                              <p:par>
                                <p:cTn id="18" presetID="53" presetClass="exit" presetSubtype="0" fill="hold" nodeType="afterEffect">
                                  <p:stCondLst>
                                    <p:cond delay="0"/>
                                  </p:stCondLst>
                                  <p:childTnLst>
                                    <p:anim calcmode="lin" valueType="num">
                                      <p:cBhvr>
                                        <p:cTn id="19" dur="2000"/>
                                        <p:tgtEl>
                                          <p:spTgt spid="209924"/>
                                        </p:tgtEl>
                                        <p:attrNameLst>
                                          <p:attrName>ppt_w</p:attrName>
                                        </p:attrNameLst>
                                      </p:cBhvr>
                                      <p:tavLst>
                                        <p:tav tm="0">
                                          <p:val>
                                            <p:strVal val="ppt_w"/>
                                          </p:val>
                                        </p:tav>
                                        <p:tav tm="100000">
                                          <p:val>
                                            <p:fltVal val="0"/>
                                          </p:val>
                                        </p:tav>
                                      </p:tavLst>
                                    </p:anim>
                                    <p:anim calcmode="lin" valueType="num">
                                      <p:cBhvr>
                                        <p:cTn id="20" dur="2000"/>
                                        <p:tgtEl>
                                          <p:spTgt spid="209924"/>
                                        </p:tgtEl>
                                        <p:attrNameLst>
                                          <p:attrName>ppt_h</p:attrName>
                                        </p:attrNameLst>
                                      </p:cBhvr>
                                      <p:tavLst>
                                        <p:tav tm="0">
                                          <p:val>
                                            <p:strVal val="ppt_h"/>
                                          </p:val>
                                        </p:tav>
                                        <p:tav tm="100000">
                                          <p:val>
                                            <p:fltVal val="0"/>
                                          </p:val>
                                        </p:tav>
                                      </p:tavLst>
                                    </p:anim>
                                    <p:animEffect transition="out" filter="fade">
                                      <p:cBhvr>
                                        <p:cTn id="21" dur="2000"/>
                                        <p:tgtEl>
                                          <p:spTgt spid="209924"/>
                                        </p:tgtEl>
                                      </p:cBhvr>
                                    </p:animEffect>
                                    <p:set>
                                      <p:cBhvr>
                                        <p:cTn id="22" dur="1" fill="hold">
                                          <p:stCondLst>
                                            <p:cond delay="1999"/>
                                          </p:stCondLst>
                                        </p:cTn>
                                        <p:tgtEl>
                                          <p:spTgt spid="209924"/>
                                        </p:tgtEl>
                                        <p:attrNameLst>
                                          <p:attrName>style.visibility</p:attrName>
                                        </p:attrNameLst>
                                      </p:cBhvr>
                                      <p:to>
                                        <p:strVal val="hidden"/>
                                      </p:to>
                                    </p:set>
                                  </p:childTnLst>
                                </p:cTn>
                              </p:par>
                              <p:par>
                                <p:cTn id="23" presetID="51" presetClass="entr" presetSubtype="0" fill="hold" nodeType="withEffect">
                                  <p:stCondLst>
                                    <p:cond delay="0"/>
                                  </p:stCondLst>
                                  <p:childTnLst>
                                    <p:set>
                                      <p:cBhvr>
                                        <p:cTn id="24" dur="1" fill="hold">
                                          <p:stCondLst>
                                            <p:cond delay="0"/>
                                          </p:stCondLst>
                                        </p:cTn>
                                        <p:tgtEl>
                                          <p:spTgt spid="209926"/>
                                        </p:tgtEl>
                                        <p:attrNameLst>
                                          <p:attrName>style.visibility</p:attrName>
                                        </p:attrNameLst>
                                      </p:cBhvr>
                                      <p:to>
                                        <p:strVal val="visible"/>
                                      </p:to>
                                    </p:set>
                                    <p:animEffect transition="in" filter="fade">
                                      <p:cBhvr>
                                        <p:cTn id="25" dur="770" decel="100000"/>
                                        <p:tgtEl>
                                          <p:spTgt spid="209926"/>
                                        </p:tgtEl>
                                      </p:cBhvr>
                                    </p:animEffect>
                                    <p:animScale>
                                      <p:cBhvr>
                                        <p:cTn id="26" dur="770" decel="100000"/>
                                        <p:tgtEl>
                                          <p:spTgt spid="209926"/>
                                        </p:tgtEl>
                                      </p:cBhvr>
                                      <p:from x="10000" y="10000"/>
                                      <p:to x="200000" y="450000"/>
                                    </p:animScale>
                                    <p:animScale>
                                      <p:cBhvr>
                                        <p:cTn id="27" dur="1230" accel="100000" fill="hold">
                                          <p:stCondLst>
                                            <p:cond delay="770"/>
                                          </p:stCondLst>
                                        </p:cTn>
                                        <p:tgtEl>
                                          <p:spTgt spid="209926"/>
                                        </p:tgtEl>
                                      </p:cBhvr>
                                      <p:from x="200000" y="450000"/>
                                      <p:to x="100000" y="100000"/>
                                    </p:animScale>
                                    <p:set>
                                      <p:cBhvr>
                                        <p:cTn id="28" dur="770" fill="hold"/>
                                        <p:tgtEl>
                                          <p:spTgt spid="209926"/>
                                        </p:tgtEl>
                                        <p:attrNameLst>
                                          <p:attrName>ppt_x</p:attrName>
                                        </p:attrNameLst>
                                      </p:cBhvr>
                                      <p:to>
                                        <p:strVal val="(0.5)"/>
                                      </p:to>
                                    </p:set>
                                    <p:anim from="(0.5)" to="(#ppt_x)" calcmode="lin" valueType="num">
                                      <p:cBhvr>
                                        <p:cTn id="29" dur="1230" accel="100000" fill="hold">
                                          <p:stCondLst>
                                            <p:cond delay="770"/>
                                          </p:stCondLst>
                                        </p:cTn>
                                        <p:tgtEl>
                                          <p:spTgt spid="209926"/>
                                        </p:tgtEl>
                                        <p:attrNameLst>
                                          <p:attrName>ppt_x</p:attrName>
                                        </p:attrNameLst>
                                      </p:cBhvr>
                                    </p:anim>
                                    <p:set>
                                      <p:cBhvr>
                                        <p:cTn id="30" dur="770" fill="hold"/>
                                        <p:tgtEl>
                                          <p:spTgt spid="209926"/>
                                        </p:tgtEl>
                                        <p:attrNameLst>
                                          <p:attrName>ppt_y</p:attrName>
                                        </p:attrNameLst>
                                      </p:cBhvr>
                                      <p:to>
                                        <p:strVal val="(#ppt_y+0.4)"/>
                                      </p:to>
                                    </p:set>
                                    <p:anim from="(#ppt_y+0.4)" to="(#ppt_y)" calcmode="lin" valueType="num">
                                      <p:cBhvr>
                                        <p:cTn id="31" dur="1230" accel="100000" fill="hold">
                                          <p:stCondLst>
                                            <p:cond delay="770"/>
                                          </p:stCondLst>
                                        </p:cTn>
                                        <p:tgtEl>
                                          <p:spTgt spid="209926"/>
                                        </p:tgtEl>
                                        <p:attrNameLst>
                                          <p:attrName>ppt_y</p:attrName>
                                        </p:attrNameLst>
                                      </p:cBhvr>
                                    </p:anim>
                                  </p:childTnLst>
                                </p:cTn>
                              </p:par>
                              <p:par>
                                <p:cTn id="32" presetID="54" presetClass="entr" presetSubtype="0" accel="100000" fill="hold" nodeType="withEffect">
                                  <p:stCondLst>
                                    <p:cond delay="0"/>
                                  </p:stCondLst>
                                  <p:childTnLst>
                                    <p:set>
                                      <p:cBhvr>
                                        <p:cTn id="33" dur="1" fill="hold">
                                          <p:stCondLst>
                                            <p:cond delay="0"/>
                                          </p:stCondLst>
                                        </p:cTn>
                                        <p:tgtEl>
                                          <p:spTgt spid="209922"/>
                                        </p:tgtEl>
                                        <p:attrNameLst>
                                          <p:attrName>style.visibility</p:attrName>
                                        </p:attrNameLst>
                                      </p:cBhvr>
                                      <p:to>
                                        <p:strVal val="visible"/>
                                      </p:to>
                                    </p:set>
                                    <p:anim calcmode="lin" valueType="num">
                                      <p:cBhvr>
                                        <p:cTn id="34" dur="2000" fill="hold"/>
                                        <p:tgtEl>
                                          <p:spTgt spid="209922"/>
                                        </p:tgtEl>
                                        <p:attrNameLst>
                                          <p:attrName>ppt_w</p:attrName>
                                        </p:attrNameLst>
                                      </p:cBhvr>
                                      <p:tavLst>
                                        <p:tav tm="0">
                                          <p:val>
                                            <p:strVal val="#ppt_w*0.05"/>
                                          </p:val>
                                        </p:tav>
                                        <p:tav tm="100000">
                                          <p:val>
                                            <p:strVal val="#ppt_w"/>
                                          </p:val>
                                        </p:tav>
                                      </p:tavLst>
                                    </p:anim>
                                    <p:anim calcmode="lin" valueType="num">
                                      <p:cBhvr>
                                        <p:cTn id="35" dur="2000" fill="hold"/>
                                        <p:tgtEl>
                                          <p:spTgt spid="209922"/>
                                        </p:tgtEl>
                                        <p:attrNameLst>
                                          <p:attrName>ppt_h</p:attrName>
                                        </p:attrNameLst>
                                      </p:cBhvr>
                                      <p:tavLst>
                                        <p:tav tm="0">
                                          <p:val>
                                            <p:strVal val="#ppt_h"/>
                                          </p:val>
                                        </p:tav>
                                        <p:tav tm="100000">
                                          <p:val>
                                            <p:strVal val="#ppt_h"/>
                                          </p:val>
                                        </p:tav>
                                      </p:tavLst>
                                    </p:anim>
                                    <p:anim calcmode="lin" valueType="num">
                                      <p:cBhvr>
                                        <p:cTn id="36" dur="2000" fill="hold"/>
                                        <p:tgtEl>
                                          <p:spTgt spid="209922"/>
                                        </p:tgtEl>
                                        <p:attrNameLst>
                                          <p:attrName>ppt_x</p:attrName>
                                        </p:attrNameLst>
                                      </p:cBhvr>
                                      <p:tavLst>
                                        <p:tav tm="0">
                                          <p:val>
                                            <p:strVal val="#ppt_x-.2"/>
                                          </p:val>
                                        </p:tav>
                                        <p:tav tm="100000">
                                          <p:val>
                                            <p:strVal val="#ppt_x"/>
                                          </p:val>
                                        </p:tav>
                                      </p:tavLst>
                                    </p:anim>
                                    <p:anim calcmode="lin" valueType="num">
                                      <p:cBhvr>
                                        <p:cTn id="37" dur="2000" fill="hold"/>
                                        <p:tgtEl>
                                          <p:spTgt spid="209922"/>
                                        </p:tgtEl>
                                        <p:attrNameLst>
                                          <p:attrName>ppt_y</p:attrName>
                                        </p:attrNameLst>
                                      </p:cBhvr>
                                      <p:tavLst>
                                        <p:tav tm="0">
                                          <p:val>
                                            <p:strVal val="#ppt_y"/>
                                          </p:val>
                                        </p:tav>
                                        <p:tav tm="100000">
                                          <p:val>
                                            <p:strVal val="#ppt_y"/>
                                          </p:val>
                                        </p:tav>
                                      </p:tavLst>
                                    </p:anim>
                                    <p:animEffect transition="in" filter="fade">
                                      <p:cBhvr>
                                        <p:cTn id="38" dur="2000"/>
                                        <p:tgtEl>
                                          <p:spTgt spid="209922"/>
                                        </p:tgtEl>
                                      </p:cBhvr>
                                    </p:animEffect>
                                  </p:childTnLst>
                                </p:cTn>
                              </p:par>
                            </p:childTnLst>
                          </p:cTn>
                        </p:par>
                        <p:par>
                          <p:cTn id="39" fill="hold" nodeType="afterGroup">
                            <p:stCondLst>
                              <p:cond delay="7000"/>
                            </p:stCondLst>
                            <p:childTnLst>
                              <p:par>
                                <p:cTn id="40" presetID="6" presetClass="emph" presetSubtype="0" fill="hold" nodeType="afterEffect">
                                  <p:stCondLst>
                                    <p:cond delay="0"/>
                                  </p:stCondLst>
                                  <p:childTnLst>
                                    <p:animScale>
                                      <p:cBhvr>
                                        <p:cTn id="41" dur="2000" fill="hold"/>
                                        <p:tgtEl>
                                          <p:spTgt spid="209922"/>
                                        </p:tgtEl>
                                      </p:cBhvr>
                                      <p:by x="50000" y="50000"/>
                                    </p:animScale>
                                  </p:childTnLst>
                                </p:cTn>
                              </p:par>
                            </p:childTnLst>
                          </p:cTn>
                        </p:par>
                        <p:par>
                          <p:cTn id="42" fill="hold" nodeType="afterGroup">
                            <p:stCondLst>
                              <p:cond delay="9000"/>
                            </p:stCondLst>
                            <p:childTnLst>
                              <p:par>
                                <p:cTn id="43" presetID="39" presetClass="entr" presetSubtype="0" accel="100000" fill="hold" nodeType="afterEffect">
                                  <p:stCondLst>
                                    <p:cond delay="0"/>
                                  </p:stCondLst>
                                  <p:childTnLst>
                                    <p:set>
                                      <p:cBhvr>
                                        <p:cTn id="44" dur="1" fill="hold">
                                          <p:stCondLst>
                                            <p:cond delay="0"/>
                                          </p:stCondLst>
                                        </p:cTn>
                                        <p:tgtEl>
                                          <p:spTgt spid="209925"/>
                                        </p:tgtEl>
                                        <p:attrNameLst>
                                          <p:attrName>style.visibility</p:attrName>
                                        </p:attrNameLst>
                                      </p:cBhvr>
                                      <p:to>
                                        <p:strVal val="visible"/>
                                      </p:to>
                                    </p:set>
                                    <p:anim calcmode="lin" valueType="num">
                                      <p:cBhvr>
                                        <p:cTn id="45" dur="1000" fill="hold"/>
                                        <p:tgtEl>
                                          <p:spTgt spid="209925"/>
                                        </p:tgtEl>
                                        <p:attrNameLst>
                                          <p:attrName>ppt_h</p:attrName>
                                        </p:attrNameLst>
                                      </p:cBhvr>
                                      <p:tavLst>
                                        <p:tav tm="0">
                                          <p:val>
                                            <p:strVal val="#ppt_h/20"/>
                                          </p:val>
                                        </p:tav>
                                        <p:tav tm="50000">
                                          <p:val>
                                            <p:strVal val="#ppt_h/20"/>
                                          </p:val>
                                        </p:tav>
                                        <p:tav tm="100000">
                                          <p:val>
                                            <p:strVal val="#ppt_h"/>
                                          </p:val>
                                        </p:tav>
                                      </p:tavLst>
                                    </p:anim>
                                    <p:anim calcmode="lin" valueType="num">
                                      <p:cBhvr>
                                        <p:cTn id="46" dur="1000" fill="hold"/>
                                        <p:tgtEl>
                                          <p:spTgt spid="209925"/>
                                        </p:tgtEl>
                                        <p:attrNameLst>
                                          <p:attrName>ppt_w</p:attrName>
                                        </p:attrNameLst>
                                      </p:cBhvr>
                                      <p:tavLst>
                                        <p:tav tm="0">
                                          <p:val>
                                            <p:strVal val="#ppt_w+.3"/>
                                          </p:val>
                                        </p:tav>
                                        <p:tav tm="50000">
                                          <p:val>
                                            <p:strVal val="#ppt_w+.3"/>
                                          </p:val>
                                        </p:tav>
                                        <p:tav tm="100000">
                                          <p:val>
                                            <p:strVal val="#ppt_w"/>
                                          </p:val>
                                        </p:tav>
                                      </p:tavLst>
                                    </p:anim>
                                    <p:anim calcmode="lin" valueType="num">
                                      <p:cBhvr>
                                        <p:cTn id="47" dur="1000" fill="hold"/>
                                        <p:tgtEl>
                                          <p:spTgt spid="209925"/>
                                        </p:tgtEl>
                                        <p:attrNameLst>
                                          <p:attrName>ppt_x</p:attrName>
                                        </p:attrNameLst>
                                      </p:cBhvr>
                                      <p:tavLst>
                                        <p:tav tm="0">
                                          <p:val>
                                            <p:strVal val="#ppt_x-.3"/>
                                          </p:val>
                                        </p:tav>
                                        <p:tav tm="50000">
                                          <p:val>
                                            <p:strVal val="#ppt_x"/>
                                          </p:val>
                                        </p:tav>
                                        <p:tav tm="100000">
                                          <p:val>
                                            <p:strVal val="#ppt_x"/>
                                          </p:val>
                                        </p:tav>
                                      </p:tavLst>
                                    </p:anim>
                                    <p:anim calcmode="lin" valueType="num">
                                      <p:cBhvr>
                                        <p:cTn id="48" dur="1000" fill="hold"/>
                                        <p:tgtEl>
                                          <p:spTgt spid="2099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j0182643">
            <a:extLst>
              <a:ext uri="{FF2B5EF4-FFF2-40B4-BE49-F238E27FC236}">
                <a16:creationId xmlns:a16="http://schemas.microsoft.com/office/drawing/2014/main" id="{56687471-7897-5CD0-97F9-97F7DD587587}"/>
              </a:ext>
            </a:extLst>
          </p:cNvPr>
          <p:cNvPicPr>
            <a:picLocks noChangeAspect="1" noChangeArrowheads="1"/>
          </p:cNvPicPr>
          <p:nvPr/>
        </p:nvPicPr>
        <p:blipFill>
          <a:blip r:embed="rId3">
            <a:lum bright="42000" contrast="-42000"/>
            <a:extLst>
              <a:ext uri="{28A0092B-C50C-407E-A947-70E740481C1C}">
                <a14:useLocalDpi xmlns:a14="http://schemas.microsoft.com/office/drawing/2010/main" val="0"/>
              </a:ext>
            </a:extLst>
          </a:blip>
          <a:srcRect/>
          <a:stretch>
            <a:fillRect/>
          </a:stretch>
        </p:blipFill>
        <p:spPr bwMode="auto">
          <a:xfrm>
            <a:off x="45831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3" descr="j0182643">
            <a:extLst>
              <a:ext uri="{FF2B5EF4-FFF2-40B4-BE49-F238E27FC236}">
                <a16:creationId xmlns:a16="http://schemas.microsoft.com/office/drawing/2014/main" id="{014B86E7-5FF2-5457-9F81-3DE6AFDB125E}"/>
              </a:ext>
            </a:extLst>
          </p:cNvPr>
          <p:cNvPicPr>
            <a:picLocks noChangeAspect="1" noChangeArrowheads="1"/>
          </p:cNvPicPr>
          <p:nvPr/>
        </p:nvPicPr>
        <p:blipFill>
          <a:blip r:embed="rId4">
            <a:lum bright="42000" contrast="-42000"/>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Text Box 4">
            <a:extLst>
              <a:ext uri="{FF2B5EF4-FFF2-40B4-BE49-F238E27FC236}">
                <a16:creationId xmlns:a16="http://schemas.microsoft.com/office/drawing/2014/main" id="{CBEAFF0E-0126-9097-64C0-BB80F0B2AA05}"/>
              </a:ext>
            </a:extLst>
          </p:cNvPr>
          <p:cNvSpPr txBox="1">
            <a:spLocks noChangeArrowheads="1"/>
          </p:cNvSpPr>
          <p:nvPr/>
        </p:nvSpPr>
        <p:spPr bwMode="auto">
          <a:xfrm>
            <a:off x="1973263" y="228600"/>
            <a:ext cx="6604000" cy="762000"/>
          </a:xfrm>
          <a:prstGeom prst="rect">
            <a:avLst/>
          </a:prstGeom>
          <a:noFill/>
          <a:ln w="9525">
            <a:noFill/>
            <a:miter lim="800000"/>
            <a:headEnd/>
            <a:tailEnd/>
          </a:ln>
          <a:effectLst>
            <a:outerShdw dist="45791" dir="3378596" algn="ctr" rotWithShape="0">
              <a:srgbClr val="CC99FF"/>
            </a:outerShdw>
          </a:effectLst>
        </p:spPr>
        <p:txBody>
          <a:bodyPr wrap="none">
            <a:spAutoFit/>
          </a:bodyPr>
          <a:lstStyle/>
          <a:p>
            <a:pPr algn="l">
              <a:defRPr/>
            </a:pPr>
            <a:r>
              <a:rPr lang="en-US" sz="4400" b="1">
                <a:latin typeface="Garamond" pitchFamily="18" charset="0"/>
              </a:rPr>
              <a:t>Ag  +   Cl</a:t>
            </a:r>
            <a:r>
              <a:rPr lang="en-US" sz="4400" b="1" baseline="-25000">
                <a:latin typeface="Garamond" pitchFamily="18" charset="0"/>
              </a:rPr>
              <a:t>2      </a:t>
            </a:r>
            <a:r>
              <a:rPr lang="en-US" sz="4400" b="1">
                <a:latin typeface="Garamond" pitchFamily="18" charset="0"/>
              </a:rPr>
              <a:t>                AgCl</a:t>
            </a:r>
            <a:endParaRPr lang="en-US" sz="4400" b="1" baseline="-25000">
              <a:latin typeface="Garamond" pitchFamily="18" charset="0"/>
            </a:endParaRPr>
          </a:p>
        </p:txBody>
      </p:sp>
      <p:sp>
        <p:nvSpPr>
          <p:cNvPr id="162821" name="AutoShape 5">
            <a:extLst>
              <a:ext uri="{FF2B5EF4-FFF2-40B4-BE49-F238E27FC236}">
                <a16:creationId xmlns:a16="http://schemas.microsoft.com/office/drawing/2014/main" id="{5A4D2A40-33CE-492A-FF07-751D52912D4F}"/>
              </a:ext>
            </a:extLst>
          </p:cNvPr>
          <p:cNvSpPr>
            <a:spLocks noChangeArrowheads="1"/>
          </p:cNvSpPr>
          <p:nvPr/>
        </p:nvSpPr>
        <p:spPr bwMode="auto">
          <a:xfrm>
            <a:off x="4800600" y="325438"/>
            <a:ext cx="1592263" cy="685800"/>
          </a:xfrm>
          <a:prstGeom prst="rightArrow">
            <a:avLst>
              <a:gd name="adj1" fmla="val 50000"/>
              <a:gd name="adj2" fmla="val 58044"/>
            </a:avLst>
          </a:prstGeom>
          <a:gradFill rotWithShape="1">
            <a:gsLst>
              <a:gs pos="0">
                <a:srgbClr val="FFFF66"/>
              </a:gs>
              <a:gs pos="100000">
                <a:srgbClr val="FF3399"/>
              </a:gs>
            </a:gsLst>
            <a:lin ang="0" scaled="1"/>
          </a:gradFill>
          <a:ln w="9525">
            <a:miter lim="800000"/>
            <a:headEnd/>
            <a:tailEnd/>
          </a:ln>
          <a:scene3d>
            <a:camera prst="legacyObliqueTopRight">
              <a:rot lat="0" lon="300000" rev="0"/>
            </a:camera>
            <a:lightRig rig="legacyFlat3" dir="b"/>
          </a:scene3d>
          <a:sp3d extrusionH="277800" prstMaterial="legacyMetal">
            <a:bevelT w="13500" h="13500" prst="angle"/>
            <a:bevelB w="13500" h="13500" prst="angle"/>
            <a:extrusionClr>
              <a:srgbClr val="FF3399"/>
            </a:extrusionClr>
            <a:contourClr>
              <a:srgbClr val="FFFF66"/>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2822" name="Line 6">
            <a:extLst>
              <a:ext uri="{FF2B5EF4-FFF2-40B4-BE49-F238E27FC236}">
                <a16:creationId xmlns:a16="http://schemas.microsoft.com/office/drawing/2014/main" id="{B5FFA66F-FBA6-CEA9-4541-F9742A884A87}"/>
              </a:ext>
            </a:extLst>
          </p:cNvPr>
          <p:cNvSpPr>
            <a:spLocks noChangeShapeType="1"/>
          </p:cNvSpPr>
          <p:nvPr/>
        </p:nvSpPr>
        <p:spPr bwMode="auto">
          <a:xfrm>
            <a:off x="1973263" y="1163638"/>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23" name="WordArt 7">
            <a:extLst>
              <a:ext uri="{FF2B5EF4-FFF2-40B4-BE49-F238E27FC236}">
                <a16:creationId xmlns:a16="http://schemas.microsoft.com/office/drawing/2014/main" id="{3C4FFDBD-686B-97E3-7CE2-77E5A90618FA}"/>
              </a:ext>
            </a:extLst>
          </p:cNvPr>
          <p:cNvSpPr>
            <a:spLocks noChangeArrowheads="1" noChangeShapeType="1" noTextEdit="1"/>
          </p:cNvSpPr>
          <p:nvPr/>
        </p:nvSpPr>
        <p:spPr bwMode="auto">
          <a:xfrm>
            <a:off x="0" y="1258888"/>
            <a:ext cx="1752600" cy="1255712"/>
          </a:xfrm>
          <a:prstGeom prst="rect">
            <a:avLst/>
          </a:prstGeom>
        </p:spPr>
        <p:txBody>
          <a:bodyPr wrap="none" fromWordArt="1">
            <a:prstTxWarp prst="textCascadeUp">
              <a:avLst>
                <a:gd name="adj" fmla="val 79310"/>
              </a:avLst>
            </a:prstTxWarp>
            <a:scene3d>
              <a:camera prst="legacyPerspectiveFront">
                <a:rot lat="20519997" lon="1080000" rev="0"/>
              </a:camera>
              <a:lightRig rig="legacyHarsh2" dir="b"/>
            </a:scene3d>
            <a:sp3d extrusionH="2270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Total</a:t>
            </a:r>
          </a:p>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atoms</a:t>
            </a:r>
          </a:p>
        </p:txBody>
      </p:sp>
      <p:sp>
        <p:nvSpPr>
          <p:cNvPr id="162824" name="Line 8">
            <a:extLst>
              <a:ext uri="{FF2B5EF4-FFF2-40B4-BE49-F238E27FC236}">
                <a16:creationId xmlns:a16="http://schemas.microsoft.com/office/drawing/2014/main" id="{187E17AB-930D-5DE7-6BEF-06819069C2EB}"/>
              </a:ext>
            </a:extLst>
          </p:cNvPr>
          <p:cNvSpPr>
            <a:spLocks noChangeShapeType="1"/>
          </p:cNvSpPr>
          <p:nvPr/>
        </p:nvSpPr>
        <p:spPr bwMode="auto">
          <a:xfrm>
            <a:off x="3657600" y="1143000"/>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25" name="Line 9">
            <a:extLst>
              <a:ext uri="{FF2B5EF4-FFF2-40B4-BE49-F238E27FC236}">
                <a16:creationId xmlns:a16="http://schemas.microsoft.com/office/drawing/2014/main" id="{588DFEBC-5F8A-51FA-D223-E3225C98D21C}"/>
              </a:ext>
            </a:extLst>
          </p:cNvPr>
          <p:cNvSpPr>
            <a:spLocks noChangeShapeType="1"/>
          </p:cNvSpPr>
          <p:nvPr/>
        </p:nvSpPr>
        <p:spPr bwMode="auto">
          <a:xfrm>
            <a:off x="71628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26" name="Line 10">
            <a:extLst>
              <a:ext uri="{FF2B5EF4-FFF2-40B4-BE49-F238E27FC236}">
                <a16:creationId xmlns:a16="http://schemas.microsoft.com/office/drawing/2014/main" id="{ACBB97C1-1D3F-9097-CB0A-9CA6380DFB6C}"/>
              </a:ext>
            </a:extLst>
          </p:cNvPr>
          <p:cNvSpPr>
            <a:spLocks noChangeShapeType="1"/>
          </p:cNvSpPr>
          <p:nvPr/>
        </p:nvSpPr>
        <p:spPr bwMode="auto">
          <a:xfrm>
            <a:off x="80772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27" name="Rectangle 11">
            <a:extLst>
              <a:ext uri="{FF2B5EF4-FFF2-40B4-BE49-F238E27FC236}">
                <a16:creationId xmlns:a16="http://schemas.microsoft.com/office/drawing/2014/main" id="{250CCBCC-82C3-CC8A-CF8D-6795E813F9B6}"/>
              </a:ext>
            </a:extLst>
          </p:cNvPr>
          <p:cNvSpPr>
            <a:spLocks noChangeArrowheads="1"/>
          </p:cNvSpPr>
          <p:nvPr/>
        </p:nvSpPr>
        <p:spPr bwMode="auto">
          <a:xfrm>
            <a:off x="20970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2828" name="Rectangle 12">
            <a:extLst>
              <a:ext uri="{FF2B5EF4-FFF2-40B4-BE49-F238E27FC236}">
                <a16:creationId xmlns:a16="http://schemas.microsoft.com/office/drawing/2014/main" id="{9ABC57D3-8907-8CED-8474-1D3FC5F80BEC}"/>
              </a:ext>
            </a:extLst>
          </p:cNvPr>
          <p:cNvSpPr>
            <a:spLocks noChangeArrowheads="1"/>
          </p:cNvSpPr>
          <p:nvPr/>
        </p:nvSpPr>
        <p:spPr bwMode="auto">
          <a:xfrm>
            <a:off x="38496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2829" name="Rectangle 13">
            <a:extLst>
              <a:ext uri="{FF2B5EF4-FFF2-40B4-BE49-F238E27FC236}">
                <a16:creationId xmlns:a16="http://schemas.microsoft.com/office/drawing/2014/main" id="{17C96835-990B-8D9B-1AFD-EBCCDF7C5085}"/>
              </a:ext>
            </a:extLst>
          </p:cNvPr>
          <p:cNvSpPr>
            <a:spLocks noChangeArrowheads="1"/>
          </p:cNvSpPr>
          <p:nvPr/>
        </p:nvSpPr>
        <p:spPr bwMode="auto">
          <a:xfrm>
            <a:off x="7354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2830" name="Rectangle 14">
            <a:extLst>
              <a:ext uri="{FF2B5EF4-FFF2-40B4-BE49-F238E27FC236}">
                <a16:creationId xmlns:a16="http://schemas.microsoft.com/office/drawing/2014/main" id="{850A31EC-3116-6640-57A7-C0046E7A33FB}"/>
              </a:ext>
            </a:extLst>
          </p:cNvPr>
          <p:cNvSpPr>
            <a:spLocks noChangeArrowheads="1"/>
          </p:cNvSpPr>
          <p:nvPr/>
        </p:nvSpPr>
        <p:spPr bwMode="auto">
          <a:xfrm>
            <a:off x="8116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211983" name="Rectangle 15">
            <a:extLst>
              <a:ext uri="{FF2B5EF4-FFF2-40B4-BE49-F238E27FC236}">
                <a16:creationId xmlns:a16="http://schemas.microsoft.com/office/drawing/2014/main" id="{475358C7-3DA1-83BD-57E7-76E92D88F8FF}"/>
              </a:ext>
            </a:extLst>
          </p:cNvPr>
          <p:cNvSpPr>
            <a:spLocks noChangeArrowheads="1"/>
          </p:cNvSpPr>
          <p:nvPr/>
        </p:nvSpPr>
        <p:spPr bwMode="auto">
          <a:xfrm>
            <a:off x="2514600" y="3489325"/>
            <a:ext cx="6064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Myriad Web" pitchFamily="34" charset="0"/>
              </a:rPr>
              <a:t>Both sides  must be equal</a:t>
            </a:r>
          </a:p>
          <a:p>
            <a:pPr eaLnBrk="1" hangingPunct="1"/>
            <a:r>
              <a:rPr lang="en-US" altLang="en-US" sz="4000" b="1">
                <a:latin typeface="Myriad Web" pitchFamily="34" charset="0"/>
              </a:rPr>
              <a:t>for ALL atoms.</a:t>
            </a:r>
          </a:p>
        </p:txBody>
      </p:sp>
      <p:sp>
        <p:nvSpPr>
          <p:cNvPr id="211984" name="Line 16">
            <a:extLst>
              <a:ext uri="{FF2B5EF4-FFF2-40B4-BE49-F238E27FC236}">
                <a16:creationId xmlns:a16="http://schemas.microsoft.com/office/drawing/2014/main" id="{43449E12-26E1-5FE8-DED8-77F0A64CF0EC}"/>
              </a:ext>
            </a:extLst>
          </p:cNvPr>
          <p:cNvSpPr>
            <a:spLocks noChangeShapeType="1"/>
          </p:cNvSpPr>
          <p:nvPr/>
        </p:nvSpPr>
        <p:spPr bwMode="auto">
          <a:xfrm flipV="1">
            <a:off x="6096000" y="2362200"/>
            <a:ext cx="1143000" cy="12954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211985" name="Line 17">
            <a:extLst>
              <a:ext uri="{FF2B5EF4-FFF2-40B4-BE49-F238E27FC236}">
                <a16:creationId xmlns:a16="http://schemas.microsoft.com/office/drawing/2014/main" id="{0B4EFD06-5807-5DA9-862C-CA825725C9D3}"/>
              </a:ext>
            </a:extLst>
          </p:cNvPr>
          <p:cNvSpPr>
            <a:spLocks noChangeShapeType="1"/>
          </p:cNvSpPr>
          <p:nvPr/>
        </p:nvSpPr>
        <p:spPr bwMode="auto">
          <a:xfrm flipH="1" flipV="1">
            <a:off x="3886200" y="2286000"/>
            <a:ext cx="990600" cy="13716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211986" name="Rectangle 18">
            <a:extLst>
              <a:ext uri="{FF2B5EF4-FFF2-40B4-BE49-F238E27FC236}">
                <a16:creationId xmlns:a16="http://schemas.microsoft.com/office/drawing/2014/main" id="{A59AFFBD-B550-AC79-B342-B872BA295F73}"/>
              </a:ext>
            </a:extLst>
          </p:cNvPr>
          <p:cNvSpPr>
            <a:spLocks noChangeArrowheads="1"/>
          </p:cNvSpPr>
          <p:nvPr/>
        </p:nvSpPr>
        <p:spPr bwMode="auto">
          <a:xfrm>
            <a:off x="6745288" y="142875"/>
            <a:ext cx="506412" cy="914400"/>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lgn="l">
              <a:defRPr/>
            </a:pPr>
            <a:r>
              <a:rPr lang="en-US" sz="5400" b="1">
                <a:latin typeface="Garamond" pitchFamily="18" charset="0"/>
              </a:rPr>
              <a:t>2</a:t>
            </a:r>
          </a:p>
        </p:txBody>
      </p:sp>
      <p:sp>
        <p:nvSpPr>
          <p:cNvPr id="211987" name="Line 19">
            <a:extLst>
              <a:ext uri="{FF2B5EF4-FFF2-40B4-BE49-F238E27FC236}">
                <a16:creationId xmlns:a16="http://schemas.microsoft.com/office/drawing/2014/main" id="{BF22C69A-746D-08C0-112F-C6D39B610717}"/>
              </a:ext>
            </a:extLst>
          </p:cNvPr>
          <p:cNvSpPr>
            <a:spLocks noChangeShapeType="1"/>
          </p:cNvSpPr>
          <p:nvPr/>
        </p:nvSpPr>
        <p:spPr bwMode="auto">
          <a:xfrm flipV="1">
            <a:off x="72390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1988" name="Rectangle 20">
            <a:extLst>
              <a:ext uri="{FF2B5EF4-FFF2-40B4-BE49-F238E27FC236}">
                <a16:creationId xmlns:a16="http://schemas.microsoft.com/office/drawing/2014/main" id="{7DCDC3DF-69F3-D63B-3F79-3679BBC5E873}"/>
              </a:ext>
            </a:extLst>
          </p:cNvPr>
          <p:cNvSpPr>
            <a:spLocks noChangeArrowheads="1"/>
          </p:cNvSpPr>
          <p:nvPr/>
        </p:nvSpPr>
        <p:spPr bwMode="auto">
          <a:xfrm>
            <a:off x="7391400" y="18891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211989" name="Rectangle 21">
            <a:extLst>
              <a:ext uri="{FF2B5EF4-FFF2-40B4-BE49-F238E27FC236}">
                <a16:creationId xmlns:a16="http://schemas.microsoft.com/office/drawing/2014/main" id="{20E76B58-F6D6-DD80-E2B4-694C86257BAC}"/>
              </a:ext>
            </a:extLst>
          </p:cNvPr>
          <p:cNvSpPr>
            <a:spLocks noChangeArrowheads="1"/>
          </p:cNvSpPr>
          <p:nvPr/>
        </p:nvSpPr>
        <p:spPr bwMode="auto">
          <a:xfrm>
            <a:off x="8077200" y="19050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211990" name="Line 22">
            <a:extLst>
              <a:ext uri="{FF2B5EF4-FFF2-40B4-BE49-F238E27FC236}">
                <a16:creationId xmlns:a16="http://schemas.microsoft.com/office/drawing/2014/main" id="{A8A4FC40-C21D-F237-D2B2-7B3E001D96E2}"/>
              </a:ext>
            </a:extLst>
          </p:cNvPr>
          <p:cNvSpPr>
            <a:spLocks noChangeShapeType="1"/>
          </p:cNvSpPr>
          <p:nvPr/>
        </p:nvSpPr>
        <p:spPr bwMode="auto">
          <a:xfrm flipV="1">
            <a:off x="80010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afterEffect">
                                  <p:stCondLst>
                                    <p:cond delay="0"/>
                                  </p:stCondLst>
                                  <p:childTnLst>
                                    <p:animMotion origin="layout" path="M 2.77778E-6 1.85185E-6 L 0.00173 0.25116 " pathEditMode="relative" rAng="0" ptsTypes="AA">
                                      <p:cBhvr>
                                        <p:cTn id="6" dur="2000" fill="hold"/>
                                        <p:tgtEl>
                                          <p:spTgt spid="211983"/>
                                        </p:tgtEl>
                                        <p:attrNameLst>
                                          <p:attrName>ppt_x</p:attrName>
                                          <p:attrName>ppt_y</p:attrName>
                                        </p:attrNameLst>
                                      </p:cBhvr>
                                      <p:rCtr x="87" y="12546"/>
                                    </p:animMotion>
                                  </p:childTnLst>
                                </p:cTn>
                              </p:par>
                              <p:par>
                                <p:cTn id="7" presetID="42" presetClass="path" presetSubtype="0" accel="50000" decel="50000" fill="hold" nodeType="withEffect">
                                  <p:stCondLst>
                                    <p:cond delay="0"/>
                                  </p:stCondLst>
                                  <p:childTnLst>
                                    <p:animMotion origin="layout" path="M 3.33333E-6 1.11111E-6 L 0.00416 0.22778 " pathEditMode="relative" rAng="0" ptsTypes="AA">
                                      <p:cBhvr>
                                        <p:cTn id="8" dur="2000" fill="hold"/>
                                        <p:tgtEl>
                                          <p:spTgt spid="211984"/>
                                        </p:tgtEl>
                                        <p:attrNameLst>
                                          <p:attrName>ppt_x</p:attrName>
                                          <p:attrName>ppt_y</p:attrName>
                                        </p:attrNameLst>
                                      </p:cBhvr>
                                      <p:rCtr x="208" y="11389"/>
                                    </p:animMotion>
                                  </p:childTnLst>
                                </p:cTn>
                              </p:par>
                              <p:par>
                                <p:cTn id="9" presetID="42" presetClass="path" presetSubtype="0" accel="50000" decel="50000" fill="hold" nodeType="withEffect">
                                  <p:stCondLst>
                                    <p:cond delay="0"/>
                                  </p:stCondLst>
                                  <p:childTnLst>
                                    <p:animMotion origin="layout" path="M 3.33333E-6 -3.33333E-6 L 0.00416 0.24445 " pathEditMode="relative" rAng="0" ptsTypes="AA">
                                      <p:cBhvr>
                                        <p:cTn id="10" dur="2000" fill="hold"/>
                                        <p:tgtEl>
                                          <p:spTgt spid="211985"/>
                                        </p:tgtEl>
                                        <p:attrNameLst>
                                          <p:attrName>ppt_x</p:attrName>
                                          <p:attrName>ppt_y</p:attrName>
                                        </p:attrNameLst>
                                      </p:cBhvr>
                                      <p:rCtr x="208" y="12222"/>
                                    </p:animMotion>
                                  </p:childTnLst>
                                </p:cTn>
                              </p:par>
                            </p:childTnLst>
                          </p:cTn>
                        </p:par>
                        <p:par>
                          <p:cTn id="11" fill="hold" nodeType="afterGroup">
                            <p:stCondLst>
                              <p:cond delay="2000"/>
                            </p:stCondLst>
                            <p:childTnLst>
                              <p:par>
                                <p:cTn id="12" presetID="51" presetClass="entr" presetSubtype="0" fill="hold" nodeType="afterEffect">
                                  <p:stCondLst>
                                    <p:cond delay="0"/>
                                  </p:stCondLst>
                                  <p:childTnLst>
                                    <p:set>
                                      <p:cBhvr>
                                        <p:cTn id="13" dur="1" fill="hold">
                                          <p:stCondLst>
                                            <p:cond delay="0"/>
                                          </p:stCondLst>
                                        </p:cTn>
                                        <p:tgtEl>
                                          <p:spTgt spid="211986"/>
                                        </p:tgtEl>
                                        <p:attrNameLst>
                                          <p:attrName>style.visibility</p:attrName>
                                        </p:attrNameLst>
                                      </p:cBhvr>
                                      <p:to>
                                        <p:strVal val="visible"/>
                                      </p:to>
                                    </p:set>
                                    <p:animEffect transition="in" filter="fade">
                                      <p:cBhvr>
                                        <p:cTn id="14" dur="1155" decel="100000"/>
                                        <p:tgtEl>
                                          <p:spTgt spid="211986"/>
                                        </p:tgtEl>
                                      </p:cBhvr>
                                    </p:animEffect>
                                    <p:animScale>
                                      <p:cBhvr>
                                        <p:cTn id="15" dur="1155" decel="100000"/>
                                        <p:tgtEl>
                                          <p:spTgt spid="211986"/>
                                        </p:tgtEl>
                                      </p:cBhvr>
                                      <p:from x="10000" y="10000"/>
                                      <p:to x="200000" y="450000"/>
                                    </p:animScale>
                                    <p:animScale>
                                      <p:cBhvr>
                                        <p:cTn id="16" dur="1845" accel="100000" fill="hold">
                                          <p:stCondLst>
                                            <p:cond delay="1155"/>
                                          </p:stCondLst>
                                        </p:cTn>
                                        <p:tgtEl>
                                          <p:spTgt spid="211986"/>
                                        </p:tgtEl>
                                      </p:cBhvr>
                                      <p:from x="200000" y="450000"/>
                                      <p:to x="100000" y="100000"/>
                                    </p:animScale>
                                    <p:set>
                                      <p:cBhvr>
                                        <p:cTn id="17" dur="1155" fill="hold"/>
                                        <p:tgtEl>
                                          <p:spTgt spid="211986"/>
                                        </p:tgtEl>
                                        <p:attrNameLst>
                                          <p:attrName>ppt_x</p:attrName>
                                        </p:attrNameLst>
                                      </p:cBhvr>
                                      <p:to>
                                        <p:strVal val="(0.5)"/>
                                      </p:to>
                                    </p:set>
                                    <p:anim from="(0.5)" to="(#ppt_x)" calcmode="lin" valueType="num">
                                      <p:cBhvr>
                                        <p:cTn id="18" dur="1845" accel="100000" fill="hold">
                                          <p:stCondLst>
                                            <p:cond delay="1155"/>
                                          </p:stCondLst>
                                        </p:cTn>
                                        <p:tgtEl>
                                          <p:spTgt spid="211986"/>
                                        </p:tgtEl>
                                        <p:attrNameLst>
                                          <p:attrName>ppt_x</p:attrName>
                                        </p:attrNameLst>
                                      </p:cBhvr>
                                    </p:anim>
                                    <p:set>
                                      <p:cBhvr>
                                        <p:cTn id="19" dur="1155" fill="hold"/>
                                        <p:tgtEl>
                                          <p:spTgt spid="211986"/>
                                        </p:tgtEl>
                                        <p:attrNameLst>
                                          <p:attrName>ppt_y</p:attrName>
                                        </p:attrNameLst>
                                      </p:cBhvr>
                                      <p:to>
                                        <p:strVal val="(#ppt_y+0.4)"/>
                                      </p:to>
                                    </p:set>
                                    <p:anim from="(#ppt_y+0.4)" to="(#ppt_y)" calcmode="lin" valueType="num">
                                      <p:cBhvr>
                                        <p:cTn id="20" dur="1845" accel="100000" fill="hold">
                                          <p:stCondLst>
                                            <p:cond delay="1155"/>
                                          </p:stCondLst>
                                        </p:cTn>
                                        <p:tgtEl>
                                          <p:spTgt spid="211986"/>
                                        </p:tgtEl>
                                        <p:attrNameLst>
                                          <p:attrName>ppt_y</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211987"/>
                                        </p:tgtEl>
                                        <p:attrNameLst>
                                          <p:attrName>style.visibility</p:attrName>
                                        </p:attrNameLst>
                                      </p:cBhvr>
                                      <p:to>
                                        <p:strVal val="visible"/>
                                      </p:to>
                                    </p:set>
                                    <p:animEffect transition="in" filter="wipe(down)">
                                      <p:cBhvr>
                                        <p:cTn id="25" dur="500"/>
                                        <p:tgtEl>
                                          <p:spTgt spid="211987"/>
                                        </p:tgtEl>
                                      </p:cBhvr>
                                    </p:animEffect>
                                  </p:childTnLst>
                                </p:cTn>
                              </p:par>
                            </p:childTnLst>
                          </p:cTn>
                        </p:par>
                        <p:par>
                          <p:cTn id="26" fill="hold" nodeType="afterGroup">
                            <p:stCondLst>
                              <p:cond delay="500"/>
                            </p:stCondLst>
                            <p:childTnLst>
                              <p:par>
                                <p:cTn id="27" presetID="1" presetClass="entr" presetSubtype="0" fill="hold" nodeType="afterEffect">
                                  <p:stCondLst>
                                    <p:cond delay="0"/>
                                  </p:stCondLst>
                                  <p:childTnLst>
                                    <p:set>
                                      <p:cBhvr>
                                        <p:cTn id="28" dur="1" fill="hold">
                                          <p:stCondLst>
                                            <p:cond delay="499"/>
                                          </p:stCondLst>
                                        </p:cTn>
                                        <p:tgtEl>
                                          <p:spTgt spid="211988"/>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4" fill="hold" nodeType="afterEffect">
                                  <p:stCondLst>
                                    <p:cond delay="0"/>
                                  </p:stCondLst>
                                  <p:childTnLst>
                                    <p:set>
                                      <p:cBhvr>
                                        <p:cTn id="31" dur="1" fill="hold">
                                          <p:stCondLst>
                                            <p:cond delay="0"/>
                                          </p:stCondLst>
                                        </p:cTn>
                                        <p:tgtEl>
                                          <p:spTgt spid="211990"/>
                                        </p:tgtEl>
                                        <p:attrNameLst>
                                          <p:attrName>style.visibility</p:attrName>
                                        </p:attrNameLst>
                                      </p:cBhvr>
                                      <p:to>
                                        <p:strVal val="visible"/>
                                      </p:to>
                                    </p:set>
                                    <p:animEffect transition="in" filter="wipe(down)">
                                      <p:cBhvr>
                                        <p:cTn id="32" dur="500"/>
                                        <p:tgtEl>
                                          <p:spTgt spid="211990"/>
                                        </p:tgtEl>
                                      </p:cBhvr>
                                    </p:animEffect>
                                  </p:childTnLst>
                                </p:cTn>
                              </p:par>
                            </p:childTnLst>
                          </p:cTn>
                        </p:par>
                        <p:par>
                          <p:cTn id="33" fill="hold" nodeType="afterGroup">
                            <p:stCondLst>
                              <p:cond delay="1500"/>
                            </p:stCondLst>
                            <p:childTnLst>
                              <p:par>
                                <p:cTn id="34" presetID="1" presetClass="entr" presetSubtype="0" fill="hold" nodeType="afterEffect">
                                  <p:stCondLst>
                                    <p:cond delay="0"/>
                                  </p:stCondLst>
                                  <p:childTnLst>
                                    <p:set>
                                      <p:cBhvr>
                                        <p:cTn id="35" dur="1" fill="hold">
                                          <p:stCondLst>
                                            <p:cond delay="499"/>
                                          </p:stCondLst>
                                        </p:cTn>
                                        <p:tgtEl>
                                          <p:spTgt spid="21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83" grpId="0"/>
      <p:bldP spid="211986" grpId="0"/>
      <p:bldP spid="211988" grpId="0" autoUpdateAnimBg="0"/>
      <p:bldP spid="211989" grpId="0"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j0182643">
            <a:extLst>
              <a:ext uri="{FF2B5EF4-FFF2-40B4-BE49-F238E27FC236}">
                <a16:creationId xmlns:a16="http://schemas.microsoft.com/office/drawing/2014/main" id="{F1CCDEE2-6125-93F1-63E4-57A67A348084}"/>
              </a:ext>
            </a:extLst>
          </p:cNvPr>
          <p:cNvPicPr>
            <a:picLocks noChangeAspect="1" noChangeArrowheads="1"/>
          </p:cNvPicPr>
          <p:nvPr/>
        </p:nvPicPr>
        <p:blipFill>
          <a:blip r:embed="rId3">
            <a:lum bright="42000" contrast="-42000"/>
            <a:extLst>
              <a:ext uri="{28A0092B-C50C-407E-A947-70E740481C1C}">
                <a14:useLocalDpi xmlns:a14="http://schemas.microsoft.com/office/drawing/2010/main" val="0"/>
              </a:ext>
            </a:extLst>
          </a:blip>
          <a:srcRect/>
          <a:stretch>
            <a:fillRect/>
          </a:stretch>
        </p:blipFill>
        <p:spPr bwMode="auto">
          <a:xfrm>
            <a:off x="45831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3" name="Picture 3" descr="j0182643">
            <a:extLst>
              <a:ext uri="{FF2B5EF4-FFF2-40B4-BE49-F238E27FC236}">
                <a16:creationId xmlns:a16="http://schemas.microsoft.com/office/drawing/2014/main" id="{333CA45F-C344-336D-D0AF-6F29A519F705}"/>
              </a:ext>
            </a:extLst>
          </p:cNvPr>
          <p:cNvPicPr>
            <a:picLocks noChangeAspect="1" noChangeArrowheads="1"/>
          </p:cNvPicPr>
          <p:nvPr/>
        </p:nvPicPr>
        <p:blipFill>
          <a:blip r:embed="rId4">
            <a:lum bright="42000" contrast="-42000"/>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Text Box 4">
            <a:extLst>
              <a:ext uri="{FF2B5EF4-FFF2-40B4-BE49-F238E27FC236}">
                <a16:creationId xmlns:a16="http://schemas.microsoft.com/office/drawing/2014/main" id="{1AA3B8BA-29EE-20CD-0D2E-23434338ADE3}"/>
              </a:ext>
            </a:extLst>
          </p:cNvPr>
          <p:cNvSpPr txBox="1">
            <a:spLocks noChangeArrowheads="1"/>
          </p:cNvSpPr>
          <p:nvPr/>
        </p:nvSpPr>
        <p:spPr bwMode="auto">
          <a:xfrm>
            <a:off x="1973263" y="228600"/>
            <a:ext cx="6604000" cy="762000"/>
          </a:xfrm>
          <a:prstGeom prst="rect">
            <a:avLst/>
          </a:prstGeom>
          <a:noFill/>
          <a:ln w="9525">
            <a:noFill/>
            <a:miter lim="800000"/>
            <a:headEnd/>
            <a:tailEnd/>
          </a:ln>
          <a:effectLst>
            <a:outerShdw dist="45791" dir="3378596" algn="ctr" rotWithShape="0">
              <a:srgbClr val="CC99FF"/>
            </a:outerShdw>
          </a:effectLst>
        </p:spPr>
        <p:txBody>
          <a:bodyPr wrap="none">
            <a:spAutoFit/>
          </a:bodyPr>
          <a:lstStyle/>
          <a:p>
            <a:pPr algn="l">
              <a:defRPr/>
            </a:pPr>
            <a:r>
              <a:rPr lang="en-US" sz="4400" b="1">
                <a:latin typeface="Garamond" pitchFamily="18" charset="0"/>
              </a:rPr>
              <a:t>Ag  +   Cl</a:t>
            </a:r>
            <a:r>
              <a:rPr lang="en-US" sz="4400" b="1" baseline="-25000">
                <a:latin typeface="Garamond" pitchFamily="18" charset="0"/>
              </a:rPr>
              <a:t>2      </a:t>
            </a:r>
            <a:r>
              <a:rPr lang="en-US" sz="4400" b="1">
                <a:latin typeface="Garamond" pitchFamily="18" charset="0"/>
              </a:rPr>
              <a:t>                AgCl</a:t>
            </a:r>
            <a:endParaRPr lang="en-US" sz="4400" b="1" baseline="-25000">
              <a:latin typeface="Garamond" pitchFamily="18" charset="0"/>
            </a:endParaRPr>
          </a:p>
        </p:txBody>
      </p:sp>
      <p:sp>
        <p:nvSpPr>
          <p:cNvPr id="163845" name="AutoShape 5">
            <a:extLst>
              <a:ext uri="{FF2B5EF4-FFF2-40B4-BE49-F238E27FC236}">
                <a16:creationId xmlns:a16="http://schemas.microsoft.com/office/drawing/2014/main" id="{37A0D5FD-1867-4459-645C-86864D42CB66}"/>
              </a:ext>
            </a:extLst>
          </p:cNvPr>
          <p:cNvSpPr>
            <a:spLocks noChangeArrowheads="1"/>
          </p:cNvSpPr>
          <p:nvPr/>
        </p:nvSpPr>
        <p:spPr bwMode="auto">
          <a:xfrm>
            <a:off x="4800600" y="325438"/>
            <a:ext cx="1592263" cy="685800"/>
          </a:xfrm>
          <a:prstGeom prst="rightArrow">
            <a:avLst>
              <a:gd name="adj1" fmla="val 50000"/>
              <a:gd name="adj2" fmla="val 58044"/>
            </a:avLst>
          </a:prstGeom>
          <a:gradFill rotWithShape="1">
            <a:gsLst>
              <a:gs pos="0">
                <a:srgbClr val="FFFF66"/>
              </a:gs>
              <a:gs pos="100000">
                <a:srgbClr val="FF3399"/>
              </a:gs>
            </a:gsLst>
            <a:lin ang="0" scaled="1"/>
          </a:gradFill>
          <a:ln w="9525">
            <a:miter lim="800000"/>
            <a:headEnd/>
            <a:tailEnd/>
          </a:ln>
          <a:scene3d>
            <a:camera prst="legacyObliqueTopRight">
              <a:rot lat="0" lon="300000" rev="0"/>
            </a:camera>
            <a:lightRig rig="legacyFlat3" dir="b"/>
          </a:scene3d>
          <a:sp3d extrusionH="277800" prstMaterial="legacyMetal">
            <a:bevelT w="13500" h="13500" prst="angle"/>
            <a:bevelB w="13500" h="13500" prst="angle"/>
            <a:extrusionClr>
              <a:srgbClr val="FF3399"/>
            </a:extrusionClr>
            <a:contourClr>
              <a:srgbClr val="FFFF66"/>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3846" name="Line 6">
            <a:extLst>
              <a:ext uri="{FF2B5EF4-FFF2-40B4-BE49-F238E27FC236}">
                <a16:creationId xmlns:a16="http://schemas.microsoft.com/office/drawing/2014/main" id="{35852F72-AEFA-8D60-20F9-7E5DA82A73C2}"/>
              </a:ext>
            </a:extLst>
          </p:cNvPr>
          <p:cNvSpPr>
            <a:spLocks noChangeShapeType="1"/>
          </p:cNvSpPr>
          <p:nvPr/>
        </p:nvSpPr>
        <p:spPr bwMode="auto">
          <a:xfrm>
            <a:off x="1973263" y="1163638"/>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847" name="WordArt 7">
            <a:extLst>
              <a:ext uri="{FF2B5EF4-FFF2-40B4-BE49-F238E27FC236}">
                <a16:creationId xmlns:a16="http://schemas.microsoft.com/office/drawing/2014/main" id="{61B204A4-A1C4-5A04-EE6B-1DB3C25869A5}"/>
              </a:ext>
            </a:extLst>
          </p:cNvPr>
          <p:cNvSpPr>
            <a:spLocks noChangeArrowheads="1" noChangeShapeType="1" noTextEdit="1"/>
          </p:cNvSpPr>
          <p:nvPr/>
        </p:nvSpPr>
        <p:spPr bwMode="auto">
          <a:xfrm>
            <a:off x="0" y="1258888"/>
            <a:ext cx="1752600" cy="1255712"/>
          </a:xfrm>
          <a:prstGeom prst="rect">
            <a:avLst/>
          </a:prstGeom>
        </p:spPr>
        <p:txBody>
          <a:bodyPr wrap="none" fromWordArt="1">
            <a:prstTxWarp prst="textCascadeUp">
              <a:avLst>
                <a:gd name="adj" fmla="val 79310"/>
              </a:avLst>
            </a:prstTxWarp>
            <a:scene3d>
              <a:camera prst="legacyPerspectiveFront">
                <a:rot lat="20519997" lon="1080000" rev="0"/>
              </a:camera>
              <a:lightRig rig="legacyHarsh2" dir="b"/>
            </a:scene3d>
            <a:sp3d extrusionH="2270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Total</a:t>
            </a:r>
          </a:p>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atoms</a:t>
            </a:r>
          </a:p>
        </p:txBody>
      </p:sp>
      <p:sp>
        <p:nvSpPr>
          <p:cNvPr id="163848" name="Line 8">
            <a:extLst>
              <a:ext uri="{FF2B5EF4-FFF2-40B4-BE49-F238E27FC236}">
                <a16:creationId xmlns:a16="http://schemas.microsoft.com/office/drawing/2014/main" id="{458B80BA-0B1C-609C-4DBA-F1EAE93C33F7}"/>
              </a:ext>
            </a:extLst>
          </p:cNvPr>
          <p:cNvSpPr>
            <a:spLocks noChangeShapeType="1"/>
          </p:cNvSpPr>
          <p:nvPr/>
        </p:nvSpPr>
        <p:spPr bwMode="auto">
          <a:xfrm>
            <a:off x="3657600" y="1143000"/>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849" name="Line 9">
            <a:extLst>
              <a:ext uri="{FF2B5EF4-FFF2-40B4-BE49-F238E27FC236}">
                <a16:creationId xmlns:a16="http://schemas.microsoft.com/office/drawing/2014/main" id="{869DF1FC-5484-1012-5039-4EB396D19706}"/>
              </a:ext>
            </a:extLst>
          </p:cNvPr>
          <p:cNvSpPr>
            <a:spLocks noChangeShapeType="1"/>
          </p:cNvSpPr>
          <p:nvPr/>
        </p:nvSpPr>
        <p:spPr bwMode="auto">
          <a:xfrm>
            <a:off x="71628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850" name="Line 10">
            <a:extLst>
              <a:ext uri="{FF2B5EF4-FFF2-40B4-BE49-F238E27FC236}">
                <a16:creationId xmlns:a16="http://schemas.microsoft.com/office/drawing/2014/main" id="{718B937D-DF18-39F9-DC46-4CF365369123}"/>
              </a:ext>
            </a:extLst>
          </p:cNvPr>
          <p:cNvSpPr>
            <a:spLocks noChangeShapeType="1"/>
          </p:cNvSpPr>
          <p:nvPr/>
        </p:nvSpPr>
        <p:spPr bwMode="auto">
          <a:xfrm>
            <a:off x="80772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851" name="Rectangle 11">
            <a:extLst>
              <a:ext uri="{FF2B5EF4-FFF2-40B4-BE49-F238E27FC236}">
                <a16:creationId xmlns:a16="http://schemas.microsoft.com/office/drawing/2014/main" id="{73166264-728D-14C9-0208-041131C3DC15}"/>
              </a:ext>
            </a:extLst>
          </p:cNvPr>
          <p:cNvSpPr>
            <a:spLocks noChangeArrowheads="1"/>
          </p:cNvSpPr>
          <p:nvPr/>
        </p:nvSpPr>
        <p:spPr bwMode="auto">
          <a:xfrm>
            <a:off x="20970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3852" name="Rectangle 12">
            <a:extLst>
              <a:ext uri="{FF2B5EF4-FFF2-40B4-BE49-F238E27FC236}">
                <a16:creationId xmlns:a16="http://schemas.microsoft.com/office/drawing/2014/main" id="{61B6EFF5-104A-EEE1-0607-00C3383A4F26}"/>
              </a:ext>
            </a:extLst>
          </p:cNvPr>
          <p:cNvSpPr>
            <a:spLocks noChangeArrowheads="1"/>
          </p:cNvSpPr>
          <p:nvPr/>
        </p:nvSpPr>
        <p:spPr bwMode="auto">
          <a:xfrm>
            <a:off x="38496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3853" name="Rectangle 13">
            <a:extLst>
              <a:ext uri="{FF2B5EF4-FFF2-40B4-BE49-F238E27FC236}">
                <a16:creationId xmlns:a16="http://schemas.microsoft.com/office/drawing/2014/main" id="{EFDC9136-F02B-4CB1-9A62-7E4D92D44DBD}"/>
              </a:ext>
            </a:extLst>
          </p:cNvPr>
          <p:cNvSpPr>
            <a:spLocks noChangeArrowheads="1"/>
          </p:cNvSpPr>
          <p:nvPr/>
        </p:nvSpPr>
        <p:spPr bwMode="auto">
          <a:xfrm>
            <a:off x="7354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3854" name="Rectangle 14">
            <a:extLst>
              <a:ext uri="{FF2B5EF4-FFF2-40B4-BE49-F238E27FC236}">
                <a16:creationId xmlns:a16="http://schemas.microsoft.com/office/drawing/2014/main" id="{69F7C153-2FC3-5A22-F683-10D5AC258D82}"/>
              </a:ext>
            </a:extLst>
          </p:cNvPr>
          <p:cNvSpPr>
            <a:spLocks noChangeArrowheads="1"/>
          </p:cNvSpPr>
          <p:nvPr/>
        </p:nvSpPr>
        <p:spPr bwMode="auto">
          <a:xfrm>
            <a:off x="8116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3855" name="Rectangle 15">
            <a:extLst>
              <a:ext uri="{FF2B5EF4-FFF2-40B4-BE49-F238E27FC236}">
                <a16:creationId xmlns:a16="http://schemas.microsoft.com/office/drawing/2014/main" id="{F22FBD9F-D25C-299A-01EC-1CA7DFF406CF}"/>
              </a:ext>
            </a:extLst>
          </p:cNvPr>
          <p:cNvSpPr>
            <a:spLocks noChangeArrowheads="1"/>
          </p:cNvSpPr>
          <p:nvPr/>
        </p:nvSpPr>
        <p:spPr bwMode="auto">
          <a:xfrm>
            <a:off x="2514600" y="5181600"/>
            <a:ext cx="6064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Myriad Web" pitchFamily="34" charset="0"/>
              </a:rPr>
              <a:t>Both sides  must be equal</a:t>
            </a:r>
          </a:p>
          <a:p>
            <a:pPr eaLnBrk="1" hangingPunct="1"/>
            <a:r>
              <a:rPr lang="en-US" altLang="en-US" sz="4000" b="1">
                <a:latin typeface="Myriad Web" pitchFamily="34" charset="0"/>
              </a:rPr>
              <a:t>for ALL atoms.</a:t>
            </a:r>
          </a:p>
        </p:txBody>
      </p:sp>
      <p:sp>
        <p:nvSpPr>
          <p:cNvPr id="163856" name="Line 16">
            <a:extLst>
              <a:ext uri="{FF2B5EF4-FFF2-40B4-BE49-F238E27FC236}">
                <a16:creationId xmlns:a16="http://schemas.microsoft.com/office/drawing/2014/main" id="{CD63410D-9387-3248-F5CF-5D0E7155B2BC}"/>
              </a:ext>
            </a:extLst>
          </p:cNvPr>
          <p:cNvSpPr>
            <a:spLocks noChangeShapeType="1"/>
          </p:cNvSpPr>
          <p:nvPr/>
        </p:nvSpPr>
        <p:spPr bwMode="auto">
          <a:xfrm flipV="1">
            <a:off x="6096000" y="4038600"/>
            <a:ext cx="1143000" cy="12954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163857" name="Line 17">
            <a:extLst>
              <a:ext uri="{FF2B5EF4-FFF2-40B4-BE49-F238E27FC236}">
                <a16:creationId xmlns:a16="http://schemas.microsoft.com/office/drawing/2014/main" id="{9C6D5AB1-9378-CFC9-88A7-4AA48F085BD5}"/>
              </a:ext>
            </a:extLst>
          </p:cNvPr>
          <p:cNvSpPr>
            <a:spLocks noChangeShapeType="1"/>
          </p:cNvSpPr>
          <p:nvPr/>
        </p:nvSpPr>
        <p:spPr bwMode="auto">
          <a:xfrm flipH="1" flipV="1">
            <a:off x="3886200" y="3962400"/>
            <a:ext cx="990600" cy="13716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213010" name="Rectangle 18">
            <a:extLst>
              <a:ext uri="{FF2B5EF4-FFF2-40B4-BE49-F238E27FC236}">
                <a16:creationId xmlns:a16="http://schemas.microsoft.com/office/drawing/2014/main" id="{8257FCDC-F1FA-B9BA-F762-E89A335AB5F5}"/>
              </a:ext>
            </a:extLst>
          </p:cNvPr>
          <p:cNvSpPr>
            <a:spLocks noChangeArrowheads="1"/>
          </p:cNvSpPr>
          <p:nvPr/>
        </p:nvSpPr>
        <p:spPr bwMode="auto">
          <a:xfrm>
            <a:off x="6745288" y="142875"/>
            <a:ext cx="506412" cy="914400"/>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lgn="l">
              <a:defRPr/>
            </a:pPr>
            <a:r>
              <a:rPr lang="en-US" sz="5400" b="1">
                <a:latin typeface="Garamond" pitchFamily="18" charset="0"/>
              </a:rPr>
              <a:t>2</a:t>
            </a:r>
          </a:p>
        </p:txBody>
      </p:sp>
      <p:sp>
        <p:nvSpPr>
          <p:cNvPr id="163859" name="Line 19">
            <a:extLst>
              <a:ext uri="{FF2B5EF4-FFF2-40B4-BE49-F238E27FC236}">
                <a16:creationId xmlns:a16="http://schemas.microsoft.com/office/drawing/2014/main" id="{7B1F0C7E-D7F4-EBFB-E5B2-FE69168DFDD5}"/>
              </a:ext>
            </a:extLst>
          </p:cNvPr>
          <p:cNvSpPr>
            <a:spLocks noChangeShapeType="1"/>
          </p:cNvSpPr>
          <p:nvPr/>
        </p:nvSpPr>
        <p:spPr bwMode="auto">
          <a:xfrm flipV="1">
            <a:off x="72390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860" name="Rectangle 20">
            <a:extLst>
              <a:ext uri="{FF2B5EF4-FFF2-40B4-BE49-F238E27FC236}">
                <a16:creationId xmlns:a16="http://schemas.microsoft.com/office/drawing/2014/main" id="{0D0B9E6F-1EC0-0647-7DEA-A1DCD7B1549A}"/>
              </a:ext>
            </a:extLst>
          </p:cNvPr>
          <p:cNvSpPr>
            <a:spLocks noChangeArrowheads="1"/>
          </p:cNvSpPr>
          <p:nvPr/>
        </p:nvSpPr>
        <p:spPr bwMode="auto">
          <a:xfrm>
            <a:off x="7391400" y="18891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3861" name="Rectangle 21">
            <a:extLst>
              <a:ext uri="{FF2B5EF4-FFF2-40B4-BE49-F238E27FC236}">
                <a16:creationId xmlns:a16="http://schemas.microsoft.com/office/drawing/2014/main" id="{E3940CF1-5046-C3D0-9040-3CDE46BB4220}"/>
              </a:ext>
            </a:extLst>
          </p:cNvPr>
          <p:cNvSpPr>
            <a:spLocks noChangeArrowheads="1"/>
          </p:cNvSpPr>
          <p:nvPr/>
        </p:nvSpPr>
        <p:spPr bwMode="auto">
          <a:xfrm>
            <a:off x="8077200" y="19050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3862" name="Line 22">
            <a:extLst>
              <a:ext uri="{FF2B5EF4-FFF2-40B4-BE49-F238E27FC236}">
                <a16:creationId xmlns:a16="http://schemas.microsoft.com/office/drawing/2014/main" id="{A220163F-D6E5-B41B-1D31-1A75008ECD89}"/>
              </a:ext>
            </a:extLst>
          </p:cNvPr>
          <p:cNvSpPr>
            <a:spLocks noChangeShapeType="1"/>
          </p:cNvSpPr>
          <p:nvPr/>
        </p:nvSpPr>
        <p:spPr bwMode="auto">
          <a:xfrm flipV="1">
            <a:off x="80010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3015" name="Rectangle 23">
            <a:extLst>
              <a:ext uri="{FF2B5EF4-FFF2-40B4-BE49-F238E27FC236}">
                <a16:creationId xmlns:a16="http://schemas.microsoft.com/office/drawing/2014/main" id="{974CC86A-139D-8D58-053D-4C5A68F317D2}"/>
              </a:ext>
            </a:extLst>
          </p:cNvPr>
          <p:cNvSpPr>
            <a:spLocks noChangeArrowheads="1"/>
          </p:cNvSpPr>
          <p:nvPr/>
        </p:nvSpPr>
        <p:spPr bwMode="auto">
          <a:xfrm>
            <a:off x="1550988" y="152400"/>
            <a:ext cx="506412" cy="914400"/>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lgn="l">
              <a:defRPr/>
            </a:pPr>
            <a:r>
              <a:rPr lang="en-US" sz="5400" b="1">
                <a:latin typeface="Garamond" pitchFamily="18" charset="0"/>
              </a:rPr>
              <a:t>2</a:t>
            </a:r>
          </a:p>
        </p:txBody>
      </p:sp>
      <p:sp>
        <p:nvSpPr>
          <p:cNvPr id="213016" name="Line 24">
            <a:extLst>
              <a:ext uri="{FF2B5EF4-FFF2-40B4-BE49-F238E27FC236}">
                <a16:creationId xmlns:a16="http://schemas.microsoft.com/office/drawing/2014/main" id="{72BFB581-0930-F05C-20CE-A04A25DCC315}"/>
              </a:ext>
            </a:extLst>
          </p:cNvPr>
          <p:cNvSpPr>
            <a:spLocks noChangeShapeType="1"/>
          </p:cNvSpPr>
          <p:nvPr/>
        </p:nvSpPr>
        <p:spPr bwMode="auto">
          <a:xfrm flipV="1">
            <a:off x="19812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3017" name="Rectangle 25">
            <a:extLst>
              <a:ext uri="{FF2B5EF4-FFF2-40B4-BE49-F238E27FC236}">
                <a16:creationId xmlns:a16="http://schemas.microsoft.com/office/drawing/2014/main" id="{1ABE7345-26A8-483A-3899-44996DB09850}"/>
              </a:ext>
            </a:extLst>
          </p:cNvPr>
          <p:cNvSpPr>
            <a:spLocks noChangeArrowheads="1"/>
          </p:cNvSpPr>
          <p:nvPr/>
        </p:nvSpPr>
        <p:spPr bwMode="auto">
          <a:xfrm>
            <a:off x="2057400" y="19050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213018" name="WordArt 26">
            <a:extLst>
              <a:ext uri="{FF2B5EF4-FFF2-40B4-BE49-F238E27FC236}">
                <a16:creationId xmlns:a16="http://schemas.microsoft.com/office/drawing/2014/main" id="{8F62F896-8874-3846-76FC-823EB83EB3AC}"/>
              </a:ext>
            </a:extLst>
          </p:cNvPr>
          <p:cNvSpPr>
            <a:spLocks noChangeArrowheads="1" noChangeShapeType="1" noTextEdit="1"/>
          </p:cNvSpPr>
          <p:nvPr/>
        </p:nvSpPr>
        <p:spPr bwMode="auto">
          <a:xfrm>
            <a:off x="304800" y="2209800"/>
            <a:ext cx="8458200" cy="1676400"/>
          </a:xfrm>
          <a:prstGeom prst="rect">
            <a:avLst/>
          </a:prstGeom>
        </p:spPr>
        <p:txBody>
          <a:bodyPr wrap="none" fromWordArt="1">
            <a:prstTxWarp prst="textTriangle">
              <a:avLst>
                <a:gd name="adj" fmla="val 3977"/>
              </a:avLst>
            </a:prstTxWarp>
            <a:scene3d>
              <a:camera prst="legacyObliqueTopLeft"/>
              <a:lightRig rig="legacyNormal3" dir="r"/>
            </a:scene3d>
            <a:sp3d extrusionH="201600" prstMaterial="legacyMatte">
              <a:extrusionClr>
                <a:srgbClr val="0066CC"/>
              </a:extrusionClr>
              <a:contourClr>
                <a:srgbClr val="FFFFCC"/>
              </a:contourClr>
            </a:sp3d>
          </a:bodyPr>
          <a:lstStyle/>
          <a:p>
            <a:r>
              <a:rPr lang="en-GB" sz="3600" kern="10">
                <a:ln w="9525">
                  <a:round/>
                  <a:headEnd/>
                  <a:tailEnd/>
                </a:ln>
                <a:gradFill rotWithShape="1">
                  <a:gsLst>
                    <a:gs pos="0">
                      <a:srgbClr val="FFFFCC"/>
                    </a:gs>
                    <a:gs pos="100000">
                      <a:srgbClr val="FF9999"/>
                    </a:gs>
                  </a:gsLst>
                  <a:lin ang="5400000" scaled="1"/>
                </a:gradFill>
                <a:latin typeface="Kristen ITC" panose="03050502040202030202" pitchFamily="66" charset="0"/>
              </a:rPr>
              <a:t>Conservation of Matter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213015"/>
                                        </p:tgtEl>
                                        <p:attrNameLst>
                                          <p:attrName>style.visibility</p:attrName>
                                        </p:attrNameLst>
                                      </p:cBhvr>
                                      <p:to>
                                        <p:strVal val="visible"/>
                                      </p:to>
                                    </p:set>
                                    <p:animEffect transition="in" filter="fade">
                                      <p:cBhvr>
                                        <p:cTn id="7" dur="1155" decel="100000"/>
                                        <p:tgtEl>
                                          <p:spTgt spid="213015"/>
                                        </p:tgtEl>
                                      </p:cBhvr>
                                    </p:animEffect>
                                    <p:animScale>
                                      <p:cBhvr>
                                        <p:cTn id="8" dur="1155" decel="100000"/>
                                        <p:tgtEl>
                                          <p:spTgt spid="213015"/>
                                        </p:tgtEl>
                                      </p:cBhvr>
                                      <p:from x="10000" y="10000"/>
                                      <p:to x="200000" y="450000"/>
                                    </p:animScale>
                                    <p:animScale>
                                      <p:cBhvr>
                                        <p:cTn id="9" dur="1845" accel="100000" fill="hold">
                                          <p:stCondLst>
                                            <p:cond delay="1155"/>
                                          </p:stCondLst>
                                        </p:cTn>
                                        <p:tgtEl>
                                          <p:spTgt spid="213015"/>
                                        </p:tgtEl>
                                      </p:cBhvr>
                                      <p:from x="200000" y="450000"/>
                                      <p:to x="100000" y="100000"/>
                                    </p:animScale>
                                    <p:set>
                                      <p:cBhvr>
                                        <p:cTn id="10" dur="1155" fill="hold"/>
                                        <p:tgtEl>
                                          <p:spTgt spid="213015"/>
                                        </p:tgtEl>
                                        <p:attrNameLst>
                                          <p:attrName>ppt_x</p:attrName>
                                        </p:attrNameLst>
                                      </p:cBhvr>
                                      <p:to>
                                        <p:strVal val="(0.5)"/>
                                      </p:to>
                                    </p:set>
                                    <p:anim from="(0.5)" to="(#ppt_x)" calcmode="lin" valueType="num">
                                      <p:cBhvr>
                                        <p:cTn id="11" dur="1845" accel="100000" fill="hold">
                                          <p:stCondLst>
                                            <p:cond delay="1155"/>
                                          </p:stCondLst>
                                        </p:cTn>
                                        <p:tgtEl>
                                          <p:spTgt spid="213015"/>
                                        </p:tgtEl>
                                        <p:attrNameLst>
                                          <p:attrName>ppt_x</p:attrName>
                                        </p:attrNameLst>
                                      </p:cBhvr>
                                    </p:anim>
                                    <p:set>
                                      <p:cBhvr>
                                        <p:cTn id="12" dur="1155" fill="hold"/>
                                        <p:tgtEl>
                                          <p:spTgt spid="213015"/>
                                        </p:tgtEl>
                                        <p:attrNameLst>
                                          <p:attrName>ppt_y</p:attrName>
                                        </p:attrNameLst>
                                      </p:cBhvr>
                                      <p:to>
                                        <p:strVal val="(#ppt_y+0.4)"/>
                                      </p:to>
                                    </p:set>
                                    <p:anim from="(#ppt_y+0.4)" to="(#ppt_y)" calcmode="lin" valueType="num">
                                      <p:cBhvr>
                                        <p:cTn id="13" dur="1845" accel="100000" fill="hold">
                                          <p:stCondLst>
                                            <p:cond delay="1155"/>
                                          </p:stCondLst>
                                        </p:cTn>
                                        <p:tgtEl>
                                          <p:spTgt spid="213015"/>
                                        </p:tgtEl>
                                        <p:attrNameLst>
                                          <p:attrName>ppt_y</p:attrName>
                                        </p:attrNameLst>
                                      </p:cBhvr>
                                    </p:anim>
                                  </p:childTnLst>
                                </p:cTn>
                              </p:par>
                            </p:childTnLst>
                          </p:cTn>
                        </p:par>
                        <p:par>
                          <p:cTn id="14" fill="hold" nodeType="afterGroup">
                            <p:stCondLst>
                              <p:cond delay="3000"/>
                            </p:stCondLst>
                            <p:childTnLst>
                              <p:par>
                                <p:cTn id="15" presetID="22" presetClass="entr" presetSubtype="4" fill="hold" nodeType="afterEffect">
                                  <p:stCondLst>
                                    <p:cond delay="0"/>
                                  </p:stCondLst>
                                  <p:childTnLst>
                                    <p:set>
                                      <p:cBhvr>
                                        <p:cTn id="16" dur="1" fill="hold">
                                          <p:stCondLst>
                                            <p:cond delay="0"/>
                                          </p:stCondLst>
                                        </p:cTn>
                                        <p:tgtEl>
                                          <p:spTgt spid="213016"/>
                                        </p:tgtEl>
                                        <p:attrNameLst>
                                          <p:attrName>style.visibility</p:attrName>
                                        </p:attrNameLst>
                                      </p:cBhvr>
                                      <p:to>
                                        <p:strVal val="visible"/>
                                      </p:to>
                                    </p:set>
                                    <p:animEffect transition="in" filter="wipe(down)">
                                      <p:cBhvr>
                                        <p:cTn id="17" dur="500"/>
                                        <p:tgtEl>
                                          <p:spTgt spid="213016"/>
                                        </p:tgtEl>
                                      </p:cBhvr>
                                    </p:animEffect>
                                  </p:childTnLst>
                                </p:cTn>
                              </p:par>
                            </p:childTnLst>
                          </p:cTn>
                        </p:par>
                        <p:par>
                          <p:cTn id="18" fill="hold" nodeType="afterGroup">
                            <p:stCondLst>
                              <p:cond delay="3500"/>
                            </p:stCondLst>
                            <p:childTnLst>
                              <p:par>
                                <p:cTn id="19" presetID="1" presetClass="entr" presetSubtype="0" fill="hold" nodeType="afterEffect">
                                  <p:stCondLst>
                                    <p:cond delay="0"/>
                                  </p:stCondLst>
                                  <p:childTnLst>
                                    <p:set>
                                      <p:cBhvr>
                                        <p:cTn id="20" dur="1" fill="hold">
                                          <p:stCondLst>
                                            <p:cond delay="499"/>
                                          </p:stCondLst>
                                        </p:cTn>
                                        <p:tgtEl>
                                          <p:spTgt spid="213017"/>
                                        </p:tgtEl>
                                        <p:attrNameLst>
                                          <p:attrName>style.visibility</p:attrName>
                                        </p:attrNameLst>
                                      </p:cBhvr>
                                      <p:to>
                                        <p:strVal val="visible"/>
                                      </p:to>
                                    </p:set>
                                  </p:childTnLst>
                                </p:cTn>
                              </p:par>
                            </p:childTnLst>
                          </p:cTn>
                        </p:par>
                        <p:par>
                          <p:cTn id="21" fill="hold" nodeType="afterGroup">
                            <p:stCondLst>
                              <p:cond delay="4000"/>
                            </p:stCondLst>
                            <p:childTnLst>
                              <p:par>
                                <p:cTn id="22" presetID="54" presetClass="entr" presetSubtype="0" accel="100000" fill="hold" nodeType="afterEffect">
                                  <p:stCondLst>
                                    <p:cond delay="0"/>
                                  </p:stCondLst>
                                  <p:childTnLst>
                                    <p:set>
                                      <p:cBhvr>
                                        <p:cTn id="23" dur="1" fill="hold">
                                          <p:stCondLst>
                                            <p:cond delay="0"/>
                                          </p:stCondLst>
                                        </p:cTn>
                                        <p:tgtEl>
                                          <p:spTgt spid="213018"/>
                                        </p:tgtEl>
                                        <p:attrNameLst>
                                          <p:attrName>style.visibility</p:attrName>
                                        </p:attrNameLst>
                                      </p:cBhvr>
                                      <p:to>
                                        <p:strVal val="visible"/>
                                      </p:to>
                                    </p:set>
                                    <p:anim calcmode="lin" valueType="num">
                                      <p:cBhvr>
                                        <p:cTn id="24" dur="3000" fill="hold"/>
                                        <p:tgtEl>
                                          <p:spTgt spid="213018"/>
                                        </p:tgtEl>
                                        <p:attrNameLst>
                                          <p:attrName>ppt_w</p:attrName>
                                        </p:attrNameLst>
                                      </p:cBhvr>
                                      <p:tavLst>
                                        <p:tav tm="0">
                                          <p:val>
                                            <p:strVal val="#ppt_w*0.05"/>
                                          </p:val>
                                        </p:tav>
                                        <p:tav tm="100000">
                                          <p:val>
                                            <p:strVal val="#ppt_w"/>
                                          </p:val>
                                        </p:tav>
                                      </p:tavLst>
                                    </p:anim>
                                    <p:anim calcmode="lin" valueType="num">
                                      <p:cBhvr>
                                        <p:cTn id="25" dur="3000" fill="hold"/>
                                        <p:tgtEl>
                                          <p:spTgt spid="213018"/>
                                        </p:tgtEl>
                                        <p:attrNameLst>
                                          <p:attrName>ppt_h</p:attrName>
                                        </p:attrNameLst>
                                      </p:cBhvr>
                                      <p:tavLst>
                                        <p:tav tm="0">
                                          <p:val>
                                            <p:strVal val="#ppt_h"/>
                                          </p:val>
                                        </p:tav>
                                        <p:tav tm="100000">
                                          <p:val>
                                            <p:strVal val="#ppt_h"/>
                                          </p:val>
                                        </p:tav>
                                      </p:tavLst>
                                    </p:anim>
                                    <p:anim calcmode="lin" valueType="num">
                                      <p:cBhvr>
                                        <p:cTn id="26" dur="3000" fill="hold"/>
                                        <p:tgtEl>
                                          <p:spTgt spid="213018"/>
                                        </p:tgtEl>
                                        <p:attrNameLst>
                                          <p:attrName>ppt_x</p:attrName>
                                        </p:attrNameLst>
                                      </p:cBhvr>
                                      <p:tavLst>
                                        <p:tav tm="0">
                                          <p:val>
                                            <p:strVal val="#ppt_x-.2"/>
                                          </p:val>
                                        </p:tav>
                                        <p:tav tm="100000">
                                          <p:val>
                                            <p:strVal val="#ppt_x"/>
                                          </p:val>
                                        </p:tav>
                                      </p:tavLst>
                                    </p:anim>
                                    <p:anim calcmode="lin" valueType="num">
                                      <p:cBhvr>
                                        <p:cTn id="27" dur="3000" fill="hold"/>
                                        <p:tgtEl>
                                          <p:spTgt spid="213018"/>
                                        </p:tgtEl>
                                        <p:attrNameLst>
                                          <p:attrName>ppt_y</p:attrName>
                                        </p:attrNameLst>
                                      </p:cBhvr>
                                      <p:tavLst>
                                        <p:tav tm="0">
                                          <p:val>
                                            <p:strVal val="#ppt_y"/>
                                          </p:val>
                                        </p:tav>
                                        <p:tav tm="100000">
                                          <p:val>
                                            <p:strVal val="#ppt_y"/>
                                          </p:val>
                                        </p:tav>
                                      </p:tavLst>
                                    </p:anim>
                                    <p:animEffect transition="in" filter="fade">
                                      <p:cBhvr>
                                        <p:cTn id="28" dur="3000"/>
                                        <p:tgtEl>
                                          <p:spTgt spid="213018"/>
                                        </p:tgtEl>
                                      </p:cBhvr>
                                    </p:animEffect>
                                  </p:childTnLst>
                                </p:cTn>
                              </p:par>
                            </p:childTnLst>
                          </p:cTn>
                        </p:par>
                        <p:par>
                          <p:cTn id="29" fill="hold" nodeType="afterGroup">
                            <p:stCondLst>
                              <p:cond delay="7000"/>
                            </p:stCondLst>
                            <p:childTnLst>
                              <p:par>
                                <p:cTn id="30" presetID="8" presetClass="emph" presetSubtype="0" repeatCount="2000" fill="hold" nodeType="afterEffect">
                                  <p:stCondLst>
                                    <p:cond delay="0"/>
                                  </p:stCondLst>
                                  <p:childTnLst>
                                    <p:animRot by="21600000">
                                      <p:cBhvr>
                                        <p:cTn id="31" dur="500" fill="hold"/>
                                        <p:tgtEl>
                                          <p:spTgt spid="213018"/>
                                        </p:tgtEl>
                                        <p:attrNameLst>
                                          <p:attrName>r</p:attrName>
                                        </p:attrNameLst>
                                      </p:cBhvr>
                                    </p:animRot>
                                  </p:childTnLst>
                                </p:cTn>
                              </p:par>
                            </p:childTnLst>
                          </p:cTn>
                        </p:par>
                        <p:par>
                          <p:cTn id="32" fill="hold" nodeType="afterGroup">
                            <p:stCondLst>
                              <p:cond delay="8000"/>
                            </p:stCondLst>
                            <p:childTnLst>
                              <p:par>
                                <p:cTn id="33" presetID="32" presetClass="emph" presetSubtype="0" repeatCount="3000" fill="hold" nodeType="afterEffect">
                                  <p:stCondLst>
                                    <p:cond delay="0"/>
                                  </p:stCondLst>
                                  <p:childTnLst>
                                    <p:animClr clrSpc="rgb" dir="cw">
                                      <p:cBhvr override="childStyle">
                                        <p:cTn id="34" dur="100" fill="hold"/>
                                        <p:tgtEl>
                                          <p:spTgt spid="213018"/>
                                        </p:tgtEl>
                                        <p:attrNameLst>
                                          <p:attrName>style.color</p:attrName>
                                        </p:attrNameLst>
                                      </p:cBhvr>
                                      <p:to>
                                        <a:srgbClr val="FFFF00"/>
                                      </p:to>
                                    </p:animClr>
                                    <p:animClr clrSpc="rgb" dir="cw">
                                      <p:cBhvr>
                                        <p:cTn id="35" dur="100" fill="hold"/>
                                        <p:tgtEl>
                                          <p:spTgt spid="213018"/>
                                        </p:tgtEl>
                                        <p:attrNameLst>
                                          <p:attrName>fillcolor</p:attrName>
                                        </p:attrNameLst>
                                      </p:cBhvr>
                                      <p:to>
                                        <a:srgbClr val="FFFF00"/>
                                      </p:to>
                                    </p:animClr>
                                    <p:set>
                                      <p:cBhvr>
                                        <p:cTn id="36" dur="100" fill="hold"/>
                                        <p:tgtEl>
                                          <p:spTgt spid="213018"/>
                                        </p:tgtEl>
                                        <p:attrNameLst>
                                          <p:attrName>fill.type</p:attrName>
                                        </p:attrNameLst>
                                      </p:cBhvr>
                                      <p:to>
                                        <p:strVal val="solid"/>
                                      </p:to>
                                    </p:set>
                                    <p:set>
                                      <p:cBhvr>
                                        <p:cTn id="37" dur="100" fill="hold"/>
                                        <p:tgtEl>
                                          <p:spTgt spid="213018"/>
                                        </p:tgtEl>
                                        <p:attrNameLst>
                                          <p:attrName>fill.on</p:attrName>
                                        </p:attrNameLst>
                                      </p:cBhvr>
                                      <p:to>
                                        <p:strVal val="true"/>
                                      </p:to>
                                    </p:set>
                                    <p:animRot by="120000">
                                      <p:cBhvr>
                                        <p:cTn id="38" dur="100" fill="hold">
                                          <p:stCondLst>
                                            <p:cond delay="0"/>
                                          </p:stCondLst>
                                        </p:cTn>
                                        <p:tgtEl>
                                          <p:spTgt spid="213018"/>
                                        </p:tgtEl>
                                        <p:attrNameLst>
                                          <p:attrName>r</p:attrName>
                                        </p:attrNameLst>
                                      </p:cBhvr>
                                    </p:animRot>
                                    <p:animRot by="-240000">
                                      <p:cBhvr>
                                        <p:cTn id="39" dur="200" fill="hold">
                                          <p:stCondLst>
                                            <p:cond delay="200"/>
                                          </p:stCondLst>
                                        </p:cTn>
                                        <p:tgtEl>
                                          <p:spTgt spid="213018"/>
                                        </p:tgtEl>
                                        <p:attrNameLst>
                                          <p:attrName>r</p:attrName>
                                        </p:attrNameLst>
                                      </p:cBhvr>
                                    </p:animRot>
                                    <p:animRot by="240000">
                                      <p:cBhvr>
                                        <p:cTn id="40" dur="200" fill="hold">
                                          <p:stCondLst>
                                            <p:cond delay="400"/>
                                          </p:stCondLst>
                                        </p:cTn>
                                        <p:tgtEl>
                                          <p:spTgt spid="213018"/>
                                        </p:tgtEl>
                                        <p:attrNameLst>
                                          <p:attrName>r</p:attrName>
                                        </p:attrNameLst>
                                      </p:cBhvr>
                                    </p:animRot>
                                    <p:animRot by="-240000">
                                      <p:cBhvr>
                                        <p:cTn id="41" dur="200" fill="hold">
                                          <p:stCondLst>
                                            <p:cond delay="600"/>
                                          </p:stCondLst>
                                        </p:cTn>
                                        <p:tgtEl>
                                          <p:spTgt spid="213018"/>
                                        </p:tgtEl>
                                        <p:attrNameLst>
                                          <p:attrName>r</p:attrName>
                                        </p:attrNameLst>
                                      </p:cBhvr>
                                    </p:animRot>
                                    <p:animRot by="120000">
                                      <p:cBhvr>
                                        <p:cTn id="42" dur="200" fill="hold">
                                          <p:stCondLst>
                                            <p:cond delay="800"/>
                                          </p:stCondLst>
                                        </p:cTn>
                                        <p:tgtEl>
                                          <p:spTgt spid="213018"/>
                                        </p:tgtEl>
                                        <p:attrNameLst>
                                          <p:attrName>r</p:attrName>
                                        </p:attrNameLst>
                                      </p:cBhvr>
                                    </p:animRot>
                                  </p:childTnLst>
                                </p:cTn>
                              </p:par>
                            </p:childTnLst>
                          </p:cTn>
                        </p:par>
                        <p:par>
                          <p:cTn id="43" fill="hold" nodeType="afterGroup">
                            <p:stCondLst>
                              <p:cond delay="11000"/>
                            </p:stCondLst>
                            <p:childTnLst>
                              <p:par>
                                <p:cTn id="44" presetID="33" presetClass="emph" presetSubtype="0" fill="remove" nodeType="afterEffect">
                                  <p:stCondLst>
                                    <p:cond delay="0"/>
                                  </p:stCondLst>
                                  <p:childTnLst>
                                    <p:animClr clrSpc="rgb" dir="cw">
                                      <p:cBhvr override="childStyle">
                                        <p:cTn id="45" dur="1500" accel="50000" autoRev="1" fill="hold" tmFilter="0, 0; .33333, 1; 1, 1">
                                          <p:stCondLst>
                                            <p:cond delay="0"/>
                                          </p:stCondLst>
                                        </p:cTn>
                                        <p:tgtEl>
                                          <p:spTgt spid="213018"/>
                                        </p:tgtEl>
                                        <p:attrNameLst>
                                          <p:attrName>style.color</p:attrName>
                                        </p:attrNameLst>
                                      </p:cBhvr>
                                      <p:to>
                                        <a:srgbClr val="990000"/>
                                      </p:to>
                                    </p:animClr>
                                    <p:animClr clrSpc="rgb" dir="cw">
                                      <p:cBhvr>
                                        <p:cTn id="46" dur="1500" accel="50000" autoRev="1" fill="hold" tmFilter="0, 0; .33333, 1; 1, 1">
                                          <p:stCondLst>
                                            <p:cond delay="0"/>
                                          </p:stCondLst>
                                        </p:cTn>
                                        <p:tgtEl>
                                          <p:spTgt spid="213018"/>
                                        </p:tgtEl>
                                        <p:attrNameLst>
                                          <p:attrName>fillcolor</p:attrName>
                                        </p:attrNameLst>
                                      </p:cBhvr>
                                      <p:to>
                                        <a:srgbClr val="990000"/>
                                      </p:to>
                                    </p:animClr>
                                    <p:set>
                                      <p:cBhvr>
                                        <p:cTn id="47" dur="3000" fill="hold"/>
                                        <p:tgtEl>
                                          <p:spTgt spid="213018"/>
                                        </p:tgtEl>
                                        <p:attrNameLst>
                                          <p:attrName>fill.type</p:attrName>
                                        </p:attrNameLst>
                                      </p:cBhvr>
                                      <p:to>
                                        <p:strVal val="solid"/>
                                      </p:to>
                                    </p:set>
                                    <p:set>
                                      <p:cBhvr>
                                        <p:cTn id="48" dur="3000" fill="hold"/>
                                        <p:tgtEl>
                                          <p:spTgt spid="213018"/>
                                        </p:tgtEl>
                                        <p:attrNameLst>
                                          <p:attrName>fill.on</p:attrName>
                                        </p:attrNameLst>
                                      </p:cBhvr>
                                      <p:to>
                                        <p:strVal val="true"/>
                                      </p:to>
                                    </p:set>
                                    <p:animScale>
                                      <p:cBhvr>
                                        <p:cTn id="49" dur="1500" accel="50000" autoRev="1" fill="hold" tmFilter="0, 0; .33333, 1; 1, 1">
                                          <p:stCondLst>
                                            <p:cond delay="0"/>
                                          </p:stCondLst>
                                        </p:cTn>
                                        <p:tgtEl>
                                          <p:spTgt spid="213018"/>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5" grpId="0"/>
      <p:bldP spid="21301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11" descr="j0227556">
            <a:extLst>
              <a:ext uri="{FF2B5EF4-FFF2-40B4-BE49-F238E27FC236}">
                <a16:creationId xmlns:a16="http://schemas.microsoft.com/office/drawing/2014/main" id="{00061CED-F668-576B-4174-E138DF6F6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562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51" name="Rectangle 7">
            <a:extLst>
              <a:ext uri="{FF2B5EF4-FFF2-40B4-BE49-F238E27FC236}">
                <a16:creationId xmlns:a16="http://schemas.microsoft.com/office/drawing/2014/main" id="{9F1BBA2C-B7FA-6B4C-1A2A-EC95BFE1D4CD}"/>
              </a:ext>
            </a:extLst>
          </p:cNvPr>
          <p:cNvSpPr>
            <a:spLocks noChangeArrowheads="1"/>
          </p:cNvSpPr>
          <p:nvPr/>
        </p:nvSpPr>
        <p:spPr bwMode="auto">
          <a:xfrm>
            <a:off x="2514600" y="76200"/>
            <a:ext cx="6553200" cy="594995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r">
              <a:spcBef>
                <a:spcPct val="50000"/>
              </a:spcBef>
              <a:defRPr/>
            </a:pPr>
            <a:r>
              <a:rPr lang="pt-BR" sz="4800">
                <a:solidFill>
                  <a:srgbClr val="FFFF00"/>
                </a:solidFill>
              </a:rPr>
              <a:t>Which formulas represent compounds?</a:t>
            </a:r>
          </a:p>
          <a:p>
            <a:pPr algn="r">
              <a:spcBef>
                <a:spcPct val="50000"/>
              </a:spcBef>
              <a:defRPr/>
            </a:pPr>
            <a:r>
              <a:rPr lang="pt-BR" sz="4800">
                <a:solidFill>
                  <a:srgbClr val="FFFF00"/>
                </a:solidFill>
              </a:rPr>
              <a:t> O</a:t>
            </a:r>
            <a:r>
              <a:rPr lang="pt-BR" sz="4800" baseline="-25000">
                <a:solidFill>
                  <a:srgbClr val="FFFF00"/>
                </a:solidFill>
              </a:rPr>
              <a:t>2</a:t>
            </a:r>
            <a:r>
              <a:rPr lang="pt-BR" sz="4800">
                <a:solidFill>
                  <a:srgbClr val="FFFF00"/>
                </a:solidFill>
              </a:rPr>
              <a:t>, H</a:t>
            </a:r>
            <a:r>
              <a:rPr lang="pt-BR" sz="4800" baseline="-25000">
                <a:solidFill>
                  <a:srgbClr val="FFFF00"/>
                </a:solidFill>
              </a:rPr>
              <a:t>2</a:t>
            </a:r>
            <a:r>
              <a:rPr lang="pt-BR" sz="4800">
                <a:solidFill>
                  <a:srgbClr val="FFFF00"/>
                </a:solidFill>
              </a:rPr>
              <a:t>O</a:t>
            </a:r>
            <a:r>
              <a:rPr lang="pt-BR" sz="4800" baseline="-25000">
                <a:solidFill>
                  <a:srgbClr val="FFFF00"/>
                </a:solidFill>
              </a:rPr>
              <a:t>2</a:t>
            </a:r>
            <a:r>
              <a:rPr lang="pt-BR" sz="4800">
                <a:solidFill>
                  <a:srgbClr val="FFFF00"/>
                </a:solidFill>
              </a:rPr>
              <a:t> </a:t>
            </a:r>
          </a:p>
          <a:p>
            <a:pPr algn="r">
              <a:spcBef>
                <a:spcPct val="50000"/>
              </a:spcBef>
              <a:defRPr/>
            </a:pPr>
            <a:r>
              <a:rPr lang="pt-BR" sz="4800">
                <a:solidFill>
                  <a:srgbClr val="FFFF00"/>
                </a:solidFill>
              </a:rPr>
              <a:t> CO</a:t>
            </a:r>
            <a:r>
              <a:rPr lang="pt-BR" sz="4800" baseline="-25000">
                <a:solidFill>
                  <a:srgbClr val="FFFF00"/>
                </a:solidFill>
              </a:rPr>
              <a:t>2</a:t>
            </a:r>
            <a:r>
              <a:rPr lang="pt-BR" sz="4800">
                <a:solidFill>
                  <a:srgbClr val="FFFF00"/>
                </a:solidFill>
              </a:rPr>
              <a:t>, H</a:t>
            </a:r>
            <a:r>
              <a:rPr lang="pt-BR" sz="4800" baseline="-25000">
                <a:solidFill>
                  <a:srgbClr val="FFFF00"/>
                </a:solidFill>
              </a:rPr>
              <a:t>2</a:t>
            </a:r>
            <a:r>
              <a:rPr lang="pt-BR" sz="4800">
                <a:solidFill>
                  <a:srgbClr val="FFFF00"/>
                </a:solidFill>
              </a:rPr>
              <a:t>O </a:t>
            </a:r>
          </a:p>
          <a:p>
            <a:pPr algn="r">
              <a:spcBef>
                <a:spcPct val="50000"/>
              </a:spcBef>
              <a:defRPr/>
            </a:pPr>
            <a:r>
              <a:rPr lang="pt-BR" sz="4800">
                <a:solidFill>
                  <a:srgbClr val="FFFF00"/>
                </a:solidFill>
              </a:rPr>
              <a:t> H</a:t>
            </a:r>
            <a:r>
              <a:rPr lang="pt-BR" sz="4800" baseline="-25000">
                <a:solidFill>
                  <a:srgbClr val="FFFF00"/>
                </a:solidFill>
              </a:rPr>
              <a:t>2</a:t>
            </a:r>
            <a:r>
              <a:rPr lang="pt-BR" sz="4800">
                <a:solidFill>
                  <a:srgbClr val="FFFF00"/>
                </a:solidFill>
              </a:rPr>
              <a:t>, CO</a:t>
            </a:r>
            <a:r>
              <a:rPr lang="pt-BR" sz="4800" baseline="-25000">
                <a:solidFill>
                  <a:srgbClr val="FFFF00"/>
                </a:solidFill>
              </a:rPr>
              <a:t>2 </a:t>
            </a:r>
          </a:p>
          <a:p>
            <a:pPr algn="r">
              <a:spcBef>
                <a:spcPct val="50000"/>
              </a:spcBef>
              <a:defRPr/>
            </a:pPr>
            <a:r>
              <a:rPr lang="pt-BR" sz="4800">
                <a:solidFill>
                  <a:srgbClr val="FFFF00"/>
                </a:solidFill>
              </a:rPr>
              <a:t> H</a:t>
            </a:r>
            <a:r>
              <a:rPr lang="pt-BR" sz="4800" baseline="-25000">
                <a:solidFill>
                  <a:srgbClr val="FFFF00"/>
                </a:solidFill>
              </a:rPr>
              <a:t>2</a:t>
            </a:r>
            <a:r>
              <a:rPr lang="pt-BR" sz="4800">
                <a:solidFill>
                  <a:srgbClr val="FFFF00"/>
                </a:solidFill>
              </a:rPr>
              <a:t>, O</a:t>
            </a:r>
            <a:r>
              <a:rPr lang="pt-BR" sz="4800" baseline="-25000">
                <a:solidFill>
                  <a:srgbClr val="FFFF00"/>
                </a:solidFill>
              </a:rPr>
              <a:t>2</a:t>
            </a:r>
            <a:r>
              <a:rPr lang="pt-BR" sz="4800">
                <a:solidFill>
                  <a:srgbClr val="FFFF00"/>
                </a:solidFill>
              </a:rPr>
              <a:t>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50000">
              <a:srgbClr val="764700"/>
            </a:gs>
            <a:gs pos="100000">
              <a:srgbClr val="FF9900"/>
            </a:gs>
          </a:gsLst>
          <a:lin ang="5400000" scaled="1"/>
        </a:gradFill>
        <a:effectLst/>
      </p:bgPr>
    </p:bg>
    <p:spTree>
      <p:nvGrpSpPr>
        <p:cNvPr id="1" name=""/>
        <p:cNvGrpSpPr/>
        <p:nvPr/>
      </p:nvGrpSpPr>
      <p:grpSpPr>
        <a:xfrm>
          <a:off x="0" y="0"/>
          <a:ext cx="0" cy="0"/>
          <a:chOff x="0" y="0"/>
          <a:chExt cx="0" cy="0"/>
        </a:xfrm>
      </p:grpSpPr>
      <p:pic>
        <p:nvPicPr>
          <p:cNvPr id="214018" name="Picture 2" descr="chemist">
            <a:extLst>
              <a:ext uri="{FF2B5EF4-FFF2-40B4-BE49-F238E27FC236}">
                <a16:creationId xmlns:a16="http://schemas.microsoft.com/office/drawing/2014/main" id="{7C0DB7BF-D7AE-9308-D249-DBE05F12D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2352675" cy="3552825"/>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64867" name="Text Box 3">
            <a:extLst>
              <a:ext uri="{FF2B5EF4-FFF2-40B4-BE49-F238E27FC236}">
                <a16:creationId xmlns:a16="http://schemas.microsoft.com/office/drawing/2014/main" id="{D3EA9C7B-B83C-609C-6C6B-04A9A491BCC2}"/>
              </a:ext>
            </a:extLst>
          </p:cNvPr>
          <p:cNvSpPr txBox="1">
            <a:spLocks noChangeArrowheads="1"/>
          </p:cNvSpPr>
          <p:nvPr/>
        </p:nvSpPr>
        <p:spPr bwMode="auto">
          <a:xfrm>
            <a:off x="0" y="228600"/>
            <a:ext cx="906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r>
              <a:rPr lang="en-US" altLang="en-US" sz="6000" b="1">
                <a:latin typeface="Garamond" panose="02020404030301010803" pitchFamily="18" charset="0"/>
                <a:sym typeface="Wingdings" panose="05000000000000000000" pitchFamily="2" charset="2"/>
              </a:rPr>
              <a:t>CH</a:t>
            </a:r>
            <a:r>
              <a:rPr lang="en-US" altLang="en-US" sz="6000" b="1" baseline="-25000">
                <a:latin typeface="Garamond" panose="02020404030301010803" pitchFamily="18" charset="0"/>
                <a:sym typeface="Wingdings" panose="05000000000000000000" pitchFamily="2" charset="2"/>
              </a:rPr>
              <a:t>4</a:t>
            </a:r>
            <a:r>
              <a:rPr lang="en-US" altLang="en-US" sz="6000" b="1">
                <a:latin typeface="Garamond" panose="02020404030301010803" pitchFamily="18" charset="0"/>
                <a:sym typeface="Wingdings" panose="05000000000000000000" pitchFamily="2" charset="2"/>
              </a:rPr>
              <a:t> +  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CO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H</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O</a:t>
            </a:r>
            <a:r>
              <a:rPr lang="en-US" altLang="en-US" sz="4400" b="1">
                <a:latin typeface="Garamond" panose="02020404030301010803" pitchFamily="18" charset="0"/>
                <a:sym typeface="Wingdings" panose="05000000000000000000" pitchFamily="2" charset="2"/>
              </a:rPr>
              <a:t>   </a:t>
            </a:r>
          </a:p>
        </p:txBody>
      </p:sp>
      <p:sp>
        <p:nvSpPr>
          <p:cNvPr id="214020" name="Line 4">
            <a:extLst>
              <a:ext uri="{FF2B5EF4-FFF2-40B4-BE49-F238E27FC236}">
                <a16:creationId xmlns:a16="http://schemas.microsoft.com/office/drawing/2014/main" id="{EDF1418D-725D-0851-851F-7B5653BED5C4}"/>
              </a:ext>
            </a:extLst>
          </p:cNvPr>
          <p:cNvSpPr>
            <a:spLocks noChangeShapeType="1"/>
          </p:cNvSpPr>
          <p:nvPr/>
        </p:nvSpPr>
        <p:spPr bwMode="auto">
          <a:xfrm>
            <a:off x="701675" y="1316038"/>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021" name="Line 5">
            <a:extLst>
              <a:ext uri="{FF2B5EF4-FFF2-40B4-BE49-F238E27FC236}">
                <a16:creationId xmlns:a16="http://schemas.microsoft.com/office/drawing/2014/main" id="{88AAD1FA-8379-F180-CC0F-5EBAF0806645}"/>
              </a:ext>
            </a:extLst>
          </p:cNvPr>
          <p:cNvSpPr>
            <a:spLocks noChangeShapeType="1"/>
          </p:cNvSpPr>
          <p:nvPr/>
        </p:nvSpPr>
        <p:spPr bwMode="auto">
          <a:xfrm>
            <a:off x="31400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022" name="Line 6">
            <a:extLst>
              <a:ext uri="{FF2B5EF4-FFF2-40B4-BE49-F238E27FC236}">
                <a16:creationId xmlns:a16="http://schemas.microsoft.com/office/drawing/2014/main" id="{61927164-3978-9E1A-A76C-E87E7D45AD63}"/>
              </a:ext>
            </a:extLst>
          </p:cNvPr>
          <p:cNvSpPr>
            <a:spLocks noChangeShapeType="1"/>
          </p:cNvSpPr>
          <p:nvPr/>
        </p:nvSpPr>
        <p:spPr bwMode="auto">
          <a:xfrm>
            <a:off x="5181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023" name="Line 7">
            <a:extLst>
              <a:ext uri="{FF2B5EF4-FFF2-40B4-BE49-F238E27FC236}">
                <a16:creationId xmlns:a16="http://schemas.microsoft.com/office/drawing/2014/main" id="{24A3E709-3FF0-6BAD-F819-9BA8ED4832BA}"/>
              </a:ext>
            </a:extLst>
          </p:cNvPr>
          <p:cNvSpPr>
            <a:spLocks noChangeShapeType="1"/>
          </p:cNvSpPr>
          <p:nvPr/>
        </p:nvSpPr>
        <p:spPr bwMode="auto">
          <a:xfrm>
            <a:off x="58832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024" name="Rectangle 8">
            <a:extLst>
              <a:ext uri="{FF2B5EF4-FFF2-40B4-BE49-F238E27FC236}">
                <a16:creationId xmlns:a16="http://schemas.microsoft.com/office/drawing/2014/main" id="{48D8703D-F5DA-3C5F-E981-1EB528DADD42}"/>
              </a:ext>
            </a:extLst>
          </p:cNvPr>
          <p:cNvSpPr>
            <a:spLocks noChangeArrowheads="1"/>
          </p:cNvSpPr>
          <p:nvPr/>
        </p:nvSpPr>
        <p:spPr bwMode="auto">
          <a:xfrm>
            <a:off x="6572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214025" name="Rectangle 9">
            <a:extLst>
              <a:ext uri="{FF2B5EF4-FFF2-40B4-BE49-F238E27FC236}">
                <a16:creationId xmlns:a16="http://schemas.microsoft.com/office/drawing/2014/main" id="{4530C307-CFCD-4723-26C9-E90E3018A682}"/>
              </a:ext>
            </a:extLst>
          </p:cNvPr>
          <p:cNvSpPr>
            <a:spLocks noChangeArrowheads="1"/>
          </p:cNvSpPr>
          <p:nvPr/>
        </p:nvSpPr>
        <p:spPr bwMode="auto">
          <a:xfrm>
            <a:off x="32480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214026" name="Rectangle 10">
            <a:extLst>
              <a:ext uri="{FF2B5EF4-FFF2-40B4-BE49-F238E27FC236}">
                <a16:creationId xmlns:a16="http://schemas.microsoft.com/office/drawing/2014/main" id="{9AC214B4-1907-FF73-0621-C0F69717AB7D}"/>
              </a:ext>
            </a:extLst>
          </p:cNvPr>
          <p:cNvSpPr>
            <a:spLocks noChangeArrowheads="1"/>
          </p:cNvSpPr>
          <p:nvPr/>
        </p:nvSpPr>
        <p:spPr bwMode="auto">
          <a:xfrm>
            <a:off x="5221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214027" name="Rectangle 11">
            <a:extLst>
              <a:ext uri="{FF2B5EF4-FFF2-40B4-BE49-F238E27FC236}">
                <a16:creationId xmlns:a16="http://schemas.microsoft.com/office/drawing/2014/main" id="{DCC6E306-B6CC-28B1-3358-6CC3A7D29E15}"/>
              </a:ext>
            </a:extLst>
          </p:cNvPr>
          <p:cNvSpPr>
            <a:spLocks noChangeArrowheads="1"/>
          </p:cNvSpPr>
          <p:nvPr/>
        </p:nvSpPr>
        <p:spPr bwMode="auto">
          <a:xfrm>
            <a:off x="5983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214028" name="Line 12">
            <a:extLst>
              <a:ext uri="{FF2B5EF4-FFF2-40B4-BE49-F238E27FC236}">
                <a16:creationId xmlns:a16="http://schemas.microsoft.com/office/drawing/2014/main" id="{DE087F8B-1C2A-C990-DF90-6950CF1680A4}"/>
              </a:ext>
            </a:extLst>
          </p:cNvPr>
          <p:cNvSpPr>
            <a:spLocks noChangeShapeType="1"/>
          </p:cNvSpPr>
          <p:nvPr/>
        </p:nvSpPr>
        <p:spPr bwMode="auto">
          <a:xfrm>
            <a:off x="7467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029" name="Line 13">
            <a:extLst>
              <a:ext uri="{FF2B5EF4-FFF2-40B4-BE49-F238E27FC236}">
                <a16:creationId xmlns:a16="http://schemas.microsoft.com/office/drawing/2014/main" id="{EAC6A5FE-DA9C-E111-ACA8-701D4F239D34}"/>
              </a:ext>
            </a:extLst>
          </p:cNvPr>
          <p:cNvSpPr>
            <a:spLocks noChangeShapeType="1"/>
          </p:cNvSpPr>
          <p:nvPr/>
        </p:nvSpPr>
        <p:spPr bwMode="auto">
          <a:xfrm>
            <a:off x="83978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030" name="Line 14">
            <a:extLst>
              <a:ext uri="{FF2B5EF4-FFF2-40B4-BE49-F238E27FC236}">
                <a16:creationId xmlns:a16="http://schemas.microsoft.com/office/drawing/2014/main" id="{F1370655-B959-3BAA-19DA-246D5693D978}"/>
              </a:ext>
            </a:extLst>
          </p:cNvPr>
          <p:cNvSpPr>
            <a:spLocks noChangeShapeType="1"/>
          </p:cNvSpPr>
          <p:nvPr/>
        </p:nvSpPr>
        <p:spPr bwMode="auto">
          <a:xfrm>
            <a:off x="13874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031" name="Rectangle 15">
            <a:extLst>
              <a:ext uri="{FF2B5EF4-FFF2-40B4-BE49-F238E27FC236}">
                <a16:creationId xmlns:a16="http://schemas.microsoft.com/office/drawing/2014/main" id="{A09563AB-E26C-352D-C5EF-9C9423DB8E0F}"/>
              </a:ext>
            </a:extLst>
          </p:cNvPr>
          <p:cNvSpPr>
            <a:spLocks noChangeArrowheads="1"/>
          </p:cNvSpPr>
          <p:nvPr/>
        </p:nvSpPr>
        <p:spPr bwMode="auto">
          <a:xfrm>
            <a:off x="1411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4</a:t>
            </a:r>
          </a:p>
        </p:txBody>
      </p:sp>
      <p:sp>
        <p:nvSpPr>
          <p:cNvPr id="214032" name="Rectangle 16">
            <a:extLst>
              <a:ext uri="{FF2B5EF4-FFF2-40B4-BE49-F238E27FC236}">
                <a16:creationId xmlns:a16="http://schemas.microsoft.com/office/drawing/2014/main" id="{4F4AA9D5-2DAF-4F08-EFA8-F1B02AD071E8}"/>
              </a:ext>
            </a:extLst>
          </p:cNvPr>
          <p:cNvSpPr>
            <a:spLocks noChangeArrowheads="1"/>
          </p:cNvSpPr>
          <p:nvPr/>
        </p:nvSpPr>
        <p:spPr bwMode="auto">
          <a:xfrm>
            <a:off x="7507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214033" name="Rectangle 17">
            <a:extLst>
              <a:ext uri="{FF2B5EF4-FFF2-40B4-BE49-F238E27FC236}">
                <a16:creationId xmlns:a16="http://schemas.microsoft.com/office/drawing/2014/main" id="{D65C14E4-F789-A3F5-257F-1A536EB24E3A}"/>
              </a:ext>
            </a:extLst>
          </p:cNvPr>
          <p:cNvSpPr>
            <a:spLocks noChangeArrowheads="1"/>
          </p:cNvSpPr>
          <p:nvPr/>
        </p:nvSpPr>
        <p:spPr bwMode="auto">
          <a:xfrm>
            <a:off x="8382000" y="13716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fade">
                                      <p:cBhvr>
                                        <p:cTn id="7" dur="5000"/>
                                        <p:tgtEl>
                                          <p:spTgt spid="214018"/>
                                        </p:tgtEl>
                                      </p:cBhvr>
                                    </p:animEffect>
                                  </p:childTnLst>
                                </p:cTn>
                              </p:par>
                              <p:par>
                                <p:cTn id="8" presetID="31" presetClass="entr" presetSubtype="0" fill="hold" nodeType="withEffect">
                                  <p:stCondLst>
                                    <p:cond delay="4000"/>
                                  </p:stCondLst>
                                  <p:iterate type="lt">
                                    <p:tmPct val="5000"/>
                                  </p:iterate>
                                  <p:childTnLst>
                                    <p:set>
                                      <p:cBhvr>
                                        <p:cTn id="9" dur="1" fill="hold">
                                          <p:stCondLst>
                                            <p:cond delay="0"/>
                                          </p:stCondLst>
                                        </p:cTn>
                                        <p:tgtEl>
                                          <p:spTgt spid="214020"/>
                                        </p:tgtEl>
                                        <p:attrNameLst>
                                          <p:attrName>style.visibility</p:attrName>
                                        </p:attrNameLst>
                                      </p:cBhvr>
                                      <p:to>
                                        <p:strVal val="visible"/>
                                      </p:to>
                                    </p:set>
                                    <p:anim calcmode="lin" valueType="num">
                                      <p:cBhvr>
                                        <p:cTn id="10" dur="2000" fill="hold"/>
                                        <p:tgtEl>
                                          <p:spTgt spid="214020"/>
                                        </p:tgtEl>
                                        <p:attrNameLst>
                                          <p:attrName>ppt_w</p:attrName>
                                        </p:attrNameLst>
                                      </p:cBhvr>
                                      <p:tavLst>
                                        <p:tav tm="0">
                                          <p:val>
                                            <p:fltVal val="0"/>
                                          </p:val>
                                        </p:tav>
                                        <p:tav tm="100000">
                                          <p:val>
                                            <p:strVal val="#ppt_w"/>
                                          </p:val>
                                        </p:tav>
                                      </p:tavLst>
                                    </p:anim>
                                    <p:anim calcmode="lin" valueType="num">
                                      <p:cBhvr>
                                        <p:cTn id="11" dur="2000" fill="hold"/>
                                        <p:tgtEl>
                                          <p:spTgt spid="214020"/>
                                        </p:tgtEl>
                                        <p:attrNameLst>
                                          <p:attrName>ppt_h</p:attrName>
                                        </p:attrNameLst>
                                      </p:cBhvr>
                                      <p:tavLst>
                                        <p:tav tm="0">
                                          <p:val>
                                            <p:fltVal val="0"/>
                                          </p:val>
                                        </p:tav>
                                        <p:tav tm="100000">
                                          <p:val>
                                            <p:strVal val="#ppt_h"/>
                                          </p:val>
                                        </p:tav>
                                      </p:tavLst>
                                    </p:anim>
                                    <p:anim calcmode="lin" valueType="num">
                                      <p:cBhvr>
                                        <p:cTn id="12" dur="2000" fill="hold"/>
                                        <p:tgtEl>
                                          <p:spTgt spid="214020"/>
                                        </p:tgtEl>
                                        <p:attrNameLst>
                                          <p:attrName>style.rotation</p:attrName>
                                        </p:attrNameLst>
                                      </p:cBhvr>
                                      <p:tavLst>
                                        <p:tav tm="0">
                                          <p:val>
                                            <p:fltVal val="90"/>
                                          </p:val>
                                        </p:tav>
                                        <p:tav tm="100000">
                                          <p:val>
                                            <p:fltVal val="0"/>
                                          </p:val>
                                        </p:tav>
                                      </p:tavLst>
                                    </p:anim>
                                    <p:animEffect transition="in" filter="fade">
                                      <p:cBhvr>
                                        <p:cTn id="13" dur="2000"/>
                                        <p:tgtEl>
                                          <p:spTgt spid="214020"/>
                                        </p:tgtEl>
                                      </p:cBhvr>
                                    </p:animEffect>
                                  </p:childTnLst>
                                </p:cTn>
                              </p:par>
                              <p:par>
                                <p:cTn id="14" presetID="31" presetClass="entr" presetSubtype="0" fill="hold" nodeType="withEffect">
                                  <p:stCondLst>
                                    <p:cond delay="4000"/>
                                  </p:stCondLst>
                                  <p:iterate type="lt">
                                    <p:tmPct val="5000"/>
                                  </p:iterate>
                                  <p:childTnLst>
                                    <p:set>
                                      <p:cBhvr>
                                        <p:cTn id="15" dur="1" fill="hold">
                                          <p:stCondLst>
                                            <p:cond delay="0"/>
                                          </p:stCondLst>
                                        </p:cTn>
                                        <p:tgtEl>
                                          <p:spTgt spid="214021"/>
                                        </p:tgtEl>
                                        <p:attrNameLst>
                                          <p:attrName>style.visibility</p:attrName>
                                        </p:attrNameLst>
                                      </p:cBhvr>
                                      <p:to>
                                        <p:strVal val="visible"/>
                                      </p:to>
                                    </p:set>
                                    <p:anim calcmode="lin" valueType="num">
                                      <p:cBhvr>
                                        <p:cTn id="16" dur="2000" fill="hold"/>
                                        <p:tgtEl>
                                          <p:spTgt spid="214021"/>
                                        </p:tgtEl>
                                        <p:attrNameLst>
                                          <p:attrName>ppt_w</p:attrName>
                                        </p:attrNameLst>
                                      </p:cBhvr>
                                      <p:tavLst>
                                        <p:tav tm="0">
                                          <p:val>
                                            <p:fltVal val="0"/>
                                          </p:val>
                                        </p:tav>
                                        <p:tav tm="100000">
                                          <p:val>
                                            <p:strVal val="#ppt_w"/>
                                          </p:val>
                                        </p:tav>
                                      </p:tavLst>
                                    </p:anim>
                                    <p:anim calcmode="lin" valueType="num">
                                      <p:cBhvr>
                                        <p:cTn id="17" dur="2000" fill="hold"/>
                                        <p:tgtEl>
                                          <p:spTgt spid="214021"/>
                                        </p:tgtEl>
                                        <p:attrNameLst>
                                          <p:attrName>ppt_h</p:attrName>
                                        </p:attrNameLst>
                                      </p:cBhvr>
                                      <p:tavLst>
                                        <p:tav tm="0">
                                          <p:val>
                                            <p:fltVal val="0"/>
                                          </p:val>
                                        </p:tav>
                                        <p:tav tm="100000">
                                          <p:val>
                                            <p:strVal val="#ppt_h"/>
                                          </p:val>
                                        </p:tav>
                                      </p:tavLst>
                                    </p:anim>
                                    <p:anim calcmode="lin" valueType="num">
                                      <p:cBhvr>
                                        <p:cTn id="18" dur="2000" fill="hold"/>
                                        <p:tgtEl>
                                          <p:spTgt spid="214021"/>
                                        </p:tgtEl>
                                        <p:attrNameLst>
                                          <p:attrName>style.rotation</p:attrName>
                                        </p:attrNameLst>
                                      </p:cBhvr>
                                      <p:tavLst>
                                        <p:tav tm="0">
                                          <p:val>
                                            <p:fltVal val="90"/>
                                          </p:val>
                                        </p:tav>
                                        <p:tav tm="100000">
                                          <p:val>
                                            <p:fltVal val="0"/>
                                          </p:val>
                                        </p:tav>
                                      </p:tavLst>
                                    </p:anim>
                                    <p:animEffect transition="in" filter="fade">
                                      <p:cBhvr>
                                        <p:cTn id="19" dur="2000"/>
                                        <p:tgtEl>
                                          <p:spTgt spid="214021"/>
                                        </p:tgtEl>
                                      </p:cBhvr>
                                    </p:animEffect>
                                  </p:childTnLst>
                                </p:cTn>
                              </p:par>
                              <p:par>
                                <p:cTn id="20" presetID="31" presetClass="entr" presetSubtype="0" fill="hold" nodeType="withEffect">
                                  <p:stCondLst>
                                    <p:cond delay="4000"/>
                                  </p:stCondLst>
                                  <p:iterate type="lt">
                                    <p:tmPct val="5000"/>
                                  </p:iterate>
                                  <p:childTnLst>
                                    <p:set>
                                      <p:cBhvr>
                                        <p:cTn id="21" dur="1" fill="hold">
                                          <p:stCondLst>
                                            <p:cond delay="0"/>
                                          </p:stCondLst>
                                        </p:cTn>
                                        <p:tgtEl>
                                          <p:spTgt spid="214022"/>
                                        </p:tgtEl>
                                        <p:attrNameLst>
                                          <p:attrName>style.visibility</p:attrName>
                                        </p:attrNameLst>
                                      </p:cBhvr>
                                      <p:to>
                                        <p:strVal val="visible"/>
                                      </p:to>
                                    </p:set>
                                    <p:anim calcmode="lin" valueType="num">
                                      <p:cBhvr>
                                        <p:cTn id="22" dur="2000" fill="hold"/>
                                        <p:tgtEl>
                                          <p:spTgt spid="214022"/>
                                        </p:tgtEl>
                                        <p:attrNameLst>
                                          <p:attrName>ppt_w</p:attrName>
                                        </p:attrNameLst>
                                      </p:cBhvr>
                                      <p:tavLst>
                                        <p:tav tm="0">
                                          <p:val>
                                            <p:fltVal val="0"/>
                                          </p:val>
                                        </p:tav>
                                        <p:tav tm="100000">
                                          <p:val>
                                            <p:strVal val="#ppt_w"/>
                                          </p:val>
                                        </p:tav>
                                      </p:tavLst>
                                    </p:anim>
                                    <p:anim calcmode="lin" valueType="num">
                                      <p:cBhvr>
                                        <p:cTn id="23" dur="2000" fill="hold"/>
                                        <p:tgtEl>
                                          <p:spTgt spid="214022"/>
                                        </p:tgtEl>
                                        <p:attrNameLst>
                                          <p:attrName>ppt_h</p:attrName>
                                        </p:attrNameLst>
                                      </p:cBhvr>
                                      <p:tavLst>
                                        <p:tav tm="0">
                                          <p:val>
                                            <p:fltVal val="0"/>
                                          </p:val>
                                        </p:tav>
                                        <p:tav tm="100000">
                                          <p:val>
                                            <p:strVal val="#ppt_h"/>
                                          </p:val>
                                        </p:tav>
                                      </p:tavLst>
                                    </p:anim>
                                    <p:anim calcmode="lin" valueType="num">
                                      <p:cBhvr>
                                        <p:cTn id="24" dur="2000" fill="hold"/>
                                        <p:tgtEl>
                                          <p:spTgt spid="214022"/>
                                        </p:tgtEl>
                                        <p:attrNameLst>
                                          <p:attrName>style.rotation</p:attrName>
                                        </p:attrNameLst>
                                      </p:cBhvr>
                                      <p:tavLst>
                                        <p:tav tm="0">
                                          <p:val>
                                            <p:fltVal val="90"/>
                                          </p:val>
                                        </p:tav>
                                        <p:tav tm="100000">
                                          <p:val>
                                            <p:fltVal val="0"/>
                                          </p:val>
                                        </p:tav>
                                      </p:tavLst>
                                    </p:anim>
                                    <p:animEffect transition="in" filter="fade">
                                      <p:cBhvr>
                                        <p:cTn id="25" dur="2000"/>
                                        <p:tgtEl>
                                          <p:spTgt spid="214022"/>
                                        </p:tgtEl>
                                      </p:cBhvr>
                                    </p:animEffect>
                                  </p:childTnLst>
                                </p:cTn>
                              </p:par>
                              <p:par>
                                <p:cTn id="26" presetID="31" presetClass="entr" presetSubtype="0" fill="hold" nodeType="withEffect">
                                  <p:stCondLst>
                                    <p:cond delay="4000"/>
                                  </p:stCondLst>
                                  <p:iterate type="lt">
                                    <p:tmPct val="5000"/>
                                  </p:iterate>
                                  <p:childTnLst>
                                    <p:set>
                                      <p:cBhvr>
                                        <p:cTn id="27" dur="1" fill="hold">
                                          <p:stCondLst>
                                            <p:cond delay="0"/>
                                          </p:stCondLst>
                                        </p:cTn>
                                        <p:tgtEl>
                                          <p:spTgt spid="214023"/>
                                        </p:tgtEl>
                                        <p:attrNameLst>
                                          <p:attrName>style.visibility</p:attrName>
                                        </p:attrNameLst>
                                      </p:cBhvr>
                                      <p:to>
                                        <p:strVal val="visible"/>
                                      </p:to>
                                    </p:set>
                                    <p:anim calcmode="lin" valueType="num">
                                      <p:cBhvr>
                                        <p:cTn id="28" dur="2000" fill="hold"/>
                                        <p:tgtEl>
                                          <p:spTgt spid="214023"/>
                                        </p:tgtEl>
                                        <p:attrNameLst>
                                          <p:attrName>ppt_w</p:attrName>
                                        </p:attrNameLst>
                                      </p:cBhvr>
                                      <p:tavLst>
                                        <p:tav tm="0">
                                          <p:val>
                                            <p:fltVal val="0"/>
                                          </p:val>
                                        </p:tav>
                                        <p:tav tm="100000">
                                          <p:val>
                                            <p:strVal val="#ppt_w"/>
                                          </p:val>
                                        </p:tav>
                                      </p:tavLst>
                                    </p:anim>
                                    <p:anim calcmode="lin" valueType="num">
                                      <p:cBhvr>
                                        <p:cTn id="29" dur="2000" fill="hold"/>
                                        <p:tgtEl>
                                          <p:spTgt spid="214023"/>
                                        </p:tgtEl>
                                        <p:attrNameLst>
                                          <p:attrName>ppt_h</p:attrName>
                                        </p:attrNameLst>
                                      </p:cBhvr>
                                      <p:tavLst>
                                        <p:tav tm="0">
                                          <p:val>
                                            <p:fltVal val="0"/>
                                          </p:val>
                                        </p:tav>
                                        <p:tav tm="100000">
                                          <p:val>
                                            <p:strVal val="#ppt_h"/>
                                          </p:val>
                                        </p:tav>
                                      </p:tavLst>
                                    </p:anim>
                                    <p:anim calcmode="lin" valueType="num">
                                      <p:cBhvr>
                                        <p:cTn id="30" dur="2000" fill="hold"/>
                                        <p:tgtEl>
                                          <p:spTgt spid="214023"/>
                                        </p:tgtEl>
                                        <p:attrNameLst>
                                          <p:attrName>style.rotation</p:attrName>
                                        </p:attrNameLst>
                                      </p:cBhvr>
                                      <p:tavLst>
                                        <p:tav tm="0">
                                          <p:val>
                                            <p:fltVal val="90"/>
                                          </p:val>
                                        </p:tav>
                                        <p:tav tm="100000">
                                          <p:val>
                                            <p:fltVal val="0"/>
                                          </p:val>
                                        </p:tav>
                                      </p:tavLst>
                                    </p:anim>
                                    <p:animEffect transition="in" filter="fade">
                                      <p:cBhvr>
                                        <p:cTn id="31" dur="2000"/>
                                        <p:tgtEl>
                                          <p:spTgt spid="214023"/>
                                        </p:tgtEl>
                                      </p:cBhvr>
                                    </p:animEffect>
                                  </p:childTnLst>
                                </p:cTn>
                              </p:par>
                              <p:par>
                                <p:cTn id="32" presetID="31" presetClass="entr" presetSubtype="0" fill="hold" nodeType="withEffect">
                                  <p:stCondLst>
                                    <p:cond delay="4000"/>
                                  </p:stCondLst>
                                  <p:iterate type="lt">
                                    <p:tmPct val="5000"/>
                                  </p:iterate>
                                  <p:childTnLst>
                                    <p:set>
                                      <p:cBhvr>
                                        <p:cTn id="33" dur="1" fill="hold">
                                          <p:stCondLst>
                                            <p:cond delay="0"/>
                                          </p:stCondLst>
                                        </p:cTn>
                                        <p:tgtEl>
                                          <p:spTgt spid="214028"/>
                                        </p:tgtEl>
                                        <p:attrNameLst>
                                          <p:attrName>style.visibility</p:attrName>
                                        </p:attrNameLst>
                                      </p:cBhvr>
                                      <p:to>
                                        <p:strVal val="visible"/>
                                      </p:to>
                                    </p:set>
                                    <p:anim calcmode="lin" valueType="num">
                                      <p:cBhvr>
                                        <p:cTn id="34" dur="2000" fill="hold"/>
                                        <p:tgtEl>
                                          <p:spTgt spid="214028"/>
                                        </p:tgtEl>
                                        <p:attrNameLst>
                                          <p:attrName>ppt_w</p:attrName>
                                        </p:attrNameLst>
                                      </p:cBhvr>
                                      <p:tavLst>
                                        <p:tav tm="0">
                                          <p:val>
                                            <p:fltVal val="0"/>
                                          </p:val>
                                        </p:tav>
                                        <p:tav tm="100000">
                                          <p:val>
                                            <p:strVal val="#ppt_w"/>
                                          </p:val>
                                        </p:tav>
                                      </p:tavLst>
                                    </p:anim>
                                    <p:anim calcmode="lin" valueType="num">
                                      <p:cBhvr>
                                        <p:cTn id="35" dur="2000" fill="hold"/>
                                        <p:tgtEl>
                                          <p:spTgt spid="214028"/>
                                        </p:tgtEl>
                                        <p:attrNameLst>
                                          <p:attrName>ppt_h</p:attrName>
                                        </p:attrNameLst>
                                      </p:cBhvr>
                                      <p:tavLst>
                                        <p:tav tm="0">
                                          <p:val>
                                            <p:fltVal val="0"/>
                                          </p:val>
                                        </p:tav>
                                        <p:tav tm="100000">
                                          <p:val>
                                            <p:strVal val="#ppt_h"/>
                                          </p:val>
                                        </p:tav>
                                      </p:tavLst>
                                    </p:anim>
                                    <p:anim calcmode="lin" valueType="num">
                                      <p:cBhvr>
                                        <p:cTn id="36" dur="2000" fill="hold"/>
                                        <p:tgtEl>
                                          <p:spTgt spid="214028"/>
                                        </p:tgtEl>
                                        <p:attrNameLst>
                                          <p:attrName>style.rotation</p:attrName>
                                        </p:attrNameLst>
                                      </p:cBhvr>
                                      <p:tavLst>
                                        <p:tav tm="0">
                                          <p:val>
                                            <p:fltVal val="90"/>
                                          </p:val>
                                        </p:tav>
                                        <p:tav tm="100000">
                                          <p:val>
                                            <p:fltVal val="0"/>
                                          </p:val>
                                        </p:tav>
                                      </p:tavLst>
                                    </p:anim>
                                    <p:animEffect transition="in" filter="fade">
                                      <p:cBhvr>
                                        <p:cTn id="37" dur="2000"/>
                                        <p:tgtEl>
                                          <p:spTgt spid="214028"/>
                                        </p:tgtEl>
                                      </p:cBhvr>
                                    </p:animEffect>
                                  </p:childTnLst>
                                </p:cTn>
                              </p:par>
                              <p:par>
                                <p:cTn id="38" presetID="31" presetClass="entr" presetSubtype="0" fill="hold" nodeType="withEffect">
                                  <p:stCondLst>
                                    <p:cond delay="4000"/>
                                  </p:stCondLst>
                                  <p:iterate type="lt">
                                    <p:tmPct val="5000"/>
                                  </p:iterate>
                                  <p:childTnLst>
                                    <p:set>
                                      <p:cBhvr>
                                        <p:cTn id="39" dur="1" fill="hold">
                                          <p:stCondLst>
                                            <p:cond delay="0"/>
                                          </p:stCondLst>
                                        </p:cTn>
                                        <p:tgtEl>
                                          <p:spTgt spid="214029"/>
                                        </p:tgtEl>
                                        <p:attrNameLst>
                                          <p:attrName>style.visibility</p:attrName>
                                        </p:attrNameLst>
                                      </p:cBhvr>
                                      <p:to>
                                        <p:strVal val="visible"/>
                                      </p:to>
                                    </p:set>
                                    <p:anim calcmode="lin" valueType="num">
                                      <p:cBhvr>
                                        <p:cTn id="40" dur="2000" fill="hold"/>
                                        <p:tgtEl>
                                          <p:spTgt spid="214029"/>
                                        </p:tgtEl>
                                        <p:attrNameLst>
                                          <p:attrName>ppt_w</p:attrName>
                                        </p:attrNameLst>
                                      </p:cBhvr>
                                      <p:tavLst>
                                        <p:tav tm="0">
                                          <p:val>
                                            <p:fltVal val="0"/>
                                          </p:val>
                                        </p:tav>
                                        <p:tav tm="100000">
                                          <p:val>
                                            <p:strVal val="#ppt_w"/>
                                          </p:val>
                                        </p:tav>
                                      </p:tavLst>
                                    </p:anim>
                                    <p:anim calcmode="lin" valueType="num">
                                      <p:cBhvr>
                                        <p:cTn id="41" dur="2000" fill="hold"/>
                                        <p:tgtEl>
                                          <p:spTgt spid="214029"/>
                                        </p:tgtEl>
                                        <p:attrNameLst>
                                          <p:attrName>ppt_h</p:attrName>
                                        </p:attrNameLst>
                                      </p:cBhvr>
                                      <p:tavLst>
                                        <p:tav tm="0">
                                          <p:val>
                                            <p:fltVal val="0"/>
                                          </p:val>
                                        </p:tav>
                                        <p:tav tm="100000">
                                          <p:val>
                                            <p:strVal val="#ppt_h"/>
                                          </p:val>
                                        </p:tav>
                                      </p:tavLst>
                                    </p:anim>
                                    <p:anim calcmode="lin" valueType="num">
                                      <p:cBhvr>
                                        <p:cTn id="42" dur="2000" fill="hold"/>
                                        <p:tgtEl>
                                          <p:spTgt spid="214029"/>
                                        </p:tgtEl>
                                        <p:attrNameLst>
                                          <p:attrName>style.rotation</p:attrName>
                                        </p:attrNameLst>
                                      </p:cBhvr>
                                      <p:tavLst>
                                        <p:tav tm="0">
                                          <p:val>
                                            <p:fltVal val="90"/>
                                          </p:val>
                                        </p:tav>
                                        <p:tav tm="100000">
                                          <p:val>
                                            <p:fltVal val="0"/>
                                          </p:val>
                                        </p:tav>
                                      </p:tavLst>
                                    </p:anim>
                                    <p:animEffect transition="in" filter="fade">
                                      <p:cBhvr>
                                        <p:cTn id="43" dur="2000"/>
                                        <p:tgtEl>
                                          <p:spTgt spid="214029"/>
                                        </p:tgtEl>
                                      </p:cBhvr>
                                    </p:animEffect>
                                  </p:childTnLst>
                                </p:cTn>
                              </p:par>
                              <p:par>
                                <p:cTn id="44" presetID="31" presetClass="entr" presetSubtype="0" fill="hold" nodeType="withEffect">
                                  <p:stCondLst>
                                    <p:cond delay="4000"/>
                                  </p:stCondLst>
                                  <p:iterate type="lt">
                                    <p:tmPct val="5000"/>
                                  </p:iterate>
                                  <p:childTnLst>
                                    <p:set>
                                      <p:cBhvr>
                                        <p:cTn id="45" dur="1" fill="hold">
                                          <p:stCondLst>
                                            <p:cond delay="0"/>
                                          </p:stCondLst>
                                        </p:cTn>
                                        <p:tgtEl>
                                          <p:spTgt spid="214030"/>
                                        </p:tgtEl>
                                        <p:attrNameLst>
                                          <p:attrName>style.visibility</p:attrName>
                                        </p:attrNameLst>
                                      </p:cBhvr>
                                      <p:to>
                                        <p:strVal val="visible"/>
                                      </p:to>
                                    </p:set>
                                    <p:anim calcmode="lin" valueType="num">
                                      <p:cBhvr>
                                        <p:cTn id="46" dur="2000" fill="hold"/>
                                        <p:tgtEl>
                                          <p:spTgt spid="214030"/>
                                        </p:tgtEl>
                                        <p:attrNameLst>
                                          <p:attrName>ppt_w</p:attrName>
                                        </p:attrNameLst>
                                      </p:cBhvr>
                                      <p:tavLst>
                                        <p:tav tm="0">
                                          <p:val>
                                            <p:fltVal val="0"/>
                                          </p:val>
                                        </p:tav>
                                        <p:tav tm="100000">
                                          <p:val>
                                            <p:strVal val="#ppt_w"/>
                                          </p:val>
                                        </p:tav>
                                      </p:tavLst>
                                    </p:anim>
                                    <p:anim calcmode="lin" valueType="num">
                                      <p:cBhvr>
                                        <p:cTn id="47" dur="2000" fill="hold"/>
                                        <p:tgtEl>
                                          <p:spTgt spid="214030"/>
                                        </p:tgtEl>
                                        <p:attrNameLst>
                                          <p:attrName>ppt_h</p:attrName>
                                        </p:attrNameLst>
                                      </p:cBhvr>
                                      <p:tavLst>
                                        <p:tav tm="0">
                                          <p:val>
                                            <p:fltVal val="0"/>
                                          </p:val>
                                        </p:tav>
                                        <p:tav tm="100000">
                                          <p:val>
                                            <p:strVal val="#ppt_h"/>
                                          </p:val>
                                        </p:tav>
                                      </p:tavLst>
                                    </p:anim>
                                    <p:anim calcmode="lin" valueType="num">
                                      <p:cBhvr>
                                        <p:cTn id="48" dur="2000" fill="hold"/>
                                        <p:tgtEl>
                                          <p:spTgt spid="214030"/>
                                        </p:tgtEl>
                                        <p:attrNameLst>
                                          <p:attrName>style.rotation</p:attrName>
                                        </p:attrNameLst>
                                      </p:cBhvr>
                                      <p:tavLst>
                                        <p:tav tm="0">
                                          <p:val>
                                            <p:fltVal val="90"/>
                                          </p:val>
                                        </p:tav>
                                        <p:tav tm="100000">
                                          <p:val>
                                            <p:fltVal val="0"/>
                                          </p:val>
                                        </p:tav>
                                      </p:tavLst>
                                    </p:anim>
                                    <p:animEffect transition="in" filter="fade">
                                      <p:cBhvr>
                                        <p:cTn id="49" dur="2000"/>
                                        <p:tgtEl>
                                          <p:spTgt spid="214030"/>
                                        </p:tgtEl>
                                      </p:cBhvr>
                                    </p:animEffect>
                                  </p:childTnLst>
                                </p:cTn>
                              </p:par>
                            </p:childTnLst>
                          </p:cTn>
                        </p:par>
                        <p:par>
                          <p:cTn id="50" fill="hold" nodeType="afterGroup">
                            <p:stCondLst>
                              <p:cond delay="6000"/>
                            </p:stCondLst>
                            <p:childTnLst>
                              <p:par>
                                <p:cTn id="51" presetID="37" presetClass="entr" presetSubtype="0" fill="hold" nodeType="afterEffect">
                                  <p:stCondLst>
                                    <p:cond delay="0"/>
                                  </p:stCondLst>
                                  <p:childTnLst>
                                    <p:set>
                                      <p:cBhvr>
                                        <p:cTn id="52" dur="1" fill="hold">
                                          <p:stCondLst>
                                            <p:cond delay="0"/>
                                          </p:stCondLst>
                                        </p:cTn>
                                        <p:tgtEl>
                                          <p:spTgt spid="214024"/>
                                        </p:tgtEl>
                                        <p:attrNameLst>
                                          <p:attrName>style.visibility</p:attrName>
                                        </p:attrNameLst>
                                      </p:cBhvr>
                                      <p:to>
                                        <p:strVal val="visible"/>
                                      </p:to>
                                    </p:set>
                                    <p:animEffect transition="in" filter="fade">
                                      <p:cBhvr>
                                        <p:cTn id="53" dur="1000"/>
                                        <p:tgtEl>
                                          <p:spTgt spid="214024"/>
                                        </p:tgtEl>
                                      </p:cBhvr>
                                    </p:animEffect>
                                    <p:anim calcmode="lin" valueType="num">
                                      <p:cBhvr>
                                        <p:cTn id="54" dur="1000" fill="hold"/>
                                        <p:tgtEl>
                                          <p:spTgt spid="214024"/>
                                        </p:tgtEl>
                                        <p:attrNameLst>
                                          <p:attrName>ppt_x</p:attrName>
                                        </p:attrNameLst>
                                      </p:cBhvr>
                                      <p:tavLst>
                                        <p:tav tm="0">
                                          <p:val>
                                            <p:strVal val="#ppt_x"/>
                                          </p:val>
                                        </p:tav>
                                        <p:tav tm="100000">
                                          <p:val>
                                            <p:strVal val="#ppt_x"/>
                                          </p:val>
                                        </p:tav>
                                      </p:tavLst>
                                    </p:anim>
                                    <p:anim calcmode="lin" valueType="num">
                                      <p:cBhvr>
                                        <p:cTn id="55" dur="900" decel="100000" fill="hold"/>
                                        <p:tgtEl>
                                          <p:spTgt spid="2140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14024"/>
                                        </p:tgtEl>
                                        <p:attrNameLst>
                                          <p:attrName>ppt_y</p:attrName>
                                        </p:attrNameLst>
                                      </p:cBhvr>
                                      <p:tavLst>
                                        <p:tav tm="0">
                                          <p:val>
                                            <p:strVal val="#ppt_y-.03"/>
                                          </p:val>
                                        </p:tav>
                                        <p:tav tm="100000">
                                          <p:val>
                                            <p:strVal val="#ppt_y"/>
                                          </p:val>
                                        </p:tav>
                                      </p:tavLst>
                                    </p:anim>
                                  </p:childTnLst>
                                </p:cTn>
                              </p:par>
                            </p:childTnLst>
                          </p:cTn>
                        </p:par>
                        <p:par>
                          <p:cTn id="57" fill="hold" nodeType="afterGroup">
                            <p:stCondLst>
                              <p:cond delay="7000"/>
                            </p:stCondLst>
                            <p:childTnLst>
                              <p:par>
                                <p:cTn id="58" presetID="37" presetClass="entr" presetSubtype="0" fill="hold" nodeType="afterEffect">
                                  <p:stCondLst>
                                    <p:cond delay="0"/>
                                  </p:stCondLst>
                                  <p:childTnLst>
                                    <p:set>
                                      <p:cBhvr>
                                        <p:cTn id="59" dur="1" fill="hold">
                                          <p:stCondLst>
                                            <p:cond delay="0"/>
                                          </p:stCondLst>
                                        </p:cTn>
                                        <p:tgtEl>
                                          <p:spTgt spid="214025"/>
                                        </p:tgtEl>
                                        <p:attrNameLst>
                                          <p:attrName>style.visibility</p:attrName>
                                        </p:attrNameLst>
                                      </p:cBhvr>
                                      <p:to>
                                        <p:strVal val="visible"/>
                                      </p:to>
                                    </p:set>
                                    <p:animEffect transition="in" filter="fade">
                                      <p:cBhvr>
                                        <p:cTn id="60" dur="1000"/>
                                        <p:tgtEl>
                                          <p:spTgt spid="214025"/>
                                        </p:tgtEl>
                                      </p:cBhvr>
                                    </p:animEffect>
                                    <p:anim calcmode="lin" valueType="num">
                                      <p:cBhvr>
                                        <p:cTn id="61" dur="1000" fill="hold"/>
                                        <p:tgtEl>
                                          <p:spTgt spid="214025"/>
                                        </p:tgtEl>
                                        <p:attrNameLst>
                                          <p:attrName>ppt_x</p:attrName>
                                        </p:attrNameLst>
                                      </p:cBhvr>
                                      <p:tavLst>
                                        <p:tav tm="0">
                                          <p:val>
                                            <p:strVal val="#ppt_x"/>
                                          </p:val>
                                        </p:tav>
                                        <p:tav tm="100000">
                                          <p:val>
                                            <p:strVal val="#ppt_x"/>
                                          </p:val>
                                        </p:tav>
                                      </p:tavLst>
                                    </p:anim>
                                    <p:anim calcmode="lin" valueType="num">
                                      <p:cBhvr>
                                        <p:cTn id="62" dur="900" decel="100000" fill="hold"/>
                                        <p:tgtEl>
                                          <p:spTgt spid="214025"/>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14025"/>
                                        </p:tgtEl>
                                        <p:attrNameLst>
                                          <p:attrName>ppt_y</p:attrName>
                                        </p:attrNameLst>
                                      </p:cBhvr>
                                      <p:tavLst>
                                        <p:tav tm="0">
                                          <p:val>
                                            <p:strVal val="#ppt_y-.03"/>
                                          </p:val>
                                        </p:tav>
                                        <p:tav tm="100000">
                                          <p:val>
                                            <p:strVal val="#ppt_y"/>
                                          </p:val>
                                        </p:tav>
                                      </p:tavLst>
                                    </p:anim>
                                  </p:childTnLst>
                                </p:cTn>
                              </p:par>
                            </p:childTnLst>
                          </p:cTn>
                        </p:par>
                        <p:par>
                          <p:cTn id="64" fill="hold" nodeType="afterGroup">
                            <p:stCondLst>
                              <p:cond delay="8000"/>
                            </p:stCondLst>
                            <p:childTnLst>
                              <p:par>
                                <p:cTn id="65" presetID="37" presetClass="entr" presetSubtype="0" fill="hold" nodeType="afterEffect">
                                  <p:stCondLst>
                                    <p:cond delay="0"/>
                                  </p:stCondLst>
                                  <p:childTnLst>
                                    <p:set>
                                      <p:cBhvr>
                                        <p:cTn id="66" dur="1" fill="hold">
                                          <p:stCondLst>
                                            <p:cond delay="0"/>
                                          </p:stCondLst>
                                        </p:cTn>
                                        <p:tgtEl>
                                          <p:spTgt spid="214026"/>
                                        </p:tgtEl>
                                        <p:attrNameLst>
                                          <p:attrName>style.visibility</p:attrName>
                                        </p:attrNameLst>
                                      </p:cBhvr>
                                      <p:to>
                                        <p:strVal val="visible"/>
                                      </p:to>
                                    </p:set>
                                    <p:animEffect transition="in" filter="fade">
                                      <p:cBhvr>
                                        <p:cTn id="67" dur="1000"/>
                                        <p:tgtEl>
                                          <p:spTgt spid="214026"/>
                                        </p:tgtEl>
                                      </p:cBhvr>
                                    </p:animEffect>
                                    <p:anim calcmode="lin" valueType="num">
                                      <p:cBhvr>
                                        <p:cTn id="68" dur="1000" fill="hold"/>
                                        <p:tgtEl>
                                          <p:spTgt spid="214026"/>
                                        </p:tgtEl>
                                        <p:attrNameLst>
                                          <p:attrName>ppt_x</p:attrName>
                                        </p:attrNameLst>
                                      </p:cBhvr>
                                      <p:tavLst>
                                        <p:tav tm="0">
                                          <p:val>
                                            <p:strVal val="#ppt_x"/>
                                          </p:val>
                                        </p:tav>
                                        <p:tav tm="100000">
                                          <p:val>
                                            <p:strVal val="#ppt_x"/>
                                          </p:val>
                                        </p:tav>
                                      </p:tavLst>
                                    </p:anim>
                                    <p:anim calcmode="lin" valueType="num">
                                      <p:cBhvr>
                                        <p:cTn id="69" dur="900" decel="100000" fill="hold"/>
                                        <p:tgtEl>
                                          <p:spTgt spid="214026"/>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14026"/>
                                        </p:tgtEl>
                                        <p:attrNameLst>
                                          <p:attrName>ppt_y</p:attrName>
                                        </p:attrNameLst>
                                      </p:cBhvr>
                                      <p:tavLst>
                                        <p:tav tm="0">
                                          <p:val>
                                            <p:strVal val="#ppt_y-.03"/>
                                          </p:val>
                                        </p:tav>
                                        <p:tav tm="100000">
                                          <p:val>
                                            <p:strVal val="#ppt_y"/>
                                          </p:val>
                                        </p:tav>
                                      </p:tavLst>
                                    </p:anim>
                                  </p:childTnLst>
                                </p:cTn>
                              </p:par>
                            </p:childTnLst>
                          </p:cTn>
                        </p:par>
                        <p:par>
                          <p:cTn id="71" fill="hold" nodeType="afterGroup">
                            <p:stCondLst>
                              <p:cond delay="9000"/>
                            </p:stCondLst>
                            <p:childTnLst>
                              <p:par>
                                <p:cTn id="72" presetID="37" presetClass="entr" presetSubtype="0" fill="hold" nodeType="afterEffect">
                                  <p:stCondLst>
                                    <p:cond delay="0"/>
                                  </p:stCondLst>
                                  <p:childTnLst>
                                    <p:set>
                                      <p:cBhvr>
                                        <p:cTn id="73" dur="1" fill="hold">
                                          <p:stCondLst>
                                            <p:cond delay="0"/>
                                          </p:stCondLst>
                                        </p:cTn>
                                        <p:tgtEl>
                                          <p:spTgt spid="214027"/>
                                        </p:tgtEl>
                                        <p:attrNameLst>
                                          <p:attrName>style.visibility</p:attrName>
                                        </p:attrNameLst>
                                      </p:cBhvr>
                                      <p:to>
                                        <p:strVal val="visible"/>
                                      </p:to>
                                    </p:set>
                                    <p:animEffect transition="in" filter="fade">
                                      <p:cBhvr>
                                        <p:cTn id="74" dur="1000"/>
                                        <p:tgtEl>
                                          <p:spTgt spid="214027"/>
                                        </p:tgtEl>
                                      </p:cBhvr>
                                    </p:animEffect>
                                    <p:anim calcmode="lin" valueType="num">
                                      <p:cBhvr>
                                        <p:cTn id="75" dur="1000" fill="hold"/>
                                        <p:tgtEl>
                                          <p:spTgt spid="214027"/>
                                        </p:tgtEl>
                                        <p:attrNameLst>
                                          <p:attrName>ppt_x</p:attrName>
                                        </p:attrNameLst>
                                      </p:cBhvr>
                                      <p:tavLst>
                                        <p:tav tm="0">
                                          <p:val>
                                            <p:strVal val="#ppt_x"/>
                                          </p:val>
                                        </p:tav>
                                        <p:tav tm="100000">
                                          <p:val>
                                            <p:strVal val="#ppt_x"/>
                                          </p:val>
                                        </p:tav>
                                      </p:tavLst>
                                    </p:anim>
                                    <p:anim calcmode="lin" valueType="num">
                                      <p:cBhvr>
                                        <p:cTn id="76" dur="900" decel="100000" fill="hold"/>
                                        <p:tgtEl>
                                          <p:spTgt spid="214027"/>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14027"/>
                                        </p:tgtEl>
                                        <p:attrNameLst>
                                          <p:attrName>ppt_y</p:attrName>
                                        </p:attrNameLst>
                                      </p:cBhvr>
                                      <p:tavLst>
                                        <p:tav tm="0">
                                          <p:val>
                                            <p:strVal val="#ppt_y-.03"/>
                                          </p:val>
                                        </p:tav>
                                        <p:tav tm="100000">
                                          <p:val>
                                            <p:strVal val="#ppt_y"/>
                                          </p:val>
                                        </p:tav>
                                      </p:tavLst>
                                    </p:anim>
                                  </p:childTnLst>
                                </p:cTn>
                              </p:par>
                            </p:childTnLst>
                          </p:cTn>
                        </p:par>
                        <p:par>
                          <p:cTn id="78" fill="hold" nodeType="afterGroup">
                            <p:stCondLst>
                              <p:cond delay="10000"/>
                            </p:stCondLst>
                            <p:childTnLst>
                              <p:par>
                                <p:cTn id="79" presetID="37" presetClass="entr" presetSubtype="0" fill="hold" nodeType="afterEffect">
                                  <p:stCondLst>
                                    <p:cond delay="0"/>
                                  </p:stCondLst>
                                  <p:childTnLst>
                                    <p:set>
                                      <p:cBhvr>
                                        <p:cTn id="80" dur="1" fill="hold">
                                          <p:stCondLst>
                                            <p:cond delay="0"/>
                                          </p:stCondLst>
                                        </p:cTn>
                                        <p:tgtEl>
                                          <p:spTgt spid="214031"/>
                                        </p:tgtEl>
                                        <p:attrNameLst>
                                          <p:attrName>style.visibility</p:attrName>
                                        </p:attrNameLst>
                                      </p:cBhvr>
                                      <p:to>
                                        <p:strVal val="visible"/>
                                      </p:to>
                                    </p:set>
                                    <p:animEffect transition="in" filter="fade">
                                      <p:cBhvr>
                                        <p:cTn id="81" dur="1000"/>
                                        <p:tgtEl>
                                          <p:spTgt spid="214031"/>
                                        </p:tgtEl>
                                      </p:cBhvr>
                                    </p:animEffect>
                                    <p:anim calcmode="lin" valueType="num">
                                      <p:cBhvr>
                                        <p:cTn id="82" dur="1000" fill="hold"/>
                                        <p:tgtEl>
                                          <p:spTgt spid="214031"/>
                                        </p:tgtEl>
                                        <p:attrNameLst>
                                          <p:attrName>ppt_x</p:attrName>
                                        </p:attrNameLst>
                                      </p:cBhvr>
                                      <p:tavLst>
                                        <p:tav tm="0">
                                          <p:val>
                                            <p:strVal val="#ppt_x"/>
                                          </p:val>
                                        </p:tav>
                                        <p:tav tm="100000">
                                          <p:val>
                                            <p:strVal val="#ppt_x"/>
                                          </p:val>
                                        </p:tav>
                                      </p:tavLst>
                                    </p:anim>
                                    <p:anim calcmode="lin" valueType="num">
                                      <p:cBhvr>
                                        <p:cTn id="83" dur="900" decel="100000" fill="hold"/>
                                        <p:tgtEl>
                                          <p:spTgt spid="214031"/>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14031"/>
                                        </p:tgtEl>
                                        <p:attrNameLst>
                                          <p:attrName>ppt_y</p:attrName>
                                        </p:attrNameLst>
                                      </p:cBhvr>
                                      <p:tavLst>
                                        <p:tav tm="0">
                                          <p:val>
                                            <p:strVal val="#ppt_y-.03"/>
                                          </p:val>
                                        </p:tav>
                                        <p:tav tm="100000">
                                          <p:val>
                                            <p:strVal val="#ppt_y"/>
                                          </p:val>
                                        </p:tav>
                                      </p:tavLst>
                                    </p:anim>
                                  </p:childTnLst>
                                </p:cTn>
                              </p:par>
                            </p:childTnLst>
                          </p:cTn>
                        </p:par>
                        <p:par>
                          <p:cTn id="85" fill="hold" nodeType="afterGroup">
                            <p:stCondLst>
                              <p:cond delay="11000"/>
                            </p:stCondLst>
                            <p:childTnLst>
                              <p:par>
                                <p:cTn id="86" presetID="37" presetClass="entr" presetSubtype="0" fill="hold" nodeType="afterEffect">
                                  <p:stCondLst>
                                    <p:cond delay="0"/>
                                  </p:stCondLst>
                                  <p:childTnLst>
                                    <p:set>
                                      <p:cBhvr>
                                        <p:cTn id="87" dur="1" fill="hold">
                                          <p:stCondLst>
                                            <p:cond delay="0"/>
                                          </p:stCondLst>
                                        </p:cTn>
                                        <p:tgtEl>
                                          <p:spTgt spid="214032"/>
                                        </p:tgtEl>
                                        <p:attrNameLst>
                                          <p:attrName>style.visibility</p:attrName>
                                        </p:attrNameLst>
                                      </p:cBhvr>
                                      <p:to>
                                        <p:strVal val="visible"/>
                                      </p:to>
                                    </p:set>
                                    <p:animEffect transition="in" filter="fade">
                                      <p:cBhvr>
                                        <p:cTn id="88" dur="1000"/>
                                        <p:tgtEl>
                                          <p:spTgt spid="214032"/>
                                        </p:tgtEl>
                                      </p:cBhvr>
                                    </p:animEffect>
                                    <p:anim calcmode="lin" valueType="num">
                                      <p:cBhvr>
                                        <p:cTn id="89" dur="1000" fill="hold"/>
                                        <p:tgtEl>
                                          <p:spTgt spid="214032"/>
                                        </p:tgtEl>
                                        <p:attrNameLst>
                                          <p:attrName>ppt_x</p:attrName>
                                        </p:attrNameLst>
                                      </p:cBhvr>
                                      <p:tavLst>
                                        <p:tav tm="0">
                                          <p:val>
                                            <p:strVal val="#ppt_x"/>
                                          </p:val>
                                        </p:tav>
                                        <p:tav tm="100000">
                                          <p:val>
                                            <p:strVal val="#ppt_x"/>
                                          </p:val>
                                        </p:tav>
                                      </p:tavLst>
                                    </p:anim>
                                    <p:anim calcmode="lin" valueType="num">
                                      <p:cBhvr>
                                        <p:cTn id="90" dur="900" decel="100000" fill="hold"/>
                                        <p:tgtEl>
                                          <p:spTgt spid="21403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14032"/>
                                        </p:tgtEl>
                                        <p:attrNameLst>
                                          <p:attrName>ppt_y</p:attrName>
                                        </p:attrNameLst>
                                      </p:cBhvr>
                                      <p:tavLst>
                                        <p:tav tm="0">
                                          <p:val>
                                            <p:strVal val="#ppt_y-.03"/>
                                          </p:val>
                                        </p:tav>
                                        <p:tav tm="100000">
                                          <p:val>
                                            <p:strVal val="#ppt_y"/>
                                          </p:val>
                                        </p:tav>
                                      </p:tavLst>
                                    </p:anim>
                                  </p:childTnLst>
                                </p:cTn>
                              </p:par>
                            </p:childTnLst>
                          </p:cTn>
                        </p:par>
                        <p:par>
                          <p:cTn id="92" fill="hold" nodeType="afterGroup">
                            <p:stCondLst>
                              <p:cond delay="12000"/>
                            </p:stCondLst>
                            <p:childTnLst>
                              <p:par>
                                <p:cTn id="93" presetID="37" presetClass="entr" presetSubtype="0" fill="hold" nodeType="afterEffect">
                                  <p:stCondLst>
                                    <p:cond delay="0"/>
                                  </p:stCondLst>
                                  <p:childTnLst>
                                    <p:set>
                                      <p:cBhvr>
                                        <p:cTn id="94" dur="1" fill="hold">
                                          <p:stCondLst>
                                            <p:cond delay="0"/>
                                          </p:stCondLst>
                                        </p:cTn>
                                        <p:tgtEl>
                                          <p:spTgt spid="214033"/>
                                        </p:tgtEl>
                                        <p:attrNameLst>
                                          <p:attrName>style.visibility</p:attrName>
                                        </p:attrNameLst>
                                      </p:cBhvr>
                                      <p:to>
                                        <p:strVal val="visible"/>
                                      </p:to>
                                    </p:set>
                                    <p:animEffect transition="in" filter="fade">
                                      <p:cBhvr>
                                        <p:cTn id="95" dur="1000"/>
                                        <p:tgtEl>
                                          <p:spTgt spid="214033"/>
                                        </p:tgtEl>
                                      </p:cBhvr>
                                    </p:animEffect>
                                    <p:anim calcmode="lin" valueType="num">
                                      <p:cBhvr>
                                        <p:cTn id="96" dur="1000" fill="hold"/>
                                        <p:tgtEl>
                                          <p:spTgt spid="214033"/>
                                        </p:tgtEl>
                                        <p:attrNameLst>
                                          <p:attrName>ppt_x</p:attrName>
                                        </p:attrNameLst>
                                      </p:cBhvr>
                                      <p:tavLst>
                                        <p:tav tm="0">
                                          <p:val>
                                            <p:strVal val="#ppt_x"/>
                                          </p:val>
                                        </p:tav>
                                        <p:tav tm="100000">
                                          <p:val>
                                            <p:strVal val="#ppt_x"/>
                                          </p:val>
                                        </p:tav>
                                      </p:tavLst>
                                    </p:anim>
                                    <p:anim calcmode="lin" valueType="num">
                                      <p:cBhvr>
                                        <p:cTn id="97" dur="900" decel="100000" fill="hold"/>
                                        <p:tgtEl>
                                          <p:spTgt spid="21403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214033"/>
                                        </p:tgtEl>
                                        <p:attrNameLst>
                                          <p:attrName>ppt_y</p:attrName>
                                        </p:attrNameLst>
                                      </p:cBhvr>
                                      <p:tavLst>
                                        <p:tav tm="0">
                                          <p:val>
                                            <p:strVal val="#ppt_y-.03"/>
                                          </p:val>
                                        </p:tav>
                                        <p:tav tm="100000">
                                          <p:val>
                                            <p:strVal val="#ppt_y"/>
                                          </p:val>
                                        </p:tav>
                                      </p:tavLst>
                                    </p:anim>
                                  </p:childTnLst>
                                </p:cTn>
                              </p:par>
                            </p:childTnLst>
                          </p:cTn>
                        </p:par>
                        <p:par>
                          <p:cTn id="99" fill="hold" nodeType="afterGroup">
                            <p:stCondLst>
                              <p:cond delay="13000"/>
                            </p:stCondLst>
                            <p:childTnLst>
                              <p:par>
                                <p:cTn id="100" presetID="29" presetClass="exit" presetSubtype="0" fill="hold" nodeType="afterEffect">
                                  <p:stCondLst>
                                    <p:cond delay="0"/>
                                  </p:stCondLst>
                                  <p:childTnLst>
                                    <p:anim calcmode="lin" valueType="num">
                                      <p:cBhvr>
                                        <p:cTn id="101" dur="5000"/>
                                        <p:tgtEl>
                                          <p:spTgt spid="214018"/>
                                        </p:tgtEl>
                                        <p:attrNameLst>
                                          <p:attrName>ppt_x</p:attrName>
                                        </p:attrNameLst>
                                      </p:cBhvr>
                                      <p:tavLst>
                                        <p:tav tm="0">
                                          <p:val>
                                            <p:strVal val="ppt_x"/>
                                          </p:val>
                                        </p:tav>
                                        <p:tav tm="100000">
                                          <p:val>
                                            <p:strVal val="ppt_x-.2"/>
                                          </p:val>
                                        </p:tav>
                                      </p:tavLst>
                                    </p:anim>
                                    <p:anim calcmode="lin" valueType="num">
                                      <p:cBhvr>
                                        <p:cTn id="102" dur="5000"/>
                                        <p:tgtEl>
                                          <p:spTgt spid="214018"/>
                                        </p:tgtEl>
                                        <p:attrNameLst>
                                          <p:attrName>ppt_y</p:attrName>
                                        </p:attrNameLst>
                                      </p:cBhvr>
                                      <p:tavLst>
                                        <p:tav tm="0">
                                          <p:val>
                                            <p:strVal val="ppt_y"/>
                                          </p:val>
                                        </p:tav>
                                        <p:tav tm="100000">
                                          <p:val>
                                            <p:strVal val="ppt_y"/>
                                          </p:val>
                                        </p:tav>
                                      </p:tavLst>
                                    </p:anim>
                                    <p:animEffect transition="out" filter="fade">
                                      <p:cBhvr>
                                        <p:cTn id="103" dur="5000"/>
                                        <p:tgtEl>
                                          <p:spTgt spid="214018"/>
                                        </p:tgtEl>
                                      </p:cBhvr>
                                    </p:animEffect>
                                    <p:set>
                                      <p:cBhvr>
                                        <p:cTn id="104" dur="1" fill="hold">
                                          <p:stCondLst>
                                            <p:cond delay="4999"/>
                                          </p:stCondLst>
                                        </p:cTn>
                                        <p:tgtEl>
                                          <p:spTgt spid="2140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4" grpId="0"/>
      <p:bldP spid="214025" grpId="0"/>
      <p:bldP spid="214026" grpId="0"/>
      <p:bldP spid="214027" grpId="0"/>
      <p:bldP spid="214031" grpId="0"/>
      <p:bldP spid="214032" grpId="0"/>
      <p:bldP spid="214033" grpId="0"/>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50000">
              <a:srgbClr val="764700"/>
            </a:gs>
            <a:gs pos="100000">
              <a:srgbClr val="FF9900"/>
            </a:gs>
          </a:gsLst>
          <a:lin ang="5400000" scaled="1"/>
        </a:gradFill>
        <a:effectLst/>
      </p:bgPr>
    </p:bg>
    <p:spTree>
      <p:nvGrpSpPr>
        <p:cNvPr id="1" name=""/>
        <p:cNvGrpSpPr/>
        <p:nvPr/>
      </p:nvGrpSpPr>
      <p:grpSpPr>
        <a:xfrm>
          <a:off x="0" y="0"/>
          <a:ext cx="0" cy="0"/>
          <a:chOff x="0" y="0"/>
          <a:chExt cx="0" cy="0"/>
        </a:xfrm>
      </p:grpSpPr>
      <p:sp>
        <p:nvSpPr>
          <p:cNvPr id="165890" name="Text Box 2">
            <a:extLst>
              <a:ext uri="{FF2B5EF4-FFF2-40B4-BE49-F238E27FC236}">
                <a16:creationId xmlns:a16="http://schemas.microsoft.com/office/drawing/2014/main" id="{DBB8A89D-BFB5-2CEA-5B64-87304A85D89D}"/>
              </a:ext>
            </a:extLst>
          </p:cNvPr>
          <p:cNvSpPr txBox="1">
            <a:spLocks noChangeArrowheads="1"/>
          </p:cNvSpPr>
          <p:nvPr/>
        </p:nvSpPr>
        <p:spPr bwMode="auto">
          <a:xfrm>
            <a:off x="0" y="228600"/>
            <a:ext cx="906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r>
              <a:rPr lang="en-US" altLang="en-US" sz="6000" b="1">
                <a:latin typeface="Garamond" panose="02020404030301010803" pitchFamily="18" charset="0"/>
                <a:sym typeface="Wingdings" panose="05000000000000000000" pitchFamily="2" charset="2"/>
              </a:rPr>
              <a:t>CH</a:t>
            </a:r>
            <a:r>
              <a:rPr lang="en-US" altLang="en-US" sz="6000" b="1" baseline="-25000">
                <a:latin typeface="Garamond" panose="02020404030301010803" pitchFamily="18" charset="0"/>
                <a:sym typeface="Wingdings" panose="05000000000000000000" pitchFamily="2" charset="2"/>
              </a:rPr>
              <a:t>4</a:t>
            </a:r>
            <a:r>
              <a:rPr lang="en-US" altLang="en-US" sz="6000" b="1">
                <a:latin typeface="Garamond" panose="02020404030301010803" pitchFamily="18" charset="0"/>
                <a:sym typeface="Wingdings" panose="05000000000000000000" pitchFamily="2" charset="2"/>
              </a:rPr>
              <a:t> +  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CO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H</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O</a:t>
            </a:r>
            <a:r>
              <a:rPr lang="en-US" altLang="en-US" sz="4400" b="1">
                <a:latin typeface="Garamond" panose="02020404030301010803" pitchFamily="18" charset="0"/>
                <a:sym typeface="Wingdings" panose="05000000000000000000" pitchFamily="2" charset="2"/>
              </a:rPr>
              <a:t>   </a:t>
            </a:r>
          </a:p>
        </p:txBody>
      </p:sp>
      <p:sp>
        <p:nvSpPr>
          <p:cNvPr id="165891" name="Line 3">
            <a:extLst>
              <a:ext uri="{FF2B5EF4-FFF2-40B4-BE49-F238E27FC236}">
                <a16:creationId xmlns:a16="http://schemas.microsoft.com/office/drawing/2014/main" id="{EA20253D-E76A-1410-B0DB-964660FE3CB9}"/>
              </a:ext>
            </a:extLst>
          </p:cNvPr>
          <p:cNvSpPr>
            <a:spLocks noChangeShapeType="1"/>
          </p:cNvSpPr>
          <p:nvPr/>
        </p:nvSpPr>
        <p:spPr bwMode="auto">
          <a:xfrm>
            <a:off x="701675" y="1316038"/>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892" name="Line 4">
            <a:extLst>
              <a:ext uri="{FF2B5EF4-FFF2-40B4-BE49-F238E27FC236}">
                <a16:creationId xmlns:a16="http://schemas.microsoft.com/office/drawing/2014/main" id="{F74D171A-BB8E-6C86-616F-108500B14F18}"/>
              </a:ext>
            </a:extLst>
          </p:cNvPr>
          <p:cNvSpPr>
            <a:spLocks noChangeShapeType="1"/>
          </p:cNvSpPr>
          <p:nvPr/>
        </p:nvSpPr>
        <p:spPr bwMode="auto">
          <a:xfrm>
            <a:off x="31400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893" name="Line 5">
            <a:extLst>
              <a:ext uri="{FF2B5EF4-FFF2-40B4-BE49-F238E27FC236}">
                <a16:creationId xmlns:a16="http://schemas.microsoft.com/office/drawing/2014/main" id="{4D6BC2D8-A972-6739-7695-69561541081B}"/>
              </a:ext>
            </a:extLst>
          </p:cNvPr>
          <p:cNvSpPr>
            <a:spLocks noChangeShapeType="1"/>
          </p:cNvSpPr>
          <p:nvPr/>
        </p:nvSpPr>
        <p:spPr bwMode="auto">
          <a:xfrm>
            <a:off x="5181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894" name="Line 6">
            <a:extLst>
              <a:ext uri="{FF2B5EF4-FFF2-40B4-BE49-F238E27FC236}">
                <a16:creationId xmlns:a16="http://schemas.microsoft.com/office/drawing/2014/main" id="{2D00526C-8AF2-06BE-23F5-7D4307566D8A}"/>
              </a:ext>
            </a:extLst>
          </p:cNvPr>
          <p:cNvSpPr>
            <a:spLocks noChangeShapeType="1"/>
          </p:cNvSpPr>
          <p:nvPr/>
        </p:nvSpPr>
        <p:spPr bwMode="auto">
          <a:xfrm>
            <a:off x="58832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895" name="Rectangle 7">
            <a:extLst>
              <a:ext uri="{FF2B5EF4-FFF2-40B4-BE49-F238E27FC236}">
                <a16:creationId xmlns:a16="http://schemas.microsoft.com/office/drawing/2014/main" id="{465DB363-4769-0950-4568-8FEF97834D0D}"/>
              </a:ext>
            </a:extLst>
          </p:cNvPr>
          <p:cNvSpPr>
            <a:spLocks noChangeArrowheads="1"/>
          </p:cNvSpPr>
          <p:nvPr/>
        </p:nvSpPr>
        <p:spPr bwMode="auto">
          <a:xfrm>
            <a:off x="6572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5896" name="Rectangle 8">
            <a:extLst>
              <a:ext uri="{FF2B5EF4-FFF2-40B4-BE49-F238E27FC236}">
                <a16:creationId xmlns:a16="http://schemas.microsoft.com/office/drawing/2014/main" id="{DAAD6A6C-74CC-58E0-3D2C-BDF3203CF9C5}"/>
              </a:ext>
            </a:extLst>
          </p:cNvPr>
          <p:cNvSpPr>
            <a:spLocks noChangeArrowheads="1"/>
          </p:cNvSpPr>
          <p:nvPr/>
        </p:nvSpPr>
        <p:spPr bwMode="auto">
          <a:xfrm>
            <a:off x="32480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5897" name="Rectangle 9">
            <a:extLst>
              <a:ext uri="{FF2B5EF4-FFF2-40B4-BE49-F238E27FC236}">
                <a16:creationId xmlns:a16="http://schemas.microsoft.com/office/drawing/2014/main" id="{99AEED35-3675-840F-C272-BA76CF01A063}"/>
              </a:ext>
            </a:extLst>
          </p:cNvPr>
          <p:cNvSpPr>
            <a:spLocks noChangeArrowheads="1"/>
          </p:cNvSpPr>
          <p:nvPr/>
        </p:nvSpPr>
        <p:spPr bwMode="auto">
          <a:xfrm>
            <a:off x="5221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5898" name="Rectangle 10">
            <a:extLst>
              <a:ext uri="{FF2B5EF4-FFF2-40B4-BE49-F238E27FC236}">
                <a16:creationId xmlns:a16="http://schemas.microsoft.com/office/drawing/2014/main" id="{0BF298B8-78FB-A02F-DBF5-EEA37FACCB7F}"/>
              </a:ext>
            </a:extLst>
          </p:cNvPr>
          <p:cNvSpPr>
            <a:spLocks noChangeArrowheads="1"/>
          </p:cNvSpPr>
          <p:nvPr/>
        </p:nvSpPr>
        <p:spPr bwMode="auto">
          <a:xfrm>
            <a:off x="5983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5899" name="Line 11">
            <a:extLst>
              <a:ext uri="{FF2B5EF4-FFF2-40B4-BE49-F238E27FC236}">
                <a16:creationId xmlns:a16="http://schemas.microsoft.com/office/drawing/2014/main" id="{1F0568E2-235D-150B-7B5A-C6B8A7333C7A}"/>
              </a:ext>
            </a:extLst>
          </p:cNvPr>
          <p:cNvSpPr>
            <a:spLocks noChangeShapeType="1"/>
          </p:cNvSpPr>
          <p:nvPr/>
        </p:nvSpPr>
        <p:spPr bwMode="auto">
          <a:xfrm>
            <a:off x="7467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900" name="Line 12">
            <a:extLst>
              <a:ext uri="{FF2B5EF4-FFF2-40B4-BE49-F238E27FC236}">
                <a16:creationId xmlns:a16="http://schemas.microsoft.com/office/drawing/2014/main" id="{81F14728-524C-7773-008C-2DD19630DACF}"/>
              </a:ext>
            </a:extLst>
          </p:cNvPr>
          <p:cNvSpPr>
            <a:spLocks noChangeShapeType="1"/>
          </p:cNvSpPr>
          <p:nvPr/>
        </p:nvSpPr>
        <p:spPr bwMode="auto">
          <a:xfrm>
            <a:off x="83978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901" name="Line 13">
            <a:extLst>
              <a:ext uri="{FF2B5EF4-FFF2-40B4-BE49-F238E27FC236}">
                <a16:creationId xmlns:a16="http://schemas.microsoft.com/office/drawing/2014/main" id="{E40B7771-8F4C-A8B9-7E38-7761DCC9CDD1}"/>
              </a:ext>
            </a:extLst>
          </p:cNvPr>
          <p:cNvSpPr>
            <a:spLocks noChangeShapeType="1"/>
          </p:cNvSpPr>
          <p:nvPr/>
        </p:nvSpPr>
        <p:spPr bwMode="auto">
          <a:xfrm>
            <a:off x="13874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902" name="Rectangle 14">
            <a:extLst>
              <a:ext uri="{FF2B5EF4-FFF2-40B4-BE49-F238E27FC236}">
                <a16:creationId xmlns:a16="http://schemas.microsoft.com/office/drawing/2014/main" id="{B2115E81-7837-1017-CF59-E8DE0C44C159}"/>
              </a:ext>
            </a:extLst>
          </p:cNvPr>
          <p:cNvSpPr>
            <a:spLocks noChangeArrowheads="1"/>
          </p:cNvSpPr>
          <p:nvPr/>
        </p:nvSpPr>
        <p:spPr bwMode="auto">
          <a:xfrm>
            <a:off x="1411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4</a:t>
            </a:r>
          </a:p>
        </p:txBody>
      </p:sp>
      <p:sp>
        <p:nvSpPr>
          <p:cNvPr id="165903" name="Rectangle 15">
            <a:extLst>
              <a:ext uri="{FF2B5EF4-FFF2-40B4-BE49-F238E27FC236}">
                <a16:creationId xmlns:a16="http://schemas.microsoft.com/office/drawing/2014/main" id="{32AA963D-BD31-5C0D-E83F-75A0093FF013}"/>
              </a:ext>
            </a:extLst>
          </p:cNvPr>
          <p:cNvSpPr>
            <a:spLocks noChangeArrowheads="1"/>
          </p:cNvSpPr>
          <p:nvPr/>
        </p:nvSpPr>
        <p:spPr bwMode="auto">
          <a:xfrm>
            <a:off x="7507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5904" name="Rectangle 16">
            <a:extLst>
              <a:ext uri="{FF2B5EF4-FFF2-40B4-BE49-F238E27FC236}">
                <a16:creationId xmlns:a16="http://schemas.microsoft.com/office/drawing/2014/main" id="{474CE6CD-3134-A48C-EA2B-B00D80367A88}"/>
              </a:ext>
            </a:extLst>
          </p:cNvPr>
          <p:cNvSpPr>
            <a:spLocks noChangeArrowheads="1"/>
          </p:cNvSpPr>
          <p:nvPr/>
        </p:nvSpPr>
        <p:spPr bwMode="auto">
          <a:xfrm>
            <a:off x="8382000" y="13716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215057" name="Freeform 17">
            <a:extLst>
              <a:ext uri="{FF2B5EF4-FFF2-40B4-BE49-F238E27FC236}">
                <a16:creationId xmlns:a16="http://schemas.microsoft.com/office/drawing/2014/main" id="{3B209A0B-C82E-B53D-4161-FB29CDB47729}"/>
              </a:ext>
            </a:extLst>
          </p:cNvPr>
          <p:cNvSpPr>
            <a:spLocks/>
          </p:cNvSpPr>
          <p:nvPr/>
        </p:nvSpPr>
        <p:spPr bwMode="auto">
          <a:xfrm>
            <a:off x="5808663" y="1295400"/>
            <a:ext cx="820737" cy="881063"/>
          </a:xfrm>
          <a:custGeom>
            <a:avLst/>
            <a:gdLst>
              <a:gd name="T0" fmla="*/ 514 w 661"/>
              <a:gd name="T1" fmla="*/ 78 h 747"/>
              <a:gd name="T2" fmla="*/ 496 w 661"/>
              <a:gd name="T3" fmla="*/ 59 h 747"/>
              <a:gd name="T4" fmla="*/ 441 w 661"/>
              <a:gd name="T5" fmla="*/ 41 h 747"/>
              <a:gd name="T6" fmla="*/ 277 w 661"/>
              <a:gd name="T7" fmla="*/ 23 h 747"/>
              <a:gd name="T8" fmla="*/ 112 w 661"/>
              <a:gd name="T9" fmla="*/ 178 h 747"/>
              <a:gd name="T10" fmla="*/ 66 w 661"/>
              <a:gd name="T11" fmla="*/ 251 h 747"/>
              <a:gd name="T12" fmla="*/ 48 w 661"/>
              <a:gd name="T13" fmla="*/ 306 h 747"/>
              <a:gd name="T14" fmla="*/ 11 w 661"/>
              <a:gd name="T15" fmla="*/ 379 h 747"/>
              <a:gd name="T16" fmla="*/ 30 w 661"/>
              <a:gd name="T17" fmla="*/ 580 h 747"/>
              <a:gd name="T18" fmla="*/ 222 w 661"/>
              <a:gd name="T19" fmla="*/ 736 h 747"/>
              <a:gd name="T20" fmla="*/ 377 w 661"/>
              <a:gd name="T21" fmla="*/ 745 h 747"/>
              <a:gd name="T22" fmla="*/ 523 w 661"/>
              <a:gd name="T23" fmla="*/ 736 h 747"/>
              <a:gd name="T24" fmla="*/ 578 w 661"/>
              <a:gd name="T25" fmla="*/ 699 h 747"/>
              <a:gd name="T26" fmla="*/ 661 w 661"/>
              <a:gd name="T27" fmla="*/ 544 h 747"/>
              <a:gd name="T28" fmla="*/ 651 w 661"/>
              <a:gd name="T29" fmla="*/ 462 h 747"/>
              <a:gd name="T30" fmla="*/ 542 w 661"/>
              <a:gd name="T31" fmla="*/ 233 h 747"/>
              <a:gd name="T32" fmla="*/ 514 w 661"/>
              <a:gd name="T33" fmla="*/ 142 h 747"/>
              <a:gd name="T34" fmla="*/ 432 w 661"/>
              <a:gd name="T35" fmla="*/ 41 h 747"/>
              <a:gd name="T36" fmla="*/ 414 w 661"/>
              <a:gd name="T37" fmla="*/ 14 h 7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1"/>
              <a:gd name="T58" fmla="*/ 0 h 747"/>
              <a:gd name="T59" fmla="*/ 661 w 661"/>
              <a:gd name="T60" fmla="*/ 747 h 7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1" h="747">
                <a:moveTo>
                  <a:pt x="514" y="78"/>
                </a:moveTo>
                <a:cubicBezTo>
                  <a:pt x="508" y="72"/>
                  <a:pt x="504" y="63"/>
                  <a:pt x="496" y="59"/>
                </a:cubicBezTo>
                <a:cubicBezTo>
                  <a:pt x="479" y="50"/>
                  <a:pt x="441" y="41"/>
                  <a:pt x="441" y="41"/>
                </a:cubicBezTo>
                <a:cubicBezTo>
                  <a:pt x="380" y="0"/>
                  <a:pt x="365" y="16"/>
                  <a:pt x="277" y="23"/>
                </a:cubicBezTo>
                <a:cubicBezTo>
                  <a:pt x="184" y="68"/>
                  <a:pt x="162" y="93"/>
                  <a:pt x="112" y="178"/>
                </a:cubicBezTo>
                <a:cubicBezTo>
                  <a:pt x="97" y="203"/>
                  <a:pt x="75" y="224"/>
                  <a:pt x="66" y="251"/>
                </a:cubicBezTo>
                <a:cubicBezTo>
                  <a:pt x="60" y="269"/>
                  <a:pt x="56" y="288"/>
                  <a:pt x="48" y="306"/>
                </a:cubicBezTo>
                <a:cubicBezTo>
                  <a:pt x="37" y="331"/>
                  <a:pt x="11" y="379"/>
                  <a:pt x="11" y="379"/>
                </a:cubicBezTo>
                <a:cubicBezTo>
                  <a:pt x="15" y="446"/>
                  <a:pt x="0" y="520"/>
                  <a:pt x="30" y="580"/>
                </a:cubicBezTo>
                <a:cubicBezTo>
                  <a:pt x="53" y="626"/>
                  <a:pt x="166" y="733"/>
                  <a:pt x="222" y="736"/>
                </a:cubicBezTo>
                <a:cubicBezTo>
                  <a:pt x="274" y="739"/>
                  <a:pt x="325" y="742"/>
                  <a:pt x="377" y="745"/>
                </a:cubicBezTo>
                <a:cubicBezTo>
                  <a:pt x="426" y="742"/>
                  <a:pt x="475" y="747"/>
                  <a:pt x="523" y="736"/>
                </a:cubicBezTo>
                <a:cubicBezTo>
                  <a:pt x="545" y="731"/>
                  <a:pt x="578" y="699"/>
                  <a:pt x="578" y="699"/>
                </a:cubicBezTo>
                <a:cubicBezTo>
                  <a:pt x="592" y="642"/>
                  <a:pt x="633" y="596"/>
                  <a:pt x="661" y="544"/>
                </a:cubicBezTo>
                <a:cubicBezTo>
                  <a:pt x="658" y="517"/>
                  <a:pt x="657" y="489"/>
                  <a:pt x="651" y="462"/>
                </a:cubicBezTo>
                <a:cubicBezTo>
                  <a:pt x="633" y="381"/>
                  <a:pt x="575" y="307"/>
                  <a:pt x="542" y="233"/>
                </a:cubicBezTo>
                <a:cubicBezTo>
                  <a:pt x="529" y="204"/>
                  <a:pt x="528" y="170"/>
                  <a:pt x="514" y="142"/>
                </a:cubicBezTo>
                <a:cubicBezTo>
                  <a:pt x="452" y="17"/>
                  <a:pt x="508" y="154"/>
                  <a:pt x="432" y="41"/>
                </a:cubicBezTo>
                <a:cubicBezTo>
                  <a:pt x="426" y="32"/>
                  <a:pt x="414" y="14"/>
                  <a:pt x="414" y="14"/>
                </a:cubicBezTo>
              </a:path>
            </a:pathLst>
          </a:cu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5058" name="Freeform 18">
            <a:extLst>
              <a:ext uri="{FF2B5EF4-FFF2-40B4-BE49-F238E27FC236}">
                <a16:creationId xmlns:a16="http://schemas.microsoft.com/office/drawing/2014/main" id="{67C8B56B-11E7-E85C-774A-C026485DC5EA}"/>
              </a:ext>
            </a:extLst>
          </p:cNvPr>
          <p:cNvSpPr>
            <a:spLocks/>
          </p:cNvSpPr>
          <p:nvPr/>
        </p:nvSpPr>
        <p:spPr bwMode="auto">
          <a:xfrm>
            <a:off x="8247063" y="1295400"/>
            <a:ext cx="820737" cy="881063"/>
          </a:xfrm>
          <a:custGeom>
            <a:avLst/>
            <a:gdLst>
              <a:gd name="T0" fmla="*/ 514 w 661"/>
              <a:gd name="T1" fmla="*/ 78 h 747"/>
              <a:gd name="T2" fmla="*/ 496 w 661"/>
              <a:gd name="T3" fmla="*/ 59 h 747"/>
              <a:gd name="T4" fmla="*/ 441 w 661"/>
              <a:gd name="T5" fmla="*/ 41 h 747"/>
              <a:gd name="T6" fmla="*/ 277 w 661"/>
              <a:gd name="T7" fmla="*/ 23 h 747"/>
              <a:gd name="T8" fmla="*/ 112 w 661"/>
              <a:gd name="T9" fmla="*/ 178 h 747"/>
              <a:gd name="T10" fmla="*/ 66 w 661"/>
              <a:gd name="T11" fmla="*/ 251 h 747"/>
              <a:gd name="T12" fmla="*/ 48 w 661"/>
              <a:gd name="T13" fmla="*/ 306 h 747"/>
              <a:gd name="T14" fmla="*/ 11 w 661"/>
              <a:gd name="T15" fmla="*/ 379 h 747"/>
              <a:gd name="T16" fmla="*/ 30 w 661"/>
              <a:gd name="T17" fmla="*/ 580 h 747"/>
              <a:gd name="T18" fmla="*/ 222 w 661"/>
              <a:gd name="T19" fmla="*/ 736 h 747"/>
              <a:gd name="T20" fmla="*/ 377 w 661"/>
              <a:gd name="T21" fmla="*/ 745 h 747"/>
              <a:gd name="T22" fmla="*/ 523 w 661"/>
              <a:gd name="T23" fmla="*/ 736 h 747"/>
              <a:gd name="T24" fmla="*/ 578 w 661"/>
              <a:gd name="T25" fmla="*/ 699 h 747"/>
              <a:gd name="T26" fmla="*/ 661 w 661"/>
              <a:gd name="T27" fmla="*/ 544 h 747"/>
              <a:gd name="T28" fmla="*/ 651 w 661"/>
              <a:gd name="T29" fmla="*/ 462 h 747"/>
              <a:gd name="T30" fmla="*/ 542 w 661"/>
              <a:gd name="T31" fmla="*/ 233 h 747"/>
              <a:gd name="T32" fmla="*/ 514 w 661"/>
              <a:gd name="T33" fmla="*/ 142 h 747"/>
              <a:gd name="T34" fmla="*/ 432 w 661"/>
              <a:gd name="T35" fmla="*/ 41 h 747"/>
              <a:gd name="T36" fmla="*/ 414 w 661"/>
              <a:gd name="T37" fmla="*/ 14 h 7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1"/>
              <a:gd name="T58" fmla="*/ 0 h 747"/>
              <a:gd name="T59" fmla="*/ 661 w 661"/>
              <a:gd name="T60" fmla="*/ 747 h 7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1" h="747">
                <a:moveTo>
                  <a:pt x="514" y="78"/>
                </a:moveTo>
                <a:cubicBezTo>
                  <a:pt x="508" y="72"/>
                  <a:pt x="504" y="63"/>
                  <a:pt x="496" y="59"/>
                </a:cubicBezTo>
                <a:cubicBezTo>
                  <a:pt x="479" y="50"/>
                  <a:pt x="441" y="41"/>
                  <a:pt x="441" y="41"/>
                </a:cubicBezTo>
                <a:cubicBezTo>
                  <a:pt x="380" y="0"/>
                  <a:pt x="365" y="16"/>
                  <a:pt x="277" y="23"/>
                </a:cubicBezTo>
                <a:cubicBezTo>
                  <a:pt x="184" y="68"/>
                  <a:pt x="162" y="93"/>
                  <a:pt x="112" y="178"/>
                </a:cubicBezTo>
                <a:cubicBezTo>
                  <a:pt x="97" y="203"/>
                  <a:pt x="75" y="224"/>
                  <a:pt x="66" y="251"/>
                </a:cubicBezTo>
                <a:cubicBezTo>
                  <a:pt x="60" y="269"/>
                  <a:pt x="56" y="288"/>
                  <a:pt x="48" y="306"/>
                </a:cubicBezTo>
                <a:cubicBezTo>
                  <a:pt x="37" y="331"/>
                  <a:pt x="11" y="379"/>
                  <a:pt x="11" y="379"/>
                </a:cubicBezTo>
                <a:cubicBezTo>
                  <a:pt x="15" y="446"/>
                  <a:pt x="0" y="520"/>
                  <a:pt x="30" y="580"/>
                </a:cubicBezTo>
                <a:cubicBezTo>
                  <a:pt x="53" y="626"/>
                  <a:pt x="166" y="733"/>
                  <a:pt x="222" y="736"/>
                </a:cubicBezTo>
                <a:cubicBezTo>
                  <a:pt x="274" y="739"/>
                  <a:pt x="325" y="742"/>
                  <a:pt x="377" y="745"/>
                </a:cubicBezTo>
                <a:cubicBezTo>
                  <a:pt x="426" y="742"/>
                  <a:pt x="475" y="747"/>
                  <a:pt x="523" y="736"/>
                </a:cubicBezTo>
                <a:cubicBezTo>
                  <a:pt x="545" y="731"/>
                  <a:pt x="578" y="699"/>
                  <a:pt x="578" y="699"/>
                </a:cubicBezTo>
                <a:cubicBezTo>
                  <a:pt x="592" y="642"/>
                  <a:pt x="633" y="596"/>
                  <a:pt x="661" y="544"/>
                </a:cubicBezTo>
                <a:cubicBezTo>
                  <a:pt x="658" y="517"/>
                  <a:pt x="657" y="489"/>
                  <a:pt x="651" y="462"/>
                </a:cubicBezTo>
                <a:cubicBezTo>
                  <a:pt x="633" y="381"/>
                  <a:pt x="575" y="307"/>
                  <a:pt x="542" y="233"/>
                </a:cubicBezTo>
                <a:cubicBezTo>
                  <a:pt x="529" y="204"/>
                  <a:pt x="528" y="170"/>
                  <a:pt x="514" y="142"/>
                </a:cubicBezTo>
                <a:cubicBezTo>
                  <a:pt x="452" y="17"/>
                  <a:pt x="508" y="154"/>
                  <a:pt x="432" y="41"/>
                </a:cubicBezTo>
                <a:cubicBezTo>
                  <a:pt x="426" y="32"/>
                  <a:pt x="414" y="14"/>
                  <a:pt x="414" y="14"/>
                </a:cubicBezTo>
              </a:path>
            </a:pathLst>
          </a:cu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5059" name="Rectangle 19">
            <a:extLst>
              <a:ext uri="{FF2B5EF4-FFF2-40B4-BE49-F238E27FC236}">
                <a16:creationId xmlns:a16="http://schemas.microsoft.com/office/drawing/2014/main" id="{945902D9-F029-B23D-B59D-F67D0F140CC0}"/>
              </a:ext>
            </a:extLst>
          </p:cNvPr>
          <p:cNvSpPr>
            <a:spLocks noChangeArrowheads="1"/>
          </p:cNvSpPr>
          <p:nvPr/>
        </p:nvSpPr>
        <p:spPr bwMode="auto">
          <a:xfrm>
            <a:off x="7010400" y="231775"/>
            <a:ext cx="541338" cy="1006475"/>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lgn="l">
              <a:defRPr/>
            </a:pPr>
            <a:r>
              <a:rPr lang="en-US" sz="6000" b="1">
                <a:latin typeface="Garamond" pitchFamily="18" charset="0"/>
              </a:rPr>
              <a:t>2</a:t>
            </a:r>
          </a:p>
        </p:txBody>
      </p:sp>
      <p:sp>
        <p:nvSpPr>
          <p:cNvPr id="215060" name="Line 20">
            <a:extLst>
              <a:ext uri="{FF2B5EF4-FFF2-40B4-BE49-F238E27FC236}">
                <a16:creationId xmlns:a16="http://schemas.microsoft.com/office/drawing/2014/main" id="{A94D98CD-F6FC-4FB0-C286-69C2EA63C8D1}"/>
              </a:ext>
            </a:extLst>
          </p:cNvPr>
          <p:cNvSpPr>
            <a:spLocks noChangeShapeType="1"/>
          </p:cNvSpPr>
          <p:nvPr/>
        </p:nvSpPr>
        <p:spPr bwMode="auto">
          <a:xfrm flipV="1">
            <a:off x="82296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061" name="Rectangle 21">
            <a:extLst>
              <a:ext uri="{FF2B5EF4-FFF2-40B4-BE49-F238E27FC236}">
                <a16:creationId xmlns:a16="http://schemas.microsoft.com/office/drawing/2014/main" id="{08855884-1247-7D74-42B2-A71434C01360}"/>
              </a:ext>
            </a:extLst>
          </p:cNvPr>
          <p:cNvSpPr>
            <a:spLocks noChangeArrowheads="1"/>
          </p:cNvSpPr>
          <p:nvPr/>
        </p:nvSpPr>
        <p:spPr bwMode="auto">
          <a:xfrm>
            <a:off x="8382000" y="25749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215062" name="Line 22">
            <a:extLst>
              <a:ext uri="{FF2B5EF4-FFF2-40B4-BE49-F238E27FC236}">
                <a16:creationId xmlns:a16="http://schemas.microsoft.com/office/drawing/2014/main" id="{8996F712-A9DB-BA4F-045D-454D21148E6E}"/>
              </a:ext>
            </a:extLst>
          </p:cNvPr>
          <p:cNvSpPr>
            <a:spLocks noChangeShapeType="1"/>
          </p:cNvSpPr>
          <p:nvPr/>
        </p:nvSpPr>
        <p:spPr bwMode="auto">
          <a:xfrm flipV="1">
            <a:off x="74676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063" name="Rectangle 23">
            <a:extLst>
              <a:ext uri="{FF2B5EF4-FFF2-40B4-BE49-F238E27FC236}">
                <a16:creationId xmlns:a16="http://schemas.microsoft.com/office/drawing/2014/main" id="{F3DCBCC2-9354-5048-F7BC-BE8867FEEDAE}"/>
              </a:ext>
            </a:extLst>
          </p:cNvPr>
          <p:cNvSpPr>
            <a:spLocks noChangeArrowheads="1"/>
          </p:cNvSpPr>
          <p:nvPr/>
        </p:nvSpPr>
        <p:spPr bwMode="auto">
          <a:xfrm>
            <a:off x="7543800" y="25908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4</a:t>
            </a:r>
          </a:p>
        </p:txBody>
      </p:sp>
      <p:pic>
        <p:nvPicPr>
          <p:cNvPr id="215064" name="Picture 24" descr="j0303364">
            <a:extLst>
              <a:ext uri="{FF2B5EF4-FFF2-40B4-BE49-F238E27FC236}">
                <a16:creationId xmlns:a16="http://schemas.microsoft.com/office/drawing/2014/main" id="{F9526158-0CD0-B520-0374-B61978E7E5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949825"/>
            <a:ext cx="1676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15057"/>
                                        </p:tgtEl>
                                        <p:attrNameLst>
                                          <p:attrName>style.visibility</p:attrName>
                                        </p:attrNameLst>
                                      </p:cBhvr>
                                      <p:to>
                                        <p:strVal val="visible"/>
                                      </p:to>
                                    </p:set>
                                    <p:animEffect transition="in" filter="wipe(down)">
                                      <p:cBhvr>
                                        <p:cTn id="7" dur="1000"/>
                                        <p:tgtEl>
                                          <p:spTgt spid="215057"/>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215058"/>
                                        </p:tgtEl>
                                        <p:attrNameLst>
                                          <p:attrName>style.visibility</p:attrName>
                                        </p:attrNameLst>
                                      </p:cBhvr>
                                      <p:to>
                                        <p:strVal val="visible"/>
                                      </p:to>
                                    </p:set>
                                    <p:animEffect transition="in" filter="wipe(down)">
                                      <p:cBhvr>
                                        <p:cTn id="11" dur="1000"/>
                                        <p:tgtEl>
                                          <p:spTgt spid="2150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1" presetClass="entr" presetSubtype="0" fill="hold" nodeType="clickEffect">
                                  <p:stCondLst>
                                    <p:cond delay="0"/>
                                  </p:stCondLst>
                                  <p:childTnLst>
                                    <p:set>
                                      <p:cBhvr>
                                        <p:cTn id="15" dur="1" fill="hold">
                                          <p:stCondLst>
                                            <p:cond delay="0"/>
                                          </p:stCondLst>
                                        </p:cTn>
                                        <p:tgtEl>
                                          <p:spTgt spid="215059"/>
                                        </p:tgtEl>
                                        <p:attrNameLst>
                                          <p:attrName>style.visibility</p:attrName>
                                        </p:attrNameLst>
                                      </p:cBhvr>
                                      <p:to>
                                        <p:strVal val="visible"/>
                                      </p:to>
                                    </p:set>
                                    <p:animEffect transition="in" filter="fade">
                                      <p:cBhvr>
                                        <p:cTn id="16" dur="1155" decel="100000"/>
                                        <p:tgtEl>
                                          <p:spTgt spid="215059"/>
                                        </p:tgtEl>
                                      </p:cBhvr>
                                    </p:animEffect>
                                    <p:animScale>
                                      <p:cBhvr>
                                        <p:cTn id="17" dur="1155" decel="100000"/>
                                        <p:tgtEl>
                                          <p:spTgt spid="215059"/>
                                        </p:tgtEl>
                                      </p:cBhvr>
                                      <p:from x="10000" y="10000"/>
                                      <p:to x="200000" y="450000"/>
                                    </p:animScale>
                                    <p:animScale>
                                      <p:cBhvr>
                                        <p:cTn id="18" dur="1845" accel="100000" fill="hold">
                                          <p:stCondLst>
                                            <p:cond delay="1155"/>
                                          </p:stCondLst>
                                        </p:cTn>
                                        <p:tgtEl>
                                          <p:spTgt spid="215059"/>
                                        </p:tgtEl>
                                      </p:cBhvr>
                                      <p:from x="200000" y="450000"/>
                                      <p:to x="100000" y="100000"/>
                                    </p:animScale>
                                    <p:set>
                                      <p:cBhvr>
                                        <p:cTn id="19" dur="1155" fill="hold"/>
                                        <p:tgtEl>
                                          <p:spTgt spid="215059"/>
                                        </p:tgtEl>
                                        <p:attrNameLst>
                                          <p:attrName>ppt_x</p:attrName>
                                        </p:attrNameLst>
                                      </p:cBhvr>
                                      <p:to>
                                        <p:strVal val="(0.5)"/>
                                      </p:to>
                                    </p:set>
                                    <p:anim from="(0.5)" to="(#ppt_x)" calcmode="lin" valueType="num">
                                      <p:cBhvr>
                                        <p:cTn id="20" dur="1845" accel="100000" fill="hold">
                                          <p:stCondLst>
                                            <p:cond delay="1155"/>
                                          </p:stCondLst>
                                        </p:cTn>
                                        <p:tgtEl>
                                          <p:spTgt spid="215059"/>
                                        </p:tgtEl>
                                        <p:attrNameLst>
                                          <p:attrName>ppt_x</p:attrName>
                                        </p:attrNameLst>
                                      </p:cBhvr>
                                    </p:anim>
                                    <p:set>
                                      <p:cBhvr>
                                        <p:cTn id="21" dur="1155" fill="hold"/>
                                        <p:tgtEl>
                                          <p:spTgt spid="215059"/>
                                        </p:tgtEl>
                                        <p:attrNameLst>
                                          <p:attrName>ppt_y</p:attrName>
                                        </p:attrNameLst>
                                      </p:cBhvr>
                                      <p:to>
                                        <p:strVal val="(#ppt_y+0.4)"/>
                                      </p:to>
                                    </p:set>
                                    <p:anim from="(#ppt_y+0.4)" to="(#ppt_y)" calcmode="lin" valueType="num">
                                      <p:cBhvr>
                                        <p:cTn id="22" dur="1845" accel="100000" fill="hold">
                                          <p:stCondLst>
                                            <p:cond delay="1155"/>
                                          </p:stCondLst>
                                        </p:cTn>
                                        <p:tgtEl>
                                          <p:spTgt spid="215059"/>
                                        </p:tgtEl>
                                        <p:attrNameLst>
                                          <p:attrName>ppt_y</p:attrName>
                                        </p:attrNameLst>
                                      </p:cBhvr>
                                    </p:anim>
                                  </p:childTnLst>
                                </p:cTn>
                              </p:par>
                            </p:childTnLst>
                          </p:cTn>
                        </p:par>
                        <p:par>
                          <p:cTn id="23" fill="hold" nodeType="afterGroup">
                            <p:stCondLst>
                              <p:cond delay="3000"/>
                            </p:stCondLst>
                            <p:childTnLst>
                              <p:par>
                                <p:cTn id="24" presetID="22" presetClass="entr" presetSubtype="4" fill="hold" nodeType="afterEffect">
                                  <p:stCondLst>
                                    <p:cond delay="0"/>
                                  </p:stCondLst>
                                  <p:childTnLst>
                                    <p:set>
                                      <p:cBhvr>
                                        <p:cTn id="25" dur="1" fill="hold">
                                          <p:stCondLst>
                                            <p:cond delay="0"/>
                                          </p:stCondLst>
                                        </p:cTn>
                                        <p:tgtEl>
                                          <p:spTgt spid="215060"/>
                                        </p:tgtEl>
                                        <p:attrNameLst>
                                          <p:attrName>style.visibility</p:attrName>
                                        </p:attrNameLst>
                                      </p:cBhvr>
                                      <p:to>
                                        <p:strVal val="visible"/>
                                      </p:to>
                                    </p:set>
                                    <p:animEffect transition="in" filter="wipe(down)">
                                      <p:cBhvr>
                                        <p:cTn id="26" dur="500"/>
                                        <p:tgtEl>
                                          <p:spTgt spid="215060"/>
                                        </p:tgtEl>
                                      </p:cBhvr>
                                    </p:animEffect>
                                  </p:childTnLst>
                                </p:cTn>
                              </p:par>
                            </p:childTnLst>
                          </p:cTn>
                        </p:par>
                        <p:par>
                          <p:cTn id="27" fill="hold" nodeType="afterGroup">
                            <p:stCondLst>
                              <p:cond delay="3500"/>
                            </p:stCondLst>
                            <p:childTnLst>
                              <p:par>
                                <p:cTn id="28" presetID="1" presetClass="entr" presetSubtype="0" fill="hold" nodeType="afterEffect">
                                  <p:stCondLst>
                                    <p:cond delay="0"/>
                                  </p:stCondLst>
                                  <p:childTnLst>
                                    <p:set>
                                      <p:cBhvr>
                                        <p:cTn id="29" dur="1" fill="hold">
                                          <p:stCondLst>
                                            <p:cond delay="499"/>
                                          </p:stCondLst>
                                        </p:cTn>
                                        <p:tgtEl>
                                          <p:spTgt spid="215061"/>
                                        </p:tgtEl>
                                        <p:attrNameLst>
                                          <p:attrName>style.visibility</p:attrName>
                                        </p:attrNameLst>
                                      </p:cBhvr>
                                      <p:to>
                                        <p:strVal val="visible"/>
                                      </p:to>
                                    </p:set>
                                  </p:childTnLst>
                                </p:cTn>
                              </p:par>
                            </p:childTnLst>
                          </p:cTn>
                        </p:par>
                        <p:par>
                          <p:cTn id="30" fill="hold" nodeType="afterGroup">
                            <p:stCondLst>
                              <p:cond delay="4000"/>
                            </p:stCondLst>
                            <p:childTnLst>
                              <p:par>
                                <p:cTn id="31" presetID="22" presetClass="entr" presetSubtype="4" fill="hold" nodeType="afterEffect">
                                  <p:stCondLst>
                                    <p:cond delay="0"/>
                                  </p:stCondLst>
                                  <p:childTnLst>
                                    <p:set>
                                      <p:cBhvr>
                                        <p:cTn id="32" dur="1" fill="hold">
                                          <p:stCondLst>
                                            <p:cond delay="0"/>
                                          </p:stCondLst>
                                        </p:cTn>
                                        <p:tgtEl>
                                          <p:spTgt spid="215062"/>
                                        </p:tgtEl>
                                        <p:attrNameLst>
                                          <p:attrName>style.visibility</p:attrName>
                                        </p:attrNameLst>
                                      </p:cBhvr>
                                      <p:to>
                                        <p:strVal val="visible"/>
                                      </p:to>
                                    </p:set>
                                    <p:animEffect transition="in" filter="wipe(down)">
                                      <p:cBhvr>
                                        <p:cTn id="33" dur="500"/>
                                        <p:tgtEl>
                                          <p:spTgt spid="215062"/>
                                        </p:tgtEl>
                                      </p:cBhvr>
                                    </p:animEffect>
                                  </p:childTnLst>
                                </p:cTn>
                              </p:par>
                            </p:childTnLst>
                          </p:cTn>
                        </p:par>
                        <p:par>
                          <p:cTn id="34" fill="hold" nodeType="afterGroup">
                            <p:stCondLst>
                              <p:cond delay="4500"/>
                            </p:stCondLst>
                            <p:childTnLst>
                              <p:par>
                                <p:cTn id="35" presetID="1" presetClass="entr" presetSubtype="0" fill="hold" nodeType="afterEffect">
                                  <p:stCondLst>
                                    <p:cond delay="0"/>
                                  </p:stCondLst>
                                  <p:childTnLst>
                                    <p:set>
                                      <p:cBhvr>
                                        <p:cTn id="36" dur="1" fill="hold">
                                          <p:stCondLst>
                                            <p:cond delay="499"/>
                                          </p:stCondLst>
                                        </p:cTn>
                                        <p:tgtEl>
                                          <p:spTgt spid="215063"/>
                                        </p:tgtEl>
                                        <p:attrNameLst>
                                          <p:attrName>style.visibility</p:attrName>
                                        </p:attrNameLst>
                                      </p:cBhvr>
                                      <p:to>
                                        <p:strVal val="visible"/>
                                      </p:to>
                                    </p:set>
                                  </p:childTnLst>
                                </p:cTn>
                              </p:par>
                              <p:par>
                                <p:cTn id="37" presetID="35" presetClass="entr" presetSubtype="0" fill="hold" nodeType="withEffect">
                                  <p:stCondLst>
                                    <p:cond delay="0"/>
                                  </p:stCondLst>
                                  <p:childTnLst>
                                    <p:set>
                                      <p:cBhvr>
                                        <p:cTn id="38" dur="1" fill="hold">
                                          <p:stCondLst>
                                            <p:cond delay="0"/>
                                          </p:stCondLst>
                                        </p:cTn>
                                        <p:tgtEl>
                                          <p:spTgt spid="215064"/>
                                        </p:tgtEl>
                                        <p:attrNameLst>
                                          <p:attrName>style.visibility</p:attrName>
                                        </p:attrNameLst>
                                      </p:cBhvr>
                                      <p:to>
                                        <p:strVal val="visible"/>
                                      </p:to>
                                    </p:set>
                                    <p:animEffect transition="in" filter="fade">
                                      <p:cBhvr>
                                        <p:cTn id="39" dur="2000"/>
                                        <p:tgtEl>
                                          <p:spTgt spid="215064"/>
                                        </p:tgtEl>
                                      </p:cBhvr>
                                    </p:animEffect>
                                    <p:anim calcmode="lin" valueType="num">
                                      <p:cBhvr>
                                        <p:cTn id="40" dur="2000" fill="hold"/>
                                        <p:tgtEl>
                                          <p:spTgt spid="215064"/>
                                        </p:tgtEl>
                                        <p:attrNameLst>
                                          <p:attrName>style.rotation</p:attrName>
                                        </p:attrNameLst>
                                      </p:cBhvr>
                                      <p:tavLst>
                                        <p:tav tm="0">
                                          <p:val>
                                            <p:fltVal val="720"/>
                                          </p:val>
                                        </p:tav>
                                        <p:tav tm="100000">
                                          <p:val>
                                            <p:fltVal val="0"/>
                                          </p:val>
                                        </p:tav>
                                      </p:tavLst>
                                    </p:anim>
                                    <p:anim calcmode="lin" valueType="num">
                                      <p:cBhvr>
                                        <p:cTn id="41" dur="2000" fill="hold"/>
                                        <p:tgtEl>
                                          <p:spTgt spid="215064"/>
                                        </p:tgtEl>
                                        <p:attrNameLst>
                                          <p:attrName>ppt_h</p:attrName>
                                        </p:attrNameLst>
                                      </p:cBhvr>
                                      <p:tavLst>
                                        <p:tav tm="0">
                                          <p:val>
                                            <p:fltVal val="0"/>
                                          </p:val>
                                        </p:tav>
                                        <p:tav tm="100000">
                                          <p:val>
                                            <p:strVal val="#ppt_h"/>
                                          </p:val>
                                        </p:tav>
                                      </p:tavLst>
                                    </p:anim>
                                    <p:anim calcmode="lin" valueType="num">
                                      <p:cBhvr>
                                        <p:cTn id="42" dur="2000" fill="hold"/>
                                        <p:tgtEl>
                                          <p:spTgt spid="21506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7" grpId="0" animBg="1"/>
      <p:bldP spid="215058" grpId="0" animBg="1"/>
      <p:bldP spid="215059" grpId="0"/>
      <p:bldP spid="215061" grpId="0" autoUpdateAnimBg="0"/>
      <p:bldP spid="215063" grpId="0"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50000">
              <a:srgbClr val="764700"/>
            </a:gs>
            <a:gs pos="100000">
              <a:srgbClr val="FF9900"/>
            </a:gs>
          </a:gsLst>
          <a:lin ang="5400000" scaled="1"/>
        </a:gradFill>
        <a:effectLst/>
      </p:bgPr>
    </p:bg>
    <p:spTree>
      <p:nvGrpSpPr>
        <p:cNvPr id="1" name=""/>
        <p:cNvGrpSpPr/>
        <p:nvPr/>
      </p:nvGrpSpPr>
      <p:grpSpPr>
        <a:xfrm>
          <a:off x="0" y="0"/>
          <a:ext cx="0" cy="0"/>
          <a:chOff x="0" y="0"/>
          <a:chExt cx="0" cy="0"/>
        </a:xfrm>
      </p:grpSpPr>
      <p:sp>
        <p:nvSpPr>
          <p:cNvPr id="166914" name="Text Box 2">
            <a:extLst>
              <a:ext uri="{FF2B5EF4-FFF2-40B4-BE49-F238E27FC236}">
                <a16:creationId xmlns:a16="http://schemas.microsoft.com/office/drawing/2014/main" id="{25B6A7C4-C3D6-795B-F922-DA3B9BCAC9D7}"/>
              </a:ext>
            </a:extLst>
          </p:cNvPr>
          <p:cNvSpPr txBox="1">
            <a:spLocks noChangeArrowheads="1"/>
          </p:cNvSpPr>
          <p:nvPr/>
        </p:nvSpPr>
        <p:spPr bwMode="auto">
          <a:xfrm>
            <a:off x="0" y="228600"/>
            <a:ext cx="906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r>
              <a:rPr lang="en-US" altLang="en-US" sz="6000" b="1">
                <a:latin typeface="Garamond" panose="02020404030301010803" pitchFamily="18" charset="0"/>
                <a:sym typeface="Wingdings" panose="05000000000000000000" pitchFamily="2" charset="2"/>
              </a:rPr>
              <a:t>CH</a:t>
            </a:r>
            <a:r>
              <a:rPr lang="en-US" altLang="en-US" sz="6000" b="1" baseline="-25000">
                <a:latin typeface="Garamond" panose="02020404030301010803" pitchFamily="18" charset="0"/>
                <a:sym typeface="Wingdings" panose="05000000000000000000" pitchFamily="2" charset="2"/>
              </a:rPr>
              <a:t>4</a:t>
            </a:r>
            <a:r>
              <a:rPr lang="en-US" altLang="en-US" sz="6000" b="1">
                <a:latin typeface="Garamond" panose="02020404030301010803" pitchFamily="18" charset="0"/>
                <a:sym typeface="Wingdings" panose="05000000000000000000" pitchFamily="2" charset="2"/>
              </a:rPr>
              <a:t> +  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CO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H</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O</a:t>
            </a:r>
            <a:r>
              <a:rPr lang="en-US" altLang="en-US" sz="4400" b="1">
                <a:latin typeface="Garamond" panose="02020404030301010803" pitchFamily="18" charset="0"/>
                <a:sym typeface="Wingdings" panose="05000000000000000000" pitchFamily="2" charset="2"/>
              </a:rPr>
              <a:t>   </a:t>
            </a:r>
          </a:p>
        </p:txBody>
      </p:sp>
      <p:sp>
        <p:nvSpPr>
          <p:cNvPr id="166915" name="Line 3">
            <a:extLst>
              <a:ext uri="{FF2B5EF4-FFF2-40B4-BE49-F238E27FC236}">
                <a16:creationId xmlns:a16="http://schemas.microsoft.com/office/drawing/2014/main" id="{1A8A4897-788F-F50A-24D2-C61BCFB59CD5}"/>
              </a:ext>
            </a:extLst>
          </p:cNvPr>
          <p:cNvSpPr>
            <a:spLocks noChangeShapeType="1"/>
          </p:cNvSpPr>
          <p:nvPr/>
        </p:nvSpPr>
        <p:spPr bwMode="auto">
          <a:xfrm>
            <a:off x="701675" y="1316038"/>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916" name="Line 4">
            <a:extLst>
              <a:ext uri="{FF2B5EF4-FFF2-40B4-BE49-F238E27FC236}">
                <a16:creationId xmlns:a16="http://schemas.microsoft.com/office/drawing/2014/main" id="{E870483F-60D3-78CE-B90A-042029A0DAFE}"/>
              </a:ext>
            </a:extLst>
          </p:cNvPr>
          <p:cNvSpPr>
            <a:spLocks noChangeShapeType="1"/>
          </p:cNvSpPr>
          <p:nvPr/>
        </p:nvSpPr>
        <p:spPr bwMode="auto">
          <a:xfrm>
            <a:off x="31400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917" name="Line 5">
            <a:extLst>
              <a:ext uri="{FF2B5EF4-FFF2-40B4-BE49-F238E27FC236}">
                <a16:creationId xmlns:a16="http://schemas.microsoft.com/office/drawing/2014/main" id="{6679BE3D-2243-7789-98FC-5904675F77AF}"/>
              </a:ext>
            </a:extLst>
          </p:cNvPr>
          <p:cNvSpPr>
            <a:spLocks noChangeShapeType="1"/>
          </p:cNvSpPr>
          <p:nvPr/>
        </p:nvSpPr>
        <p:spPr bwMode="auto">
          <a:xfrm>
            <a:off x="5181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918" name="Line 6">
            <a:extLst>
              <a:ext uri="{FF2B5EF4-FFF2-40B4-BE49-F238E27FC236}">
                <a16:creationId xmlns:a16="http://schemas.microsoft.com/office/drawing/2014/main" id="{516A20B5-C627-B4C4-0CAD-2DBA224ADAA8}"/>
              </a:ext>
            </a:extLst>
          </p:cNvPr>
          <p:cNvSpPr>
            <a:spLocks noChangeShapeType="1"/>
          </p:cNvSpPr>
          <p:nvPr/>
        </p:nvSpPr>
        <p:spPr bwMode="auto">
          <a:xfrm>
            <a:off x="58832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919" name="Rectangle 7">
            <a:extLst>
              <a:ext uri="{FF2B5EF4-FFF2-40B4-BE49-F238E27FC236}">
                <a16:creationId xmlns:a16="http://schemas.microsoft.com/office/drawing/2014/main" id="{E5BFCFD2-45F8-E62D-04F5-B695BFB06AF0}"/>
              </a:ext>
            </a:extLst>
          </p:cNvPr>
          <p:cNvSpPr>
            <a:spLocks noChangeArrowheads="1"/>
          </p:cNvSpPr>
          <p:nvPr/>
        </p:nvSpPr>
        <p:spPr bwMode="auto">
          <a:xfrm>
            <a:off x="6572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6920" name="Rectangle 8">
            <a:extLst>
              <a:ext uri="{FF2B5EF4-FFF2-40B4-BE49-F238E27FC236}">
                <a16:creationId xmlns:a16="http://schemas.microsoft.com/office/drawing/2014/main" id="{8A812F5E-CA43-0B76-A8FF-388055383883}"/>
              </a:ext>
            </a:extLst>
          </p:cNvPr>
          <p:cNvSpPr>
            <a:spLocks noChangeArrowheads="1"/>
          </p:cNvSpPr>
          <p:nvPr/>
        </p:nvSpPr>
        <p:spPr bwMode="auto">
          <a:xfrm>
            <a:off x="32480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6921" name="Rectangle 9">
            <a:extLst>
              <a:ext uri="{FF2B5EF4-FFF2-40B4-BE49-F238E27FC236}">
                <a16:creationId xmlns:a16="http://schemas.microsoft.com/office/drawing/2014/main" id="{E933B75F-3B83-9C4A-2E0B-1373A62ED535}"/>
              </a:ext>
            </a:extLst>
          </p:cNvPr>
          <p:cNvSpPr>
            <a:spLocks noChangeArrowheads="1"/>
          </p:cNvSpPr>
          <p:nvPr/>
        </p:nvSpPr>
        <p:spPr bwMode="auto">
          <a:xfrm>
            <a:off x="5221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6922" name="Rectangle 10">
            <a:extLst>
              <a:ext uri="{FF2B5EF4-FFF2-40B4-BE49-F238E27FC236}">
                <a16:creationId xmlns:a16="http://schemas.microsoft.com/office/drawing/2014/main" id="{724FB823-7056-4305-ABC5-B0D8D508C590}"/>
              </a:ext>
            </a:extLst>
          </p:cNvPr>
          <p:cNvSpPr>
            <a:spLocks noChangeArrowheads="1"/>
          </p:cNvSpPr>
          <p:nvPr/>
        </p:nvSpPr>
        <p:spPr bwMode="auto">
          <a:xfrm>
            <a:off x="5983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6923" name="Line 11">
            <a:extLst>
              <a:ext uri="{FF2B5EF4-FFF2-40B4-BE49-F238E27FC236}">
                <a16:creationId xmlns:a16="http://schemas.microsoft.com/office/drawing/2014/main" id="{0723BA86-583D-340C-D309-3B46942D4A1F}"/>
              </a:ext>
            </a:extLst>
          </p:cNvPr>
          <p:cNvSpPr>
            <a:spLocks noChangeShapeType="1"/>
          </p:cNvSpPr>
          <p:nvPr/>
        </p:nvSpPr>
        <p:spPr bwMode="auto">
          <a:xfrm>
            <a:off x="7467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924" name="Line 12">
            <a:extLst>
              <a:ext uri="{FF2B5EF4-FFF2-40B4-BE49-F238E27FC236}">
                <a16:creationId xmlns:a16="http://schemas.microsoft.com/office/drawing/2014/main" id="{AD796414-ACFB-D5B3-F5F3-96FA81E3393D}"/>
              </a:ext>
            </a:extLst>
          </p:cNvPr>
          <p:cNvSpPr>
            <a:spLocks noChangeShapeType="1"/>
          </p:cNvSpPr>
          <p:nvPr/>
        </p:nvSpPr>
        <p:spPr bwMode="auto">
          <a:xfrm>
            <a:off x="83978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925" name="Line 13">
            <a:extLst>
              <a:ext uri="{FF2B5EF4-FFF2-40B4-BE49-F238E27FC236}">
                <a16:creationId xmlns:a16="http://schemas.microsoft.com/office/drawing/2014/main" id="{4367B398-552E-C976-8C13-512F78169388}"/>
              </a:ext>
            </a:extLst>
          </p:cNvPr>
          <p:cNvSpPr>
            <a:spLocks noChangeShapeType="1"/>
          </p:cNvSpPr>
          <p:nvPr/>
        </p:nvSpPr>
        <p:spPr bwMode="auto">
          <a:xfrm>
            <a:off x="13874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926" name="Rectangle 14">
            <a:extLst>
              <a:ext uri="{FF2B5EF4-FFF2-40B4-BE49-F238E27FC236}">
                <a16:creationId xmlns:a16="http://schemas.microsoft.com/office/drawing/2014/main" id="{89534BF2-70E9-13EF-FF9F-59DFE8CA95F6}"/>
              </a:ext>
            </a:extLst>
          </p:cNvPr>
          <p:cNvSpPr>
            <a:spLocks noChangeArrowheads="1"/>
          </p:cNvSpPr>
          <p:nvPr/>
        </p:nvSpPr>
        <p:spPr bwMode="auto">
          <a:xfrm>
            <a:off x="1411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4</a:t>
            </a:r>
          </a:p>
        </p:txBody>
      </p:sp>
      <p:sp>
        <p:nvSpPr>
          <p:cNvPr id="166927" name="Rectangle 15">
            <a:extLst>
              <a:ext uri="{FF2B5EF4-FFF2-40B4-BE49-F238E27FC236}">
                <a16:creationId xmlns:a16="http://schemas.microsoft.com/office/drawing/2014/main" id="{E9C6ED22-CF15-5D06-7BCC-1A99EDC4C531}"/>
              </a:ext>
            </a:extLst>
          </p:cNvPr>
          <p:cNvSpPr>
            <a:spLocks noChangeArrowheads="1"/>
          </p:cNvSpPr>
          <p:nvPr/>
        </p:nvSpPr>
        <p:spPr bwMode="auto">
          <a:xfrm>
            <a:off x="7507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6928" name="Rectangle 16">
            <a:extLst>
              <a:ext uri="{FF2B5EF4-FFF2-40B4-BE49-F238E27FC236}">
                <a16:creationId xmlns:a16="http://schemas.microsoft.com/office/drawing/2014/main" id="{D681DD32-5CC2-483B-AB7D-3F1FABE16161}"/>
              </a:ext>
            </a:extLst>
          </p:cNvPr>
          <p:cNvSpPr>
            <a:spLocks noChangeArrowheads="1"/>
          </p:cNvSpPr>
          <p:nvPr/>
        </p:nvSpPr>
        <p:spPr bwMode="auto">
          <a:xfrm>
            <a:off x="8382000" y="13716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166929" name="Freeform 17">
            <a:extLst>
              <a:ext uri="{FF2B5EF4-FFF2-40B4-BE49-F238E27FC236}">
                <a16:creationId xmlns:a16="http://schemas.microsoft.com/office/drawing/2014/main" id="{9F500336-3ED5-2EA1-4DB5-4B800890926F}"/>
              </a:ext>
            </a:extLst>
          </p:cNvPr>
          <p:cNvSpPr>
            <a:spLocks/>
          </p:cNvSpPr>
          <p:nvPr/>
        </p:nvSpPr>
        <p:spPr bwMode="auto">
          <a:xfrm>
            <a:off x="5808663" y="1295400"/>
            <a:ext cx="820737" cy="881063"/>
          </a:xfrm>
          <a:custGeom>
            <a:avLst/>
            <a:gdLst>
              <a:gd name="T0" fmla="*/ 514 w 661"/>
              <a:gd name="T1" fmla="*/ 78 h 747"/>
              <a:gd name="T2" fmla="*/ 496 w 661"/>
              <a:gd name="T3" fmla="*/ 59 h 747"/>
              <a:gd name="T4" fmla="*/ 441 w 661"/>
              <a:gd name="T5" fmla="*/ 41 h 747"/>
              <a:gd name="T6" fmla="*/ 277 w 661"/>
              <a:gd name="T7" fmla="*/ 23 h 747"/>
              <a:gd name="T8" fmla="*/ 112 w 661"/>
              <a:gd name="T9" fmla="*/ 178 h 747"/>
              <a:gd name="T10" fmla="*/ 66 w 661"/>
              <a:gd name="T11" fmla="*/ 251 h 747"/>
              <a:gd name="T12" fmla="*/ 48 w 661"/>
              <a:gd name="T13" fmla="*/ 306 h 747"/>
              <a:gd name="T14" fmla="*/ 11 w 661"/>
              <a:gd name="T15" fmla="*/ 379 h 747"/>
              <a:gd name="T16" fmla="*/ 30 w 661"/>
              <a:gd name="T17" fmla="*/ 580 h 747"/>
              <a:gd name="T18" fmla="*/ 222 w 661"/>
              <a:gd name="T19" fmla="*/ 736 h 747"/>
              <a:gd name="T20" fmla="*/ 377 w 661"/>
              <a:gd name="T21" fmla="*/ 745 h 747"/>
              <a:gd name="T22" fmla="*/ 523 w 661"/>
              <a:gd name="T23" fmla="*/ 736 h 747"/>
              <a:gd name="T24" fmla="*/ 578 w 661"/>
              <a:gd name="T25" fmla="*/ 699 h 747"/>
              <a:gd name="T26" fmla="*/ 661 w 661"/>
              <a:gd name="T27" fmla="*/ 544 h 747"/>
              <a:gd name="T28" fmla="*/ 651 w 661"/>
              <a:gd name="T29" fmla="*/ 462 h 747"/>
              <a:gd name="T30" fmla="*/ 542 w 661"/>
              <a:gd name="T31" fmla="*/ 233 h 747"/>
              <a:gd name="T32" fmla="*/ 514 w 661"/>
              <a:gd name="T33" fmla="*/ 142 h 747"/>
              <a:gd name="T34" fmla="*/ 432 w 661"/>
              <a:gd name="T35" fmla="*/ 41 h 747"/>
              <a:gd name="T36" fmla="*/ 414 w 661"/>
              <a:gd name="T37" fmla="*/ 14 h 7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1"/>
              <a:gd name="T58" fmla="*/ 0 h 747"/>
              <a:gd name="T59" fmla="*/ 661 w 661"/>
              <a:gd name="T60" fmla="*/ 747 h 7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1" h="747">
                <a:moveTo>
                  <a:pt x="514" y="78"/>
                </a:moveTo>
                <a:cubicBezTo>
                  <a:pt x="508" y="72"/>
                  <a:pt x="504" y="63"/>
                  <a:pt x="496" y="59"/>
                </a:cubicBezTo>
                <a:cubicBezTo>
                  <a:pt x="479" y="50"/>
                  <a:pt x="441" y="41"/>
                  <a:pt x="441" y="41"/>
                </a:cubicBezTo>
                <a:cubicBezTo>
                  <a:pt x="380" y="0"/>
                  <a:pt x="365" y="16"/>
                  <a:pt x="277" y="23"/>
                </a:cubicBezTo>
                <a:cubicBezTo>
                  <a:pt x="184" y="68"/>
                  <a:pt x="162" y="93"/>
                  <a:pt x="112" y="178"/>
                </a:cubicBezTo>
                <a:cubicBezTo>
                  <a:pt x="97" y="203"/>
                  <a:pt x="75" y="224"/>
                  <a:pt x="66" y="251"/>
                </a:cubicBezTo>
                <a:cubicBezTo>
                  <a:pt x="60" y="269"/>
                  <a:pt x="56" y="288"/>
                  <a:pt x="48" y="306"/>
                </a:cubicBezTo>
                <a:cubicBezTo>
                  <a:pt x="37" y="331"/>
                  <a:pt x="11" y="379"/>
                  <a:pt x="11" y="379"/>
                </a:cubicBezTo>
                <a:cubicBezTo>
                  <a:pt x="15" y="446"/>
                  <a:pt x="0" y="520"/>
                  <a:pt x="30" y="580"/>
                </a:cubicBezTo>
                <a:cubicBezTo>
                  <a:pt x="53" y="626"/>
                  <a:pt x="166" y="733"/>
                  <a:pt x="222" y="736"/>
                </a:cubicBezTo>
                <a:cubicBezTo>
                  <a:pt x="274" y="739"/>
                  <a:pt x="325" y="742"/>
                  <a:pt x="377" y="745"/>
                </a:cubicBezTo>
                <a:cubicBezTo>
                  <a:pt x="426" y="742"/>
                  <a:pt x="475" y="747"/>
                  <a:pt x="523" y="736"/>
                </a:cubicBezTo>
                <a:cubicBezTo>
                  <a:pt x="545" y="731"/>
                  <a:pt x="578" y="699"/>
                  <a:pt x="578" y="699"/>
                </a:cubicBezTo>
                <a:cubicBezTo>
                  <a:pt x="592" y="642"/>
                  <a:pt x="633" y="596"/>
                  <a:pt x="661" y="544"/>
                </a:cubicBezTo>
                <a:cubicBezTo>
                  <a:pt x="658" y="517"/>
                  <a:pt x="657" y="489"/>
                  <a:pt x="651" y="462"/>
                </a:cubicBezTo>
                <a:cubicBezTo>
                  <a:pt x="633" y="381"/>
                  <a:pt x="575" y="307"/>
                  <a:pt x="542" y="233"/>
                </a:cubicBezTo>
                <a:cubicBezTo>
                  <a:pt x="529" y="204"/>
                  <a:pt x="528" y="170"/>
                  <a:pt x="514" y="142"/>
                </a:cubicBezTo>
                <a:cubicBezTo>
                  <a:pt x="452" y="17"/>
                  <a:pt x="508" y="154"/>
                  <a:pt x="432" y="41"/>
                </a:cubicBezTo>
                <a:cubicBezTo>
                  <a:pt x="426" y="32"/>
                  <a:pt x="414" y="14"/>
                  <a:pt x="414" y="14"/>
                </a:cubicBezTo>
              </a:path>
            </a:pathLst>
          </a:cu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6930" name="Freeform 18">
            <a:extLst>
              <a:ext uri="{FF2B5EF4-FFF2-40B4-BE49-F238E27FC236}">
                <a16:creationId xmlns:a16="http://schemas.microsoft.com/office/drawing/2014/main" id="{D1102F19-D9AB-AB39-C0B2-F9F434DC1650}"/>
              </a:ext>
            </a:extLst>
          </p:cNvPr>
          <p:cNvSpPr>
            <a:spLocks/>
          </p:cNvSpPr>
          <p:nvPr/>
        </p:nvSpPr>
        <p:spPr bwMode="auto">
          <a:xfrm>
            <a:off x="8247063" y="1295400"/>
            <a:ext cx="820737" cy="881063"/>
          </a:xfrm>
          <a:custGeom>
            <a:avLst/>
            <a:gdLst>
              <a:gd name="T0" fmla="*/ 514 w 661"/>
              <a:gd name="T1" fmla="*/ 78 h 747"/>
              <a:gd name="T2" fmla="*/ 496 w 661"/>
              <a:gd name="T3" fmla="*/ 59 h 747"/>
              <a:gd name="T4" fmla="*/ 441 w 661"/>
              <a:gd name="T5" fmla="*/ 41 h 747"/>
              <a:gd name="T6" fmla="*/ 277 w 661"/>
              <a:gd name="T7" fmla="*/ 23 h 747"/>
              <a:gd name="T8" fmla="*/ 112 w 661"/>
              <a:gd name="T9" fmla="*/ 178 h 747"/>
              <a:gd name="T10" fmla="*/ 66 w 661"/>
              <a:gd name="T11" fmla="*/ 251 h 747"/>
              <a:gd name="T12" fmla="*/ 48 w 661"/>
              <a:gd name="T13" fmla="*/ 306 h 747"/>
              <a:gd name="T14" fmla="*/ 11 w 661"/>
              <a:gd name="T15" fmla="*/ 379 h 747"/>
              <a:gd name="T16" fmla="*/ 30 w 661"/>
              <a:gd name="T17" fmla="*/ 580 h 747"/>
              <a:gd name="T18" fmla="*/ 222 w 661"/>
              <a:gd name="T19" fmla="*/ 736 h 747"/>
              <a:gd name="T20" fmla="*/ 377 w 661"/>
              <a:gd name="T21" fmla="*/ 745 h 747"/>
              <a:gd name="T22" fmla="*/ 523 w 661"/>
              <a:gd name="T23" fmla="*/ 736 h 747"/>
              <a:gd name="T24" fmla="*/ 578 w 661"/>
              <a:gd name="T25" fmla="*/ 699 h 747"/>
              <a:gd name="T26" fmla="*/ 661 w 661"/>
              <a:gd name="T27" fmla="*/ 544 h 747"/>
              <a:gd name="T28" fmla="*/ 651 w 661"/>
              <a:gd name="T29" fmla="*/ 462 h 747"/>
              <a:gd name="T30" fmla="*/ 542 w 661"/>
              <a:gd name="T31" fmla="*/ 233 h 747"/>
              <a:gd name="T32" fmla="*/ 514 w 661"/>
              <a:gd name="T33" fmla="*/ 142 h 747"/>
              <a:gd name="T34" fmla="*/ 432 w 661"/>
              <a:gd name="T35" fmla="*/ 41 h 747"/>
              <a:gd name="T36" fmla="*/ 414 w 661"/>
              <a:gd name="T37" fmla="*/ 14 h 7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1"/>
              <a:gd name="T58" fmla="*/ 0 h 747"/>
              <a:gd name="T59" fmla="*/ 661 w 661"/>
              <a:gd name="T60" fmla="*/ 747 h 7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1" h="747">
                <a:moveTo>
                  <a:pt x="514" y="78"/>
                </a:moveTo>
                <a:cubicBezTo>
                  <a:pt x="508" y="72"/>
                  <a:pt x="504" y="63"/>
                  <a:pt x="496" y="59"/>
                </a:cubicBezTo>
                <a:cubicBezTo>
                  <a:pt x="479" y="50"/>
                  <a:pt x="441" y="41"/>
                  <a:pt x="441" y="41"/>
                </a:cubicBezTo>
                <a:cubicBezTo>
                  <a:pt x="380" y="0"/>
                  <a:pt x="365" y="16"/>
                  <a:pt x="277" y="23"/>
                </a:cubicBezTo>
                <a:cubicBezTo>
                  <a:pt x="184" y="68"/>
                  <a:pt x="162" y="93"/>
                  <a:pt x="112" y="178"/>
                </a:cubicBezTo>
                <a:cubicBezTo>
                  <a:pt x="97" y="203"/>
                  <a:pt x="75" y="224"/>
                  <a:pt x="66" y="251"/>
                </a:cubicBezTo>
                <a:cubicBezTo>
                  <a:pt x="60" y="269"/>
                  <a:pt x="56" y="288"/>
                  <a:pt x="48" y="306"/>
                </a:cubicBezTo>
                <a:cubicBezTo>
                  <a:pt x="37" y="331"/>
                  <a:pt x="11" y="379"/>
                  <a:pt x="11" y="379"/>
                </a:cubicBezTo>
                <a:cubicBezTo>
                  <a:pt x="15" y="446"/>
                  <a:pt x="0" y="520"/>
                  <a:pt x="30" y="580"/>
                </a:cubicBezTo>
                <a:cubicBezTo>
                  <a:pt x="53" y="626"/>
                  <a:pt x="166" y="733"/>
                  <a:pt x="222" y="736"/>
                </a:cubicBezTo>
                <a:cubicBezTo>
                  <a:pt x="274" y="739"/>
                  <a:pt x="325" y="742"/>
                  <a:pt x="377" y="745"/>
                </a:cubicBezTo>
                <a:cubicBezTo>
                  <a:pt x="426" y="742"/>
                  <a:pt x="475" y="747"/>
                  <a:pt x="523" y="736"/>
                </a:cubicBezTo>
                <a:cubicBezTo>
                  <a:pt x="545" y="731"/>
                  <a:pt x="578" y="699"/>
                  <a:pt x="578" y="699"/>
                </a:cubicBezTo>
                <a:cubicBezTo>
                  <a:pt x="592" y="642"/>
                  <a:pt x="633" y="596"/>
                  <a:pt x="661" y="544"/>
                </a:cubicBezTo>
                <a:cubicBezTo>
                  <a:pt x="658" y="517"/>
                  <a:pt x="657" y="489"/>
                  <a:pt x="651" y="462"/>
                </a:cubicBezTo>
                <a:cubicBezTo>
                  <a:pt x="633" y="381"/>
                  <a:pt x="575" y="307"/>
                  <a:pt x="542" y="233"/>
                </a:cubicBezTo>
                <a:cubicBezTo>
                  <a:pt x="529" y="204"/>
                  <a:pt x="528" y="170"/>
                  <a:pt x="514" y="142"/>
                </a:cubicBezTo>
                <a:cubicBezTo>
                  <a:pt x="452" y="17"/>
                  <a:pt x="508" y="154"/>
                  <a:pt x="432" y="41"/>
                </a:cubicBezTo>
                <a:cubicBezTo>
                  <a:pt x="426" y="32"/>
                  <a:pt x="414" y="14"/>
                  <a:pt x="414" y="14"/>
                </a:cubicBezTo>
              </a:path>
            </a:pathLst>
          </a:cu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6083" name="Rectangle 19">
            <a:extLst>
              <a:ext uri="{FF2B5EF4-FFF2-40B4-BE49-F238E27FC236}">
                <a16:creationId xmlns:a16="http://schemas.microsoft.com/office/drawing/2014/main" id="{9B6B679C-5013-90E9-F8F1-0FA802DC69A2}"/>
              </a:ext>
            </a:extLst>
          </p:cNvPr>
          <p:cNvSpPr>
            <a:spLocks noChangeArrowheads="1"/>
          </p:cNvSpPr>
          <p:nvPr/>
        </p:nvSpPr>
        <p:spPr bwMode="auto">
          <a:xfrm>
            <a:off x="7010400" y="231775"/>
            <a:ext cx="541338" cy="1006475"/>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lgn="l">
              <a:defRPr/>
            </a:pPr>
            <a:r>
              <a:rPr lang="en-US" sz="6000" b="1">
                <a:latin typeface="Garamond" pitchFamily="18" charset="0"/>
              </a:rPr>
              <a:t>2</a:t>
            </a:r>
          </a:p>
        </p:txBody>
      </p:sp>
      <p:sp>
        <p:nvSpPr>
          <p:cNvPr id="166932" name="Line 20">
            <a:extLst>
              <a:ext uri="{FF2B5EF4-FFF2-40B4-BE49-F238E27FC236}">
                <a16:creationId xmlns:a16="http://schemas.microsoft.com/office/drawing/2014/main" id="{B8665D7A-4CB7-FA17-DFB1-6C16DCFE48F8}"/>
              </a:ext>
            </a:extLst>
          </p:cNvPr>
          <p:cNvSpPr>
            <a:spLocks noChangeShapeType="1"/>
          </p:cNvSpPr>
          <p:nvPr/>
        </p:nvSpPr>
        <p:spPr bwMode="auto">
          <a:xfrm flipV="1">
            <a:off x="82296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933" name="Rectangle 21">
            <a:extLst>
              <a:ext uri="{FF2B5EF4-FFF2-40B4-BE49-F238E27FC236}">
                <a16:creationId xmlns:a16="http://schemas.microsoft.com/office/drawing/2014/main" id="{C0E52779-78DF-F5DD-FDF6-A7B12C847BDA}"/>
              </a:ext>
            </a:extLst>
          </p:cNvPr>
          <p:cNvSpPr>
            <a:spLocks noChangeArrowheads="1"/>
          </p:cNvSpPr>
          <p:nvPr/>
        </p:nvSpPr>
        <p:spPr bwMode="auto">
          <a:xfrm>
            <a:off x="8382000" y="25749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166934" name="Line 22">
            <a:extLst>
              <a:ext uri="{FF2B5EF4-FFF2-40B4-BE49-F238E27FC236}">
                <a16:creationId xmlns:a16="http://schemas.microsoft.com/office/drawing/2014/main" id="{60D20E8B-E0DD-DE56-A6F8-90D4D41AB9A3}"/>
              </a:ext>
            </a:extLst>
          </p:cNvPr>
          <p:cNvSpPr>
            <a:spLocks noChangeShapeType="1"/>
          </p:cNvSpPr>
          <p:nvPr/>
        </p:nvSpPr>
        <p:spPr bwMode="auto">
          <a:xfrm flipV="1">
            <a:off x="74676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935" name="Rectangle 23">
            <a:extLst>
              <a:ext uri="{FF2B5EF4-FFF2-40B4-BE49-F238E27FC236}">
                <a16:creationId xmlns:a16="http://schemas.microsoft.com/office/drawing/2014/main" id="{F3E2E330-ABCA-5AC4-8FDD-0343379FF576}"/>
              </a:ext>
            </a:extLst>
          </p:cNvPr>
          <p:cNvSpPr>
            <a:spLocks noChangeArrowheads="1"/>
          </p:cNvSpPr>
          <p:nvPr/>
        </p:nvSpPr>
        <p:spPr bwMode="auto">
          <a:xfrm>
            <a:off x="7543800" y="25908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4</a:t>
            </a:r>
          </a:p>
        </p:txBody>
      </p:sp>
      <p:sp>
        <p:nvSpPr>
          <p:cNvPr id="216088" name="Rectangle 24">
            <a:extLst>
              <a:ext uri="{FF2B5EF4-FFF2-40B4-BE49-F238E27FC236}">
                <a16:creationId xmlns:a16="http://schemas.microsoft.com/office/drawing/2014/main" id="{2CA3515E-36A3-C68A-3B3E-364E60CEAC9B}"/>
              </a:ext>
            </a:extLst>
          </p:cNvPr>
          <p:cNvSpPr>
            <a:spLocks noChangeArrowheads="1"/>
          </p:cNvSpPr>
          <p:nvPr/>
        </p:nvSpPr>
        <p:spPr bwMode="auto">
          <a:xfrm>
            <a:off x="2582863" y="228600"/>
            <a:ext cx="541337" cy="1006475"/>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lgn="l">
              <a:defRPr/>
            </a:pPr>
            <a:r>
              <a:rPr lang="en-US" sz="6000" b="1">
                <a:latin typeface="Garamond" pitchFamily="18" charset="0"/>
              </a:rPr>
              <a:t>2</a:t>
            </a:r>
          </a:p>
        </p:txBody>
      </p:sp>
      <p:sp>
        <p:nvSpPr>
          <p:cNvPr id="216089" name="Line 25">
            <a:extLst>
              <a:ext uri="{FF2B5EF4-FFF2-40B4-BE49-F238E27FC236}">
                <a16:creationId xmlns:a16="http://schemas.microsoft.com/office/drawing/2014/main" id="{8A2162B0-1ABC-0160-EAD1-C8CA8BD35235}"/>
              </a:ext>
            </a:extLst>
          </p:cNvPr>
          <p:cNvSpPr>
            <a:spLocks noChangeShapeType="1"/>
          </p:cNvSpPr>
          <p:nvPr/>
        </p:nvSpPr>
        <p:spPr bwMode="auto">
          <a:xfrm flipV="1">
            <a:off x="32004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90" name="Rectangle 26">
            <a:extLst>
              <a:ext uri="{FF2B5EF4-FFF2-40B4-BE49-F238E27FC236}">
                <a16:creationId xmlns:a16="http://schemas.microsoft.com/office/drawing/2014/main" id="{A697EDF0-D683-197F-A4AC-E5CE9402FB32}"/>
              </a:ext>
            </a:extLst>
          </p:cNvPr>
          <p:cNvSpPr>
            <a:spLocks noChangeArrowheads="1"/>
          </p:cNvSpPr>
          <p:nvPr/>
        </p:nvSpPr>
        <p:spPr bwMode="auto">
          <a:xfrm>
            <a:off x="3163888" y="25908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4</a:t>
            </a:r>
          </a:p>
        </p:txBody>
      </p:sp>
      <p:pic>
        <p:nvPicPr>
          <p:cNvPr id="216091" name="Picture 27" descr="j0303364">
            <a:extLst>
              <a:ext uri="{FF2B5EF4-FFF2-40B4-BE49-F238E27FC236}">
                <a16:creationId xmlns:a16="http://schemas.microsoft.com/office/drawing/2014/main" id="{AD2A3F89-5260-D353-28E3-C300FDA090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938713"/>
            <a:ext cx="1676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16088"/>
                                        </p:tgtEl>
                                        <p:attrNameLst>
                                          <p:attrName>style.visibility</p:attrName>
                                        </p:attrNameLst>
                                      </p:cBhvr>
                                      <p:to>
                                        <p:strVal val="visible"/>
                                      </p:to>
                                    </p:set>
                                    <p:animEffect transition="in" filter="fade">
                                      <p:cBhvr>
                                        <p:cTn id="7" dur="1155" decel="100000"/>
                                        <p:tgtEl>
                                          <p:spTgt spid="216088"/>
                                        </p:tgtEl>
                                      </p:cBhvr>
                                    </p:animEffect>
                                    <p:animScale>
                                      <p:cBhvr>
                                        <p:cTn id="8" dur="1155" decel="100000"/>
                                        <p:tgtEl>
                                          <p:spTgt spid="216088"/>
                                        </p:tgtEl>
                                      </p:cBhvr>
                                      <p:from x="10000" y="10000"/>
                                      <p:to x="200000" y="450000"/>
                                    </p:animScale>
                                    <p:animScale>
                                      <p:cBhvr>
                                        <p:cTn id="9" dur="1845" accel="100000" fill="hold">
                                          <p:stCondLst>
                                            <p:cond delay="1155"/>
                                          </p:stCondLst>
                                        </p:cTn>
                                        <p:tgtEl>
                                          <p:spTgt spid="216088"/>
                                        </p:tgtEl>
                                      </p:cBhvr>
                                      <p:from x="200000" y="450000"/>
                                      <p:to x="100000" y="100000"/>
                                    </p:animScale>
                                    <p:set>
                                      <p:cBhvr>
                                        <p:cTn id="10" dur="1155" fill="hold"/>
                                        <p:tgtEl>
                                          <p:spTgt spid="216088"/>
                                        </p:tgtEl>
                                        <p:attrNameLst>
                                          <p:attrName>ppt_x</p:attrName>
                                        </p:attrNameLst>
                                      </p:cBhvr>
                                      <p:to>
                                        <p:strVal val="(0.5)"/>
                                      </p:to>
                                    </p:set>
                                    <p:anim from="(0.5)" to="(#ppt_x)" calcmode="lin" valueType="num">
                                      <p:cBhvr>
                                        <p:cTn id="11" dur="1845" accel="100000" fill="hold">
                                          <p:stCondLst>
                                            <p:cond delay="1155"/>
                                          </p:stCondLst>
                                        </p:cTn>
                                        <p:tgtEl>
                                          <p:spTgt spid="216088"/>
                                        </p:tgtEl>
                                        <p:attrNameLst>
                                          <p:attrName>ppt_x</p:attrName>
                                        </p:attrNameLst>
                                      </p:cBhvr>
                                    </p:anim>
                                    <p:set>
                                      <p:cBhvr>
                                        <p:cTn id="12" dur="1155" fill="hold"/>
                                        <p:tgtEl>
                                          <p:spTgt spid="216088"/>
                                        </p:tgtEl>
                                        <p:attrNameLst>
                                          <p:attrName>ppt_y</p:attrName>
                                        </p:attrNameLst>
                                      </p:cBhvr>
                                      <p:to>
                                        <p:strVal val="(#ppt_y+0.4)"/>
                                      </p:to>
                                    </p:set>
                                    <p:anim from="(#ppt_y+0.4)" to="(#ppt_y)" calcmode="lin" valueType="num">
                                      <p:cBhvr>
                                        <p:cTn id="13" dur="1845" accel="100000" fill="hold">
                                          <p:stCondLst>
                                            <p:cond delay="1155"/>
                                          </p:stCondLst>
                                        </p:cTn>
                                        <p:tgtEl>
                                          <p:spTgt spid="216088"/>
                                        </p:tgtEl>
                                        <p:attrNameLst>
                                          <p:attrName>ppt_y</p:attrName>
                                        </p:attrNameLst>
                                      </p:cBhvr>
                                    </p:anim>
                                  </p:childTnLst>
                                </p:cTn>
                              </p:par>
                            </p:childTnLst>
                          </p:cTn>
                        </p:par>
                        <p:par>
                          <p:cTn id="14" fill="hold" nodeType="afterGroup">
                            <p:stCondLst>
                              <p:cond delay="3000"/>
                            </p:stCondLst>
                            <p:childTnLst>
                              <p:par>
                                <p:cTn id="15" presetID="22" presetClass="entr" presetSubtype="4" fill="hold" nodeType="afterEffect">
                                  <p:stCondLst>
                                    <p:cond delay="0"/>
                                  </p:stCondLst>
                                  <p:childTnLst>
                                    <p:set>
                                      <p:cBhvr>
                                        <p:cTn id="16" dur="1" fill="hold">
                                          <p:stCondLst>
                                            <p:cond delay="0"/>
                                          </p:stCondLst>
                                        </p:cTn>
                                        <p:tgtEl>
                                          <p:spTgt spid="216089"/>
                                        </p:tgtEl>
                                        <p:attrNameLst>
                                          <p:attrName>style.visibility</p:attrName>
                                        </p:attrNameLst>
                                      </p:cBhvr>
                                      <p:to>
                                        <p:strVal val="visible"/>
                                      </p:to>
                                    </p:set>
                                    <p:animEffect transition="in" filter="wipe(down)">
                                      <p:cBhvr>
                                        <p:cTn id="17" dur="500"/>
                                        <p:tgtEl>
                                          <p:spTgt spid="216089"/>
                                        </p:tgtEl>
                                      </p:cBhvr>
                                    </p:animEffect>
                                  </p:childTnLst>
                                </p:cTn>
                              </p:par>
                            </p:childTnLst>
                          </p:cTn>
                        </p:par>
                        <p:par>
                          <p:cTn id="18" fill="hold" nodeType="afterGroup">
                            <p:stCondLst>
                              <p:cond delay="3500"/>
                            </p:stCondLst>
                            <p:childTnLst>
                              <p:par>
                                <p:cTn id="19" presetID="1" presetClass="entr" presetSubtype="0" fill="hold" nodeType="afterEffect">
                                  <p:stCondLst>
                                    <p:cond delay="0"/>
                                  </p:stCondLst>
                                  <p:childTnLst>
                                    <p:set>
                                      <p:cBhvr>
                                        <p:cTn id="20" dur="1" fill="hold">
                                          <p:stCondLst>
                                            <p:cond delay="499"/>
                                          </p:stCondLst>
                                        </p:cTn>
                                        <p:tgtEl>
                                          <p:spTgt spid="216090"/>
                                        </p:tgtEl>
                                        <p:attrNameLst>
                                          <p:attrName>style.visibility</p:attrName>
                                        </p:attrNameLst>
                                      </p:cBhvr>
                                      <p:to>
                                        <p:strVal val="visible"/>
                                      </p:to>
                                    </p:set>
                                  </p:childTnLst>
                                </p:cTn>
                              </p:par>
                              <p:par>
                                <p:cTn id="21" presetID="35" presetClass="entr" presetSubtype="0" fill="hold" nodeType="withEffect">
                                  <p:stCondLst>
                                    <p:cond delay="0"/>
                                  </p:stCondLst>
                                  <p:childTnLst>
                                    <p:set>
                                      <p:cBhvr>
                                        <p:cTn id="22" dur="1" fill="hold">
                                          <p:stCondLst>
                                            <p:cond delay="0"/>
                                          </p:stCondLst>
                                        </p:cTn>
                                        <p:tgtEl>
                                          <p:spTgt spid="216091"/>
                                        </p:tgtEl>
                                        <p:attrNameLst>
                                          <p:attrName>style.visibility</p:attrName>
                                        </p:attrNameLst>
                                      </p:cBhvr>
                                      <p:to>
                                        <p:strVal val="visible"/>
                                      </p:to>
                                    </p:set>
                                    <p:animEffect transition="in" filter="fade">
                                      <p:cBhvr>
                                        <p:cTn id="23" dur="2000"/>
                                        <p:tgtEl>
                                          <p:spTgt spid="216091"/>
                                        </p:tgtEl>
                                      </p:cBhvr>
                                    </p:animEffect>
                                    <p:anim calcmode="lin" valueType="num">
                                      <p:cBhvr>
                                        <p:cTn id="24" dur="2000" fill="hold"/>
                                        <p:tgtEl>
                                          <p:spTgt spid="216091"/>
                                        </p:tgtEl>
                                        <p:attrNameLst>
                                          <p:attrName>style.rotation</p:attrName>
                                        </p:attrNameLst>
                                      </p:cBhvr>
                                      <p:tavLst>
                                        <p:tav tm="0">
                                          <p:val>
                                            <p:fltVal val="720"/>
                                          </p:val>
                                        </p:tav>
                                        <p:tav tm="100000">
                                          <p:val>
                                            <p:fltVal val="0"/>
                                          </p:val>
                                        </p:tav>
                                      </p:tavLst>
                                    </p:anim>
                                    <p:anim calcmode="lin" valueType="num">
                                      <p:cBhvr>
                                        <p:cTn id="25" dur="2000" fill="hold"/>
                                        <p:tgtEl>
                                          <p:spTgt spid="216091"/>
                                        </p:tgtEl>
                                        <p:attrNameLst>
                                          <p:attrName>ppt_h</p:attrName>
                                        </p:attrNameLst>
                                      </p:cBhvr>
                                      <p:tavLst>
                                        <p:tav tm="0">
                                          <p:val>
                                            <p:fltVal val="0"/>
                                          </p:val>
                                        </p:tav>
                                        <p:tav tm="100000">
                                          <p:val>
                                            <p:strVal val="#ppt_h"/>
                                          </p:val>
                                        </p:tav>
                                      </p:tavLst>
                                    </p:anim>
                                    <p:anim calcmode="lin" valueType="num">
                                      <p:cBhvr>
                                        <p:cTn id="26" dur="2000" fill="hold"/>
                                        <p:tgtEl>
                                          <p:spTgt spid="21609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8" grpId="0"/>
      <p:bldP spid="216090" grpId="0"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j0182643">
            <a:extLst>
              <a:ext uri="{FF2B5EF4-FFF2-40B4-BE49-F238E27FC236}">
                <a16:creationId xmlns:a16="http://schemas.microsoft.com/office/drawing/2014/main" id="{BE3AF2C4-1F8E-98FD-2D53-25188BDE053D}"/>
              </a:ext>
            </a:extLst>
          </p:cNvPr>
          <p:cNvPicPr>
            <a:picLocks noChangeAspect="1" noChangeArrowheads="1"/>
          </p:cNvPicPr>
          <p:nvPr/>
        </p:nvPicPr>
        <p:blipFill>
          <a:blip r:embed="rId3">
            <a:lum bright="42000" contrast="-42000"/>
            <a:extLst>
              <a:ext uri="{28A0092B-C50C-407E-A947-70E740481C1C}">
                <a14:useLocalDpi xmlns:a14="http://schemas.microsoft.com/office/drawing/2010/main" val="0"/>
              </a:ext>
            </a:extLst>
          </a:blip>
          <a:srcRect/>
          <a:stretch>
            <a:fillRect/>
          </a:stretch>
        </p:blipFill>
        <p:spPr bwMode="auto">
          <a:xfrm>
            <a:off x="45831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7" name="Picture 3" descr="j0182643">
            <a:extLst>
              <a:ext uri="{FF2B5EF4-FFF2-40B4-BE49-F238E27FC236}">
                <a16:creationId xmlns:a16="http://schemas.microsoft.com/office/drawing/2014/main" id="{4D190498-AA3E-AF93-CC5F-0FBBE99018B5}"/>
              </a:ext>
            </a:extLst>
          </p:cNvPr>
          <p:cNvPicPr>
            <a:picLocks noChangeAspect="1" noChangeArrowheads="1"/>
          </p:cNvPicPr>
          <p:nvPr/>
        </p:nvPicPr>
        <p:blipFill>
          <a:blip r:embed="rId4">
            <a:lum bright="42000" contrast="-42000"/>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Text Box 4">
            <a:extLst>
              <a:ext uri="{FF2B5EF4-FFF2-40B4-BE49-F238E27FC236}">
                <a16:creationId xmlns:a16="http://schemas.microsoft.com/office/drawing/2014/main" id="{2A8B5A4D-96A4-E408-6D1D-9B11159EAE35}"/>
              </a:ext>
            </a:extLst>
          </p:cNvPr>
          <p:cNvSpPr txBox="1">
            <a:spLocks noChangeArrowheads="1"/>
          </p:cNvSpPr>
          <p:nvPr/>
        </p:nvSpPr>
        <p:spPr bwMode="auto">
          <a:xfrm>
            <a:off x="1973263" y="228600"/>
            <a:ext cx="6604000" cy="762000"/>
          </a:xfrm>
          <a:prstGeom prst="rect">
            <a:avLst/>
          </a:prstGeom>
          <a:noFill/>
          <a:ln w="9525">
            <a:noFill/>
            <a:miter lim="800000"/>
            <a:headEnd/>
            <a:tailEnd/>
          </a:ln>
          <a:effectLst>
            <a:outerShdw dist="45791" dir="3378596" algn="ctr" rotWithShape="0">
              <a:srgbClr val="CC99FF"/>
            </a:outerShdw>
          </a:effectLst>
        </p:spPr>
        <p:txBody>
          <a:bodyPr wrap="none">
            <a:spAutoFit/>
          </a:bodyPr>
          <a:lstStyle/>
          <a:p>
            <a:pPr algn="l">
              <a:defRPr/>
            </a:pPr>
            <a:r>
              <a:rPr lang="en-US" sz="4400" b="1">
                <a:latin typeface="Garamond" pitchFamily="18" charset="0"/>
              </a:rPr>
              <a:t>Ag  +   Cl</a:t>
            </a:r>
            <a:r>
              <a:rPr lang="en-US" sz="4400" b="1" baseline="-25000">
                <a:latin typeface="Garamond" pitchFamily="18" charset="0"/>
              </a:rPr>
              <a:t>2      </a:t>
            </a:r>
            <a:r>
              <a:rPr lang="en-US" sz="4400" b="1">
                <a:latin typeface="Garamond" pitchFamily="18" charset="0"/>
              </a:rPr>
              <a:t>                AgCl</a:t>
            </a:r>
            <a:endParaRPr lang="en-US" sz="4400" b="1" baseline="-25000">
              <a:latin typeface="Garamond" pitchFamily="18" charset="0"/>
            </a:endParaRPr>
          </a:p>
        </p:txBody>
      </p:sp>
      <p:sp>
        <p:nvSpPr>
          <p:cNvPr id="210949" name="AutoShape 5">
            <a:extLst>
              <a:ext uri="{FF2B5EF4-FFF2-40B4-BE49-F238E27FC236}">
                <a16:creationId xmlns:a16="http://schemas.microsoft.com/office/drawing/2014/main" id="{563F3817-FC3F-158A-D4D1-3CAAE259B539}"/>
              </a:ext>
            </a:extLst>
          </p:cNvPr>
          <p:cNvSpPr>
            <a:spLocks noChangeArrowheads="1"/>
          </p:cNvSpPr>
          <p:nvPr/>
        </p:nvSpPr>
        <p:spPr bwMode="auto">
          <a:xfrm>
            <a:off x="4800600" y="325438"/>
            <a:ext cx="1592263" cy="685800"/>
          </a:xfrm>
          <a:prstGeom prst="rightArrow">
            <a:avLst>
              <a:gd name="adj1" fmla="val 50000"/>
              <a:gd name="adj2" fmla="val 58044"/>
            </a:avLst>
          </a:prstGeom>
          <a:gradFill rotWithShape="1">
            <a:gsLst>
              <a:gs pos="0">
                <a:srgbClr val="FFFF66"/>
              </a:gs>
              <a:gs pos="100000">
                <a:srgbClr val="FF3399"/>
              </a:gs>
            </a:gsLst>
            <a:lin ang="0" scaled="1"/>
          </a:gradFill>
          <a:ln w="9525">
            <a:miter lim="800000"/>
            <a:headEnd/>
            <a:tailEnd/>
          </a:ln>
          <a:scene3d>
            <a:camera prst="legacyObliqueTopRight">
              <a:rot lat="0" lon="300000" rev="0"/>
            </a:camera>
            <a:lightRig rig="legacyFlat3" dir="b"/>
          </a:scene3d>
          <a:sp3d extrusionH="277800" prstMaterial="legacyMetal">
            <a:bevelT w="13500" h="13500" prst="angle"/>
            <a:bevelB w="13500" h="13500" prst="angle"/>
            <a:extrusionClr>
              <a:srgbClr val="FF3399"/>
            </a:extrusionClr>
            <a:contourClr>
              <a:srgbClr val="FFFF66"/>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0950" name="Line 6">
            <a:extLst>
              <a:ext uri="{FF2B5EF4-FFF2-40B4-BE49-F238E27FC236}">
                <a16:creationId xmlns:a16="http://schemas.microsoft.com/office/drawing/2014/main" id="{9B9EF69D-154C-30F0-A2DF-344D8EF2630C}"/>
              </a:ext>
            </a:extLst>
          </p:cNvPr>
          <p:cNvSpPr>
            <a:spLocks noChangeShapeType="1"/>
          </p:cNvSpPr>
          <p:nvPr/>
        </p:nvSpPr>
        <p:spPr bwMode="auto">
          <a:xfrm>
            <a:off x="1973263" y="1163638"/>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0951" name="WordArt 7">
            <a:extLst>
              <a:ext uri="{FF2B5EF4-FFF2-40B4-BE49-F238E27FC236}">
                <a16:creationId xmlns:a16="http://schemas.microsoft.com/office/drawing/2014/main" id="{C3129782-6633-DD5B-EBCE-67C2AEB98774}"/>
              </a:ext>
            </a:extLst>
          </p:cNvPr>
          <p:cNvSpPr>
            <a:spLocks noChangeArrowheads="1" noChangeShapeType="1" noTextEdit="1"/>
          </p:cNvSpPr>
          <p:nvPr/>
        </p:nvSpPr>
        <p:spPr bwMode="auto">
          <a:xfrm>
            <a:off x="0" y="1258888"/>
            <a:ext cx="1752600" cy="1255712"/>
          </a:xfrm>
          <a:prstGeom prst="rect">
            <a:avLst/>
          </a:prstGeom>
        </p:spPr>
        <p:txBody>
          <a:bodyPr wrap="none" fromWordArt="1">
            <a:prstTxWarp prst="textCascadeUp">
              <a:avLst>
                <a:gd name="adj" fmla="val 79310"/>
              </a:avLst>
            </a:prstTxWarp>
            <a:scene3d>
              <a:camera prst="legacyPerspectiveFront">
                <a:rot lat="20519997" lon="1080000" rev="0"/>
              </a:camera>
              <a:lightRig rig="legacyHarsh2" dir="b"/>
            </a:scene3d>
            <a:sp3d extrusionH="2270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Total</a:t>
            </a:r>
          </a:p>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atoms</a:t>
            </a:r>
          </a:p>
        </p:txBody>
      </p:sp>
      <p:sp>
        <p:nvSpPr>
          <p:cNvPr id="210952" name="Line 8">
            <a:extLst>
              <a:ext uri="{FF2B5EF4-FFF2-40B4-BE49-F238E27FC236}">
                <a16:creationId xmlns:a16="http://schemas.microsoft.com/office/drawing/2014/main" id="{C82A4DDC-4A97-9A1F-16B8-ECC39916C846}"/>
              </a:ext>
            </a:extLst>
          </p:cNvPr>
          <p:cNvSpPr>
            <a:spLocks noChangeShapeType="1"/>
          </p:cNvSpPr>
          <p:nvPr/>
        </p:nvSpPr>
        <p:spPr bwMode="auto">
          <a:xfrm>
            <a:off x="3657600" y="1143000"/>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0953" name="Line 9">
            <a:extLst>
              <a:ext uri="{FF2B5EF4-FFF2-40B4-BE49-F238E27FC236}">
                <a16:creationId xmlns:a16="http://schemas.microsoft.com/office/drawing/2014/main" id="{2C06D030-9151-CC7E-1D12-FACEBF994D68}"/>
              </a:ext>
            </a:extLst>
          </p:cNvPr>
          <p:cNvSpPr>
            <a:spLocks noChangeShapeType="1"/>
          </p:cNvSpPr>
          <p:nvPr/>
        </p:nvSpPr>
        <p:spPr bwMode="auto">
          <a:xfrm>
            <a:off x="71628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0954" name="Line 10">
            <a:extLst>
              <a:ext uri="{FF2B5EF4-FFF2-40B4-BE49-F238E27FC236}">
                <a16:creationId xmlns:a16="http://schemas.microsoft.com/office/drawing/2014/main" id="{458C1C52-C777-565D-71C2-0B3C2AC146A2}"/>
              </a:ext>
            </a:extLst>
          </p:cNvPr>
          <p:cNvSpPr>
            <a:spLocks noChangeShapeType="1"/>
          </p:cNvSpPr>
          <p:nvPr/>
        </p:nvSpPr>
        <p:spPr bwMode="auto">
          <a:xfrm>
            <a:off x="80772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0955" name="Rectangle 11">
            <a:extLst>
              <a:ext uri="{FF2B5EF4-FFF2-40B4-BE49-F238E27FC236}">
                <a16:creationId xmlns:a16="http://schemas.microsoft.com/office/drawing/2014/main" id="{EF30E505-2792-38FF-9DD6-7A6641691D83}"/>
              </a:ext>
            </a:extLst>
          </p:cNvPr>
          <p:cNvSpPr>
            <a:spLocks noChangeArrowheads="1"/>
          </p:cNvSpPr>
          <p:nvPr/>
        </p:nvSpPr>
        <p:spPr bwMode="auto">
          <a:xfrm>
            <a:off x="20970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210956" name="Rectangle 12">
            <a:extLst>
              <a:ext uri="{FF2B5EF4-FFF2-40B4-BE49-F238E27FC236}">
                <a16:creationId xmlns:a16="http://schemas.microsoft.com/office/drawing/2014/main" id="{299E4EA9-DB19-8D9F-BBA9-5271B834568D}"/>
              </a:ext>
            </a:extLst>
          </p:cNvPr>
          <p:cNvSpPr>
            <a:spLocks noChangeArrowheads="1"/>
          </p:cNvSpPr>
          <p:nvPr/>
        </p:nvSpPr>
        <p:spPr bwMode="auto">
          <a:xfrm>
            <a:off x="38496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2</a:t>
            </a:r>
          </a:p>
        </p:txBody>
      </p:sp>
      <p:sp>
        <p:nvSpPr>
          <p:cNvPr id="210957" name="Rectangle 13">
            <a:extLst>
              <a:ext uri="{FF2B5EF4-FFF2-40B4-BE49-F238E27FC236}">
                <a16:creationId xmlns:a16="http://schemas.microsoft.com/office/drawing/2014/main" id="{056EF4CB-0418-5F48-2553-4742F86D1718}"/>
              </a:ext>
            </a:extLst>
          </p:cNvPr>
          <p:cNvSpPr>
            <a:spLocks noChangeArrowheads="1"/>
          </p:cNvSpPr>
          <p:nvPr/>
        </p:nvSpPr>
        <p:spPr bwMode="auto">
          <a:xfrm>
            <a:off x="7354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210958" name="Rectangle 14">
            <a:extLst>
              <a:ext uri="{FF2B5EF4-FFF2-40B4-BE49-F238E27FC236}">
                <a16:creationId xmlns:a16="http://schemas.microsoft.com/office/drawing/2014/main" id="{117ACB07-6185-3D6A-4958-AB9788F6EFE6}"/>
              </a:ext>
            </a:extLst>
          </p:cNvPr>
          <p:cNvSpPr>
            <a:spLocks noChangeArrowheads="1"/>
          </p:cNvSpPr>
          <p:nvPr/>
        </p:nvSpPr>
        <p:spPr bwMode="auto">
          <a:xfrm>
            <a:off x="8116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latin typeface="Comic Sans MS" panose="030F0702030302020204" pitchFamily="66" charset="0"/>
              </a:rPr>
              <a:t>1</a:t>
            </a:r>
          </a:p>
        </p:txBody>
      </p:sp>
      <p:sp>
        <p:nvSpPr>
          <p:cNvPr id="210959" name="Rectangle 15">
            <a:extLst>
              <a:ext uri="{FF2B5EF4-FFF2-40B4-BE49-F238E27FC236}">
                <a16:creationId xmlns:a16="http://schemas.microsoft.com/office/drawing/2014/main" id="{144D6A28-89D7-C22B-5255-6A5567F967F1}"/>
              </a:ext>
            </a:extLst>
          </p:cNvPr>
          <p:cNvSpPr>
            <a:spLocks noChangeArrowheads="1"/>
          </p:cNvSpPr>
          <p:nvPr/>
        </p:nvSpPr>
        <p:spPr bwMode="auto">
          <a:xfrm>
            <a:off x="2514600" y="3489325"/>
            <a:ext cx="6064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Myriad Web" pitchFamily="34" charset="0"/>
              </a:rPr>
              <a:t>Both sides  must be equal</a:t>
            </a:r>
          </a:p>
          <a:p>
            <a:pPr eaLnBrk="1" hangingPunct="1"/>
            <a:r>
              <a:rPr lang="en-US" altLang="en-US" sz="4000" b="1">
                <a:latin typeface="Myriad Web" pitchFamily="34" charset="0"/>
              </a:rPr>
              <a:t>for ALL atoms.</a:t>
            </a:r>
          </a:p>
        </p:txBody>
      </p:sp>
      <p:sp>
        <p:nvSpPr>
          <p:cNvPr id="210960" name="Line 16">
            <a:extLst>
              <a:ext uri="{FF2B5EF4-FFF2-40B4-BE49-F238E27FC236}">
                <a16:creationId xmlns:a16="http://schemas.microsoft.com/office/drawing/2014/main" id="{DF05F9BF-C22F-7078-BC54-970C571B7CE1}"/>
              </a:ext>
            </a:extLst>
          </p:cNvPr>
          <p:cNvSpPr>
            <a:spLocks noChangeShapeType="1"/>
          </p:cNvSpPr>
          <p:nvPr/>
        </p:nvSpPr>
        <p:spPr bwMode="auto">
          <a:xfrm flipV="1">
            <a:off x="6096000" y="2362200"/>
            <a:ext cx="1143000" cy="12954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210961" name="Line 17">
            <a:extLst>
              <a:ext uri="{FF2B5EF4-FFF2-40B4-BE49-F238E27FC236}">
                <a16:creationId xmlns:a16="http://schemas.microsoft.com/office/drawing/2014/main" id="{0ABDE9A2-9BD4-76A4-9270-3F3BB284EB56}"/>
              </a:ext>
            </a:extLst>
          </p:cNvPr>
          <p:cNvSpPr>
            <a:spLocks noChangeShapeType="1"/>
          </p:cNvSpPr>
          <p:nvPr/>
        </p:nvSpPr>
        <p:spPr bwMode="auto">
          <a:xfrm flipH="1" flipV="1">
            <a:off x="3886200" y="2286000"/>
            <a:ext cx="990600" cy="13716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10947"/>
                                        </p:tgtEl>
                                        <p:attrNameLst>
                                          <p:attrName>style.visibility</p:attrName>
                                        </p:attrNameLst>
                                      </p:cBhvr>
                                      <p:to>
                                        <p:strVal val="visible"/>
                                      </p:to>
                                    </p:set>
                                    <p:anim calcmode="lin" valueType="num">
                                      <p:cBhvr>
                                        <p:cTn id="7" dur="1000" fill="hold"/>
                                        <p:tgtEl>
                                          <p:spTgt spid="210947"/>
                                        </p:tgtEl>
                                        <p:attrNameLst>
                                          <p:attrName>ppt_w</p:attrName>
                                        </p:attrNameLst>
                                      </p:cBhvr>
                                      <p:tavLst>
                                        <p:tav tm="0">
                                          <p:val>
                                            <p:fltVal val="0"/>
                                          </p:val>
                                        </p:tav>
                                        <p:tav tm="100000">
                                          <p:val>
                                            <p:strVal val="#ppt_w"/>
                                          </p:val>
                                        </p:tav>
                                      </p:tavLst>
                                    </p:anim>
                                    <p:anim calcmode="lin" valueType="num">
                                      <p:cBhvr>
                                        <p:cTn id="8" dur="1000" fill="hold"/>
                                        <p:tgtEl>
                                          <p:spTgt spid="210947"/>
                                        </p:tgtEl>
                                        <p:attrNameLst>
                                          <p:attrName>ppt_h</p:attrName>
                                        </p:attrNameLst>
                                      </p:cBhvr>
                                      <p:tavLst>
                                        <p:tav tm="0">
                                          <p:val>
                                            <p:fltVal val="0"/>
                                          </p:val>
                                        </p:tav>
                                        <p:tav tm="100000">
                                          <p:val>
                                            <p:strVal val="#ppt_h"/>
                                          </p:val>
                                        </p:tav>
                                      </p:tavLst>
                                    </p:anim>
                                    <p:anim calcmode="lin" valueType="num">
                                      <p:cBhvr>
                                        <p:cTn id="9" dur="1000" fill="hold"/>
                                        <p:tgtEl>
                                          <p:spTgt spid="210947"/>
                                        </p:tgtEl>
                                        <p:attrNameLst>
                                          <p:attrName>style.rotation</p:attrName>
                                        </p:attrNameLst>
                                      </p:cBhvr>
                                      <p:tavLst>
                                        <p:tav tm="0">
                                          <p:val>
                                            <p:fltVal val="90"/>
                                          </p:val>
                                        </p:tav>
                                        <p:tav tm="100000">
                                          <p:val>
                                            <p:fltVal val="0"/>
                                          </p:val>
                                        </p:tav>
                                      </p:tavLst>
                                    </p:anim>
                                    <p:animEffect transition="in" filter="fade">
                                      <p:cBhvr>
                                        <p:cTn id="10" dur="1000"/>
                                        <p:tgtEl>
                                          <p:spTgt spid="210947"/>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10946"/>
                                        </p:tgtEl>
                                        <p:attrNameLst>
                                          <p:attrName>style.visibility</p:attrName>
                                        </p:attrNameLst>
                                      </p:cBhvr>
                                      <p:to>
                                        <p:strVal val="visible"/>
                                      </p:to>
                                    </p:set>
                                    <p:anim calcmode="lin" valueType="num">
                                      <p:cBhvr>
                                        <p:cTn id="13" dur="1000" fill="hold"/>
                                        <p:tgtEl>
                                          <p:spTgt spid="210946"/>
                                        </p:tgtEl>
                                        <p:attrNameLst>
                                          <p:attrName>ppt_w</p:attrName>
                                        </p:attrNameLst>
                                      </p:cBhvr>
                                      <p:tavLst>
                                        <p:tav tm="0">
                                          <p:val>
                                            <p:fltVal val="0"/>
                                          </p:val>
                                        </p:tav>
                                        <p:tav tm="100000">
                                          <p:val>
                                            <p:strVal val="#ppt_w"/>
                                          </p:val>
                                        </p:tav>
                                      </p:tavLst>
                                    </p:anim>
                                    <p:anim calcmode="lin" valueType="num">
                                      <p:cBhvr>
                                        <p:cTn id="14" dur="1000" fill="hold"/>
                                        <p:tgtEl>
                                          <p:spTgt spid="210946"/>
                                        </p:tgtEl>
                                        <p:attrNameLst>
                                          <p:attrName>ppt_h</p:attrName>
                                        </p:attrNameLst>
                                      </p:cBhvr>
                                      <p:tavLst>
                                        <p:tav tm="0">
                                          <p:val>
                                            <p:fltVal val="0"/>
                                          </p:val>
                                        </p:tav>
                                        <p:tav tm="100000">
                                          <p:val>
                                            <p:strVal val="#ppt_h"/>
                                          </p:val>
                                        </p:tav>
                                      </p:tavLst>
                                    </p:anim>
                                    <p:anim calcmode="lin" valueType="num">
                                      <p:cBhvr>
                                        <p:cTn id="15" dur="1000" fill="hold"/>
                                        <p:tgtEl>
                                          <p:spTgt spid="210946"/>
                                        </p:tgtEl>
                                        <p:attrNameLst>
                                          <p:attrName>style.rotation</p:attrName>
                                        </p:attrNameLst>
                                      </p:cBhvr>
                                      <p:tavLst>
                                        <p:tav tm="0">
                                          <p:val>
                                            <p:fltVal val="90"/>
                                          </p:val>
                                        </p:tav>
                                        <p:tav tm="100000">
                                          <p:val>
                                            <p:fltVal val="0"/>
                                          </p:val>
                                        </p:tav>
                                      </p:tavLst>
                                    </p:anim>
                                    <p:animEffect transition="in" filter="fade">
                                      <p:cBhvr>
                                        <p:cTn id="16" dur="1000"/>
                                        <p:tgtEl>
                                          <p:spTgt spid="210946"/>
                                        </p:tgtEl>
                                      </p:cBhvr>
                                    </p:animEffect>
                                  </p:childTnLst>
                                </p:cTn>
                              </p:par>
                            </p:childTnLst>
                          </p:cTn>
                        </p:par>
                        <p:par>
                          <p:cTn id="17" fill="hold" nodeType="afterGroup">
                            <p:stCondLst>
                              <p:cond delay="1000"/>
                            </p:stCondLst>
                            <p:childTnLst>
                              <p:par>
                                <p:cTn id="18" presetID="26" presetClass="entr" presetSubtype="0" fill="hold" nodeType="afterEffect">
                                  <p:stCondLst>
                                    <p:cond delay="3000"/>
                                  </p:stCondLst>
                                  <p:childTnLst>
                                    <p:set>
                                      <p:cBhvr>
                                        <p:cTn id="19" dur="1" fill="hold">
                                          <p:stCondLst>
                                            <p:cond delay="0"/>
                                          </p:stCondLst>
                                        </p:cTn>
                                        <p:tgtEl>
                                          <p:spTgt spid="210948"/>
                                        </p:tgtEl>
                                        <p:attrNameLst>
                                          <p:attrName>style.visibility</p:attrName>
                                        </p:attrNameLst>
                                      </p:cBhvr>
                                      <p:to>
                                        <p:strVal val="visible"/>
                                      </p:to>
                                    </p:set>
                                    <p:animEffect transition="in" filter="wipe(down)">
                                      <p:cBhvr>
                                        <p:cTn id="20" dur="290">
                                          <p:stCondLst>
                                            <p:cond delay="0"/>
                                          </p:stCondLst>
                                        </p:cTn>
                                        <p:tgtEl>
                                          <p:spTgt spid="210948"/>
                                        </p:tgtEl>
                                      </p:cBhvr>
                                    </p:animEffect>
                                    <p:anim calcmode="lin" valueType="num">
                                      <p:cBhvr>
                                        <p:cTn id="21" dur="911" tmFilter="0,0; 0.14,0.36; 0.43,0.73; 0.71,0.91; 1.0,1.0">
                                          <p:stCondLst>
                                            <p:cond delay="0"/>
                                          </p:stCondLst>
                                        </p:cTn>
                                        <p:tgtEl>
                                          <p:spTgt spid="210948"/>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210948"/>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210948"/>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210948"/>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210948"/>
                                        </p:tgtEl>
                                        <p:attrNameLst>
                                          <p:attrName>ppt_y</p:attrName>
                                        </p:attrNameLst>
                                      </p:cBhvr>
                                      <p:tavLst>
                                        <p:tav tm="0" fmla="#ppt_y-sin(pi*$)/81">
                                          <p:val>
                                            <p:fltVal val="0"/>
                                          </p:val>
                                        </p:tav>
                                        <p:tav tm="100000">
                                          <p:val>
                                            <p:fltVal val="1"/>
                                          </p:val>
                                        </p:tav>
                                      </p:tavLst>
                                    </p:anim>
                                    <p:animScale>
                                      <p:cBhvr>
                                        <p:cTn id="26" dur="13">
                                          <p:stCondLst>
                                            <p:cond delay="325"/>
                                          </p:stCondLst>
                                        </p:cTn>
                                        <p:tgtEl>
                                          <p:spTgt spid="210948"/>
                                        </p:tgtEl>
                                      </p:cBhvr>
                                      <p:to x="100000" y="60000"/>
                                    </p:animScale>
                                    <p:animScale>
                                      <p:cBhvr>
                                        <p:cTn id="27" dur="83" decel="50000">
                                          <p:stCondLst>
                                            <p:cond delay="338"/>
                                          </p:stCondLst>
                                        </p:cTn>
                                        <p:tgtEl>
                                          <p:spTgt spid="210948"/>
                                        </p:tgtEl>
                                      </p:cBhvr>
                                      <p:to x="100000" y="100000"/>
                                    </p:animScale>
                                    <p:animScale>
                                      <p:cBhvr>
                                        <p:cTn id="28" dur="13">
                                          <p:stCondLst>
                                            <p:cond delay="656"/>
                                          </p:stCondLst>
                                        </p:cTn>
                                        <p:tgtEl>
                                          <p:spTgt spid="210948"/>
                                        </p:tgtEl>
                                      </p:cBhvr>
                                      <p:to x="100000" y="80000"/>
                                    </p:animScale>
                                    <p:animScale>
                                      <p:cBhvr>
                                        <p:cTn id="29" dur="83" decel="50000">
                                          <p:stCondLst>
                                            <p:cond delay="669"/>
                                          </p:stCondLst>
                                        </p:cTn>
                                        <p:tgtEl>
                                          <p:spTgt spid="210948"/>
                                        </p:tgtEl>
                                      </p:cBhvr>
                                      <p:to x="100000" y="100000"/>
                                    </p:animScale>
                                    <p:animScale>
                                      <p:cBhvr>
                                        <p:cTn id="30" dur="13">
                                          <p:stCondLst>
                                            <p:cond delay="821"/>
                                          </p:stCondLst>
                                        </p:cTn>
                                        <p:tgtEl>
                                          <p:spTgt spid="210948"/>
                                        </p:tgtEl>
                                      </p:cBhvr>
                                      <p:to x="100000" y="90000"/>
                                    </p:animScale>
                                    <p:animScale>
                                      <p:cBhvr>
                                        <p:cTn id="31" dur="83" decel="50000">
                                          <p:stCondLst>
                                            <p:cond delay="834"/>
                                          </p:stCondLst>
                                        </p:cTn>
                                        <p:tgtEl>
                                          <p:spTgt spid="210948"/>
                                        </p:tgtEl>
                                      </p:cBhvr>
                                      <p:to x="100000" y="100000"/>
                                    </p:animScale>
                                    <p:animScale>
                                      <p:cBhvr>
                                        <p:cTn id="32" dur="13">
                                          <p:stCondLst>
                                            <p:cond delay="904"/>
                                          </p:stCondLst>
                                        </p:cTn>
                                        <p:tgtEl>
                                          <p:spTgt spid="210948"/>
                                        </p:tgtEl>
                                      </p:cBhvr>
                                      <p:to x="100000" y="95000"/>
                                    </p:animScale>
                                    <p:animScale>
                                      <p:cBhvr>
                                        <p:cTn id="33" dur="83" decel="50000">
                                          <p:stCondLst>
                                            <p:cond delay="917"/>
                                          </p:stCondLst>
                                        </p:cTn>
                                        <p:tgtEl>
                                          <p:spTgt spid="210948"/>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210949"/>
                                        </p:tgtEl>
                                        <p:attrNameLst>
                                          <p:attrName>style.visibility</p:attrName>
                                        </p:attrNameLst>
                                      </p:cBhvr>
                                      <p:to>
                                        <p:strVal val="visible"/>
                                      </p:to>
                                    </p:set>
                                    <p:animEffect transition="in" filter="wipe(down)">
                                      <p:cBhvr>
                                        <p:cTn id="36" dur="580">
                                          <p:stCondLst>
                                            <p:cond delay="0"/>
                                          </p:stCondLst>
                                        </p:cTn>
                                        <p:tgtEl>
                                          <p:spTgt spid="210949"/>
                                        </p:tgtEl>
                                      </p:cBhvr>
                                    </p:animEffect>
                                    <p:anim calcmode="lin" valueType="num">
                                      <p:cBhvr>
                                        <p:cTn id="37" dur="1822" tmFilter="0,0; 0.14,0.36; 0.43,0.73; 0.71,0.91; 1.0,1.0">
                                          <p:stCondLst>
                                            <p:cond delay="0"/>
                                          </p:stCondLst>
                                        </p:cTn>
                                        <p:tgtEl>
                                          <p:spTgt spid="21094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1094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1094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1094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10949"/>
                                        </p:tgtEl>
                                        <p:attrNameLst>
                                          <p:attrName>ppt_y</p:attrName>
                                        </p:attrNameLst>
                                      </p:cBhvr>
                                      <p:tavLst>
                                        <p:tav tm="0" fmla="#ppt_y-sin(pi*$)/81">
                                          <p:val>
                                            <p:fltVal val="0"/>
                                          </p:val>
                                        </p:tav>
                                        <p:tav tm="100000">
                                          <p:val>
                                            <p:fltVal val="1"/>
                                          </p:val>
                                        </p:tav>
                                      </p:tavLst>
                                    </p:anim>
                                    <p:animScale>
                                      <p:cBhvr>
                                        <p:cTn id="42" dur="26">
                                          <p:stCondLst>
                                            <p:cond delay="650"/>
                                          </p:stCondLst>
                                        </p:cTn>
                                        <p:tgtEl>
                                          <p:spTgt spid="210949"/>
                                        </p:tgtEl>
                                      </p:cBhvr>
                                      <p:to x="100000" y="60000"/>
                                    </p:animScale>
                                    <p:animScale>
                                      <p:cBhvr>
                                        <p:cTn id="43" dur="166" decel="50000">
                                          <p:stCondLst>
                                            <p:cond delay="676"/>
                                          </p:stCondLst>
                                        </p:cTn>
                                        <p:tgtEl>
                                          <p:spTgt spid="210949"/>
                                        </p:tgtEl>
                                      </p:cBhvr>
                                      <p:to x="100000" y="100000"/>
                                    </p:animScale>
                                    <p:animScale>
                                      <p:cBhvr>
                                        <p:cTn id="44" dur="26">
                                          <p:stCondLst>
                                            <p:cond delay="1312"/>
                                          </p:stCondLst>
                                        </p:cTn>
                                        <p:tgtEl>
                                          <p:spTgt spid="210949"/>
                                        </p:tgtEl>
                                      </p:cBhvr>
                                      <p:to x="100000" y="80000"/>
                                    </p:animScale>
                                    <p:animScale>
                                      <p:cBhvr>
                                        <p:cTn id="45" dur="166" decel="50000">
                                          <p:stCondLst>
                                            <p:cond delay="1338"/>
                                          </p:stCondLst>
                                        </p:cTn>
                                        <p:tgtEl>
                                          <p:spTgt spid="210949"/>
                                        </p:tgtEl>
                                      </p:cBhvr>
                                      <p:to x="100000" y="100000"/>
                                    </p:animScale>
                                    <p:animScale>
                                      <p:cBhvr>
                                        <p:cTn id="46" dur="26">
                                          <p:stCondLst>
                                            <p:cond delay="1642"/>
                                          </p:stCondLst>
                                        </p:cTn>
                                        <p:tgtEl>
                                          <p:spTgt spid="210949"/>
                                        </p:tgtEl>
                                      </p:cBhvr>
                                      <p:to x="100000" y="90000"/>
                                    </p:animScale>
                                    <p:animScale>
                                      <p:cBhvr>
                                        <p:cTn id="47" dur="166" decel="50000">
                                          <p:stCondLst>
                                            <p:cond delay="1668"/>
                                          </p:stCondLst>
                                        </p:cTn>
                                        <p:tgtEl>
                                          <p:spTgt spid="210949"/>
                                        </p:tgtEl>
                                      </p:cBhvr>
                                      <p:to x="100000" y="100000"/>
                                    </p:animScale>
                                    <p:animScale>
                                      <p:cBhvr>
                                        <p:cTn id="48" dur="26">
                                          <p:stCondLst>
                                            <p:cond delay="1808"/>
                                          </p:stCondLst>
                                        </p:cTn>
                                        <p:tgtEl>
                                          <p:spTgt spid="210949"/>
                                        </p:tgtEl>
                                      </p:cBhvr>
                                      <p:to x="100000" y="95000"/>
                                    </p:animScale>
                                    <p:animScale>
                                      <p:cBhvr>
                                        <p:cTn id="49" dur="166" decel="50000">
                                          <p:stCondLst>
                                            <p:cond delay="1834"/>
                                          </p:stCondLst>
                                        </p:cTn>
                                        <p:tgtEl>
                                          <p:spTgt spid="210949"/>
                                        </p:tgtEl>
                                      </p:cBhvr>
                                      <p:to x="100000" y="100000"/>
                                    </p:animScale>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nodeType="clickEffect">
                                  <p:stCondLst>
                                    <p:cond delay="0"/>
                                  </p:stCondLst>
                                  <p:childTnLst>
                                    <p:set>
                                      <p:cBhvr>
                                        <p:cTn id="53" dur="1" fill="hold">
                                          <p:stCondLst>
                                            <p:cond delay="0"/>
                                          </p:stCondLst>
                                        </p:cTn>
                                        <p:tgtEl>
                                          <p:spTgt spid="210951"/>
                                        </p:tgtEl>
                                        <p:attrNameLst>
                                          <p:attrName>style.visibility</p:attrName>
                                        </p:attrNameLst>
                                      </p:cBhvr>
                                      <p:to>
                                        <p:strVal val="visible"/>
                                      </p:to>
                                    </p:set>
                                    <p:anim calcmode="lin" valueType="num">
                                      <p:cBhvr>
                                        <p:cTn id="54" dur="1000" fill="hold"/>
                                        <p:tgtEl>
                                          <p:spTgt spid="210951"/>
                                        </p:tgtEl>
                                        <p:attrNameLst>
                                          <p:attrName>ppt_x</p:attrName>
                                        </p:attrNameLst>
                                      </p:cBhvr>
                                      <p:tavLst>
                                        <p:tav tm="0">
                                          <p:val>
                                            <p:strVal val="#ppt_x-.2"/>
                                          </p:val>
                                        </p:tav>
                                        <p:tav tm="100000">
                                          <p:val>
                                            <p:strVal val="#ppt_x"/>
                                          </p:val>
                                        </p:tav>
                                      </p:tavLst>
                                    </p:anim>
                                    <p:anim calcmode="lin" valueType="num">
                                      <p:cBhvr>
                                        <p:cTn id="55" dur="1000" fill="hold"/>
                                        <p:tgtEl>
                                          <p:spTgt spid="210951"/>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10951"/>
                                        </p:tgtEl>
                                      </p:cBhvr>
                                    </p:animEffect>
                                  </p:childTnLst>
                                </p:cTn>
                              </p:par>
                            </p:childTnLst>
                          </p:cTn>
                        </p:par>
                        <p:par>
                          <p:cTn id="57" fill="hold" nodeType="afterGroup">
                            <p:stCondLst>
                              <p:cond delay="1000"/>
                            </p:stCondLst>
                            <p:childTnLst>
                              <p:par>
                                <p:cTn id="58" presetID="31" presetClass="entr" presetSubtype="0" fill="hold" nodeType="afterEffect">
                                  <p:stCondLst>
                                    <p:cond delay="0"/>
                                  </p:stCondLst>
                                  <p:iterate type="lt">
                                    <p:tmPct val="5000"/>
                                  </p:iterate>
                                  <p:childTnLst>
                                    <p:set>
                                      <p:cBhvr>
                                        <p:cTn id="59" dur="1" fill="hold">
                                          <p:stCondLst>
                                            <p:cond delay="0"/>
                                          </p:stCondLst>
                                        </p:cTn>
                                        <p:tgtEl>
                                          <p:spTgt spid="210950"/>
                                        </p:tgtEl>
                                        <p:attrNameLst>
                                          <p:attrName>style.visibility</p:attrName>
                                        </p:attrNameLst>
                                      </p:cBhvr>
                                      <p:to>
                                        <p:strVal val="visible"/>
                                      </p:to>
                                    </p:set>
                                    <p:anim calcmode="lin" valueType="num">
                                      <p:cBhvr>
                                        <p:cTn id="60" dur="1000" fill="hold"/>
                                        <p:tgtEl>
                                          <p:spTgt spid="210950"/>
                                        </p:tgtEl>
                                        <p:attrNameLst>
                                          <p:attrName>ppt_w</p:attrName>
                                        </p:attrNameLst>
                                      </p:cBhvr>
                                      <p:tavLst>
                                        <p:tav tm="0">
                                          <p:val>
                                            <p:fltVal val="0"/>
                                          </p:val>
                                        </p:tav>
                                        <p:tav tm="100000">
                                          <p:val>
                                            <p:strVal val="#ppt_w"/>
                                          </p:val>
                                        </p:tav>
                                      </p:tavLst>
                                    </p:anim>
                                    <p:anim calcmode="lin" valueType="num">
                                      <p:cBhvr>
                                        <p:cTn id="61" dur="1000" fill="hold"/>
                                        <p:tgtEl>
                                          <p:spTgt spid="210950"/>
                                        </p:tgtEl>
                                        <p:attrNameLst>
                                          <p:attrName>ppt_h</p:attrName>
                                        </p:attrNameLst>
                                      </p:cBhvr>
                                      <p:tavLst>
                                        <p:tav tm="0">
                                          <p:val>
                                            <p:fltVal val="0"/>
                                          </p:val>
                                        </p:tav>
                                        <p:tav tm="100000">
                                          <p:val>
                                            <p:strVal val="#ppt_h"/>
                                          </p:val>
                                        </p:tav>
                                      </p:tavLst>
                                    </p:anim>
                                    <p:anim calcmode="lin" valueType="num">
                                      <p:cBhvr>
                                        <p:cTn id="62" dur="1000" fill="hold"/>
                                        <p:tgtEl>
                                          <p:spTgt spid="210950"/>
                                        </p:tgtEl>
                                        <p:attrNameLst>
                                          <p:attrName>style.rotation</p:attrName>
                                        </p:attrNameLst>
                                      </p:cBhvr>
                                      <p:tavLst>
                                        <p:tav tm="0">
                                          <p:val>
                                            <p:fltVal val="90"/>
                                          </p:val>
                                        </p:tav>
                                        <p:tav tm="100000">
                                          <p:val>
                                            <p:fltVal val="0"/>
                                          </p:val>
                                        </p:tav>
                                      </p:tavLst>
                                    </p:anim>
                                    <p:animEffect transition="in" filter="fade">
                                      <p:cBhvr>
                                        <p:cTn id="63" dur="1000"/>
                                        <p:tgtEl>
                                          <p:spTgt spid="210950"/>
                                        </p:tgtEl>
                                      </p:cBhvr>
                                    </p:animEffect>
                                  </p:childTnLst>
                                </p:cTn>
                              </p:par>
                              <p:par>
                                <p:cTn id="64" presetID="31" presetClass="entr" presetSubtype="0" fill="hold" nodeType="withEffect">
                                  <p:stCondLst>
                                    <p:cond delay="0"/>
                                  </p:stCondLst>
                                  <p:iterate type="lt">
                                    <p:tmPct val="5000"/>
                                  </p:iterate>
                                  <p:childTnLst>
                                    <p:set>
                                      <p:cBhvr>
                                        <p:cTn id="65" dur="1" fill="hold">
                                          <p:stCondLst>
                                            <p:cond delay="0"/>
                                          </p:stCondLst>
                                        </p:cTn>
                                        <p:tgtEl>
                                          <p:spTgt spid="210952"/>
                                        </p:tgtEl>
                                        <p:attrNameLst>
                                          <p:attrName>style.visibility</p:attrName>
                                        </p:attrNameLst>
                                      </p:cBhvr>
                                      <p:to>
                                        <p:strVal val="visible"/>
                                      </p:to>
                                    </p:set>
                                    <p:anim calcmode="lin" valueType="num">
                                      <p:cBhvr>
                                        <p:cTn id="66" dur="1000" fill="hold"/>
                                        <p:tgtEl>
                                          <p:spTgt spid="210952"/>
                                        </p:tgtEl>
                                        <p:attrNameLst>
                                          <p:attrName>ppt_w</p:attrName>
                                        </p:attrNameLst>
                                      </p:cBhvr>
                                      <p:tavLst>
                                        <p:tav tm="0">
                                          <p:val>
                                            <p:fltVal val="0"/>
                                          </p:val>
                                        </p:tav>
                                        <p:tav tm="100000">
                                          <p:val>
                                            <p:strVal val="#ppt_w"/>
                                          </p:val>
                                        </p:tav>
                                      </p:tavLst>
                                    </p:anim>
                                    <p:anim calcmode="lin" valueType="num">
                                      <p:cBhvr>
                                        <p:cTn id="67" dur="1000" fill="hold"/>
                                        <p:tgtEl>
                                          <p:spTgt spid="210952"/>
                                        </p:tgtEl>
                                        <p:attrNameLst>
                                          <p:attrName>ppt_h</p:attrName>
                                        </p:attrNameLst>
                                      </p:cBhvr>
                                      <p:tavLst>
                                        <p:tav tm="0">
                                          <p:val>
                                            <p:fltVal val="0"/>
                                          </p:val>
                                        </p:tav>
                                        <p:tav tm="100000">
                                          <p:val>
                                            <p:strVal val="#ppt_h"/>
                                          </p:val>
                                        </p:tav>
                                      </p:tavLst>
                                    </p:anim>
                                    <p:anim calcmode="lin" valueType="num">
                                      <p:cBhvr>
                                        <p:cTn id="68" dur="1000" fill="hold"/>
                                        <p:tgtEl>
                                          <p:spTgt spid="210952"/>
                                        </p:tgtEl>
                                        <p:attrNameLst>
                                          <p:attrName>style.rotation</p:attrName>
                                        </p:attrNameLst>
                                      </p:cBhvr>
                                      <p:tavLst>
                                        <p:tav tm="0">
                                          <p:val>
                                            <p:fltVal val="90"/>
                                          </p:val>
                                        </p:tav>
                                        <p:tav tm="100000">
                                          <p:val>
                                            <p:fltVal val="0"/>
                                          </p:val>
                                        </p:tav>
                                      </p:tavLst>
                                    </p:anim>
                                    <p:animEffect transition="in" filter="fade">
                                      <p:cBhvr>
                                        <p:cTn id="69" dur="1000"/>
                                        <p:tgtEl>
                                          <p:spTgt spid="210952"/>
                                        </p:tgtEl>
                                      </p:cBhvr>
                                    </p:animEffect>
                                  </p:childTnLst>
                                </p:cTn>
                              </p:par>
                              <p:par>
                                <p:cTn id="70" presetID="31" presetClass="entr" presetSubtype="0" fill="hold" nodeType="withEffect">
                                  <p:stCondLst>
                                    <p:cond delay="0"/>
                                  </p:stCondLst>
                                  <p:iterate type="lt">
                                    <p:tmPct val="5000"/>
                                  </p:iterate>
                                  <p:childTnLst>
                                    <p:set>
                                      <p:cBhvr>
                                        <p:cTn id="71" dur="1" fill="hold">
                                          <p:stCondLst>
                                            <p:cond delay="0"/>
                                          </p:stCondLst>
                                        </p:cTn>
                                        <p:tgtEl>
                                          <p:spTgt spid="210953"/>
                                        </p:tgtEl>
                                        <p:attrNameLst>
                                          <p:attrName>style.visibility</p:attrName>
                                        </p:attrNameLst>
                                      </p:cBhvr>
                                      <p:to>
                                        <p:strVal val="visible"/>
                                      </p:to>
                                    </p:set>
                                    <p:anim calcmode="lin" valueType="num">
                                      <p:cBhvr>
                                        <p:cTn id="72" dur="1000" fill="hold"/>
                                        <p:tgtEl>
                                          <p:spTgt spid="210953"/>
                                        </p:tgtEl>
                                        <p:attrNameLst>
                                          <p:attrName>ppt_w</p:attrName>
                                        </p:attrNameLst>
                                      </p:cBhvr>
                                      <p:tavLst>
                                        <p:tav tm="0">
                                          <p:val>
                                            <p:fltVal val="0"/>
                                          </p:val>
                                        </p:tav>
                                        <p:tav tm="100000">
                                          <p:val>
                                            <p:strVal val="#ppt_w"/>
                                          </p:val>
                                        </p:tav>
                                      </p:tavLst>
                                    </p:anim>
                                    <p:anim calcmode="lin" valueType="num">
                                      <p:cBhvr>
                                        <p:cTn id="73" dur="1000" fill="hold"/>
                                        <p:tgtEl>
                                          <p:spTgt spid="210953"/>
                                        </p:tgtEl>
                                        <p:attrNameLst>
                                          <p:attrName>ppt_h</p:attrName>
                                        </p:attrNameLst>
                                      </p:cBhvr>
                                      <p:tavLst>
                                        <p:tav tm="0">
                                          <p:val>
                                            <p:fltVal val="0"/>
                                          </p:val>
                                        </p:tav>
                                        <p:tav tm="100000">
                                          <p:val>
                                            <p:strVal val="#ppt_h"/>
                                          </p:val>
                                        </p:tav>
                                      </p:tavLst>
                                    </p:anim>
                                    <p:anim calcmode="lin" valueType="num">
                                      <p:cBhvr>
                                        <p:cTn id="74" dur="1000" fill="hold"/>
                                        <p:tgtEl>
                                          <p:spTgt spid="210953"/>
                                        </p:tgtEl>
                                        <p:attrNameLst>
                                          <p:attrName>style.rotation</p:attrName>
                                        </p:attrNameLst>
                                      </p:cBhvr>
                                      <p:tavLst>
                                        <p:tav tm="0">
                                          <p:val>
                                            <p:fltVal val="90"/>
                                          </p:val>
                                        </p:tav>
                                        <p:tav tm="100000">
                                          <p:val>
                                            <p:fltVal val="0"/>
                                          </p:val>
                                        </p:tav>
                                      </p:tavLst>
                                    </p:anim>
                                    <p:animEffect transition="in" filter="fade">
                                      <p:cBhvr>
                                        <p:cTn id="75" dur="1000"/>
                                        <p:tgtEl>
                                          <p:spTgt spid="210953"/>
                                        </p:tgtEl>
                                      </p:cBhvr>
                                    </p:animEffect>
                                  </p:childTnLst>
                                </p:cTn>
                              </p:par>
                              <p:par>
                                <p:cTn id="76" presetID="31" presetClass="entr" presetSubtype="0" fill="hold" nodeType="withEffect">
                                  <p:stCondLst>
                                    <p:cond delay="0"/>
                                  </p:stCondLst>
                                  <p:iterate type="lt">
                                    <p:tmPct val="5000"/>
                                  </p:iterate>
                                  <p:childTnLst>
                                    <p:set>
                                      <p:cBhvr>
                                        <p:cTn id="77" dur="1" fill="hold">
                                          <p:stCondLst>
                                            <p:cond delay="0"/>
                                          </p:stCondLst>
                                        </p:cTn>
                                        <p:tgtEl>
                                          <p:spTgt spid="210954"/>
                                        </p:tgtEl>
                                        <p:attrNameLst>
                                          <p:attrName>style.visibility</p:attrName>
                                        </p:attrNameLst>
                                      </p:cBhvr>
                                      <p:to>
                                        <p:strVal val="visible"/>
                                      </p:to>
                                    </p:set>
                                    <p:anim calcmode="lin" valueType="num">
                                      <p:cBhvr>
                                        <p:cTn id="78" dur="1000" fill="hold"/>
                                        <p:tgtEl>
                                          <p:spTgt spid="210954"/>
                                        </p:tgtEl>
                                        <p:attrNameLst>
                                          <p:attrName>ppt_w</p:attrName>
                                        </p:attrNameLst>
                                      </p:cBhvr>
                                      <p:tavLst>
                                        <p:tav tm="0">
                                          <p:val>
                                            <p:fltVal val="0"/>
                                          </p:val>
                                        </p:tav>
                                        <p:tav tm="100000">
                                          <p:val>
                                            <p:strVal val="#ppt_w"/>
                                          </p:val>
                                        </p:tav>
                                      </p:tavLst>
                                    </p:anim>
                                    <p:anim calcmode="lin" valueType="num">
                                      <p:cBhvr>
                                        <p:cTn id="79" dur="1000" fill="hold"/>
                                        <p:tgtEl>
                                          <p:spTgt spid="210954"/>
                                        </p:tgtEl>
                                        <p:attrNameLst>
                                          <p:attrName>ppt_h</p:attrName>
                                        </p:attrNameLst>
                                      </p:cBhvr>
                                      <p:tavLst>
                                        <p:tav tm="0">
                                          <p:val>
                                            <p:fltVal val="0"/>
                                          </p:val>
                                        </p:tav>
                                        <p:tav tm="100000">
                                          <p:val>
                                            <p:strVal val="#ppt_h"/>
                                          </p:val>
                                        </p:tav>
                                      </p:tavLst>
                                    </p:anim>
                                    <p:anim calcmode="lin" valueType="num">
                                      <p:cBhvr>
                                        <p:cTn id="80" dur="1000" fill="hold"/>
                                        <p:tgtEl>
                                          <p:spTgt spid="210954"/>
                                        </p:tgtEl>
                                        <p:attrNameLst>
                                          <p:attrName>style.rotation</p:attrName>
                                        </p:attrNameLst>
                                      </p:cBhvr>
                                      <p:tavLst>
                                        <p:tav tm="0">
                                          <p:val>
                                            <p:fltVal val="90"/>
                                          </p:val>
                                        </p:tav>
                                        <p:tav tm="100000">
                                          <p:val>
                                            <p:fltVal val="0"/>
                                          </p:val>
                                        </p:tav>
                                      </p:tavLst>
                                    </p:anim>
                                    <p:animEffect transition="in" filter="fade">
                                      <p:cBhvr>
                                        <p:cTn id="81" dur="1000"/>
                                        <p:tgtEl>
                                          <p:spTgt spid="21095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7" presetClass="entr" presetSubtype="0" fill="hold" nodeType="clickEffect">
                                  <p:stCondLst>
                                    <p:cond delay="0"/>
                                  </p:stCondLst>
                                  <p:childTnLst>
                                    <p:set>
                                      <p:cBhvr>
                                        <p:cTn id="85" dur="1" fill="hold">
                                          <p:stCondLst>
                                            <p:cond delay="0"/>
                                          </p:stCondLst>
                                        </p:cTn>
                                        <p:tgtEl>
                                          <p:spTgt spid="210955"/>
                                        </p:tgtEl>
                                        <p:attrNameLst>
                                          <p:attrName>style.visibility</p:attrName>
                                        </p:attrNameLst>
                                      </p:cBhvr>
                                      <p:to>
                                        <p:strVal val="visible"/>
                                      </p:to>
                                    </p:set>
                                    <p:animEffect transition="in" filter="fade">
                                      <p:cBhvr>
                                        <p:cTn id="86" dur="1000"/>
                                        <p:tgtEl>
                                          <p:spTgt spid="210955"/>
                                        </p:tgtEl>
                                      </p:cBhvr>
                                    </p:animEffect>
                                    <p:anim calcmode="lin" valueType="num">
                                      <p:cBhvr>
                                        <p:cTn id="87" dur="1000" fill="hold"/>
                                        <p:tgtEl>
                                          <p:spTgt spid="210955"/>
                                        </p:tgtEl>
                                        <p:attrNameLst>
                                          <p:attrName>ppt_x</p:attrName>
                                        </p:attrNameLst>
                                      </p:cBhvr>
                                      <p:tavLst>
                                        <p:tav tm="0">
                                          <p:val>
                                            <p:strVal val="#ppt_x"/>
                                          </p:val>
                                        </p:tav>
                                        <p:tav tm="100000">
                                          <p:val>
                                            <p:strVal val="#ppt_x"/>
                                          </p:val>
                                        </p:tav>
                                      </p:tavLst>
                                    </p:anim>
                                    <p:anim calcmode="lin" valueType="num">
                                      <p:cBhvr>
                                        <p:cTn id="88" dur="900" decel="100000" fill="hold"/>
                                        <p:tgtEl>
                                          <p:spTgt spid="21095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210955"/>
                                        </p:tgtEl>
                                        <p:attrNameLst>
                                          <p:attrName>ppt_y</p:attrName>
                                        </p:attrNameLst>
                                      </p:cBhvr>
                                      <p:tavLst>
                                        <p:tav tm="0">
                                          <p:val>
                                            <p:strVal val="#ppt_y-.03"/>
                                          </p:val>
                                        </p:tav>
                                        <p:tav tm="100000">
                                          <p:val>
                                            <p:strVal val="#ppt_y"/>
                                          </p:val>
                                        </p:tav>
                                      </p:tavLst>
                                    </p:anim>
                                  </p:childTnLst>
                                </p:cTn>
                              </p:par>
                              <p:par>
                                <p:cTn id="90" presetID="37" presetClass="entr" presetSubtype="0" fill="hold" nodeType="withEffect">
                                  <p:stCondLst>
                                    <p:cond delay="0"/>
                                  </p:stCondLst>
                                  <p:childTnLst>
                                    <p:set>
                                      <p:cBhvr>
                                        <p:cTn id="91" dur="1" fill="hold">
                                          <p:stCondLst>
                                            <p:cond delay="0"/>
                                          </p:stCondLst>
                                        </p:cTn>
                                        <p:tgtEl>
                                          <p:spTgt spid="210956"/>
                                        </p:tgtEl>
                                        <p:attrNameLst>
                                          <p:attrName>style.visibility</p:attrName>
                                        </p:attrNameLst>
                                      </p:cBhvr>
                                      <p:to>
                                        <p:strVal val="visible"/>
                                      </p:to>
                                    </p:set>
                                    <p:animEffect transition="in" filter="fade">
                                      <p:cBhvr>
                                        <p:cTn id="92" dur="1000"/>
                                        <p:tgtEl>
                                          <p:spTgt spid="210956"/>
                                        </p:tgtEl>
                                      </p:cBhvr>
                                    </p:animEffect>
                                    <p:anim calcmode="lin" valueType="num">
                                      <p:cBhvr>
                                        <p:cTn id="93" dur="1000" fill="hold"/>
                                        <p:tgtEl>
                                          <p:spTgt spid="210956"/>
                                        </p:tgtEl>
                                        <p:attrNameLst>
                                          <p:attrName>ppt_x</p:attrName>
                                        </p:attrNameLst>
                                      </p:cBhvr>
                                      <p:tavLst>
                                        <p:tav tm="0">
                                          <p:val>
                                            <p:strVal val="#ppt_x"/>
                                          </p:val>
                                        </p:tav>
                                        <p:tav tm="100000">
                                          <p:val>
                                            <p:strVal val="#ppt_x"/>
                                          </p:val>
                                        </p:tav>
                                      </p:tavLst>
                                    </p:anim>
                                    <p:anim calcmode="lin" valueType="num">
                                      <p:cBhvr>
                                        <p:cTn id="94" dur="900" decel="100000" fill="hold"/>
                                        <p:tgtEl>
                                          <p:spTgt spid="210956"/>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10956"/>
                                        </p:tgtEl>
                                        <p:attrNameLst>
                                          <p:attrName>ppt_y</p:attrName>
                                        </p:attrNameLst>
                                      </p:cBhvr>
                                      <p:tavLst>
                                        <p:tav tm="0">
                                          <p:val>
                                            <p:strVal val="#ppt_y-.03"/>
                                          </p:val>
                                        </p:tav>
                                        <p:tav tm="100000">
                                          <p:val>
                                            <p:strVal val="#ppt_y"/>
                                          </p:val>
                                        </p:tav>
                                      </p:tavLst>
                                    </p:anim>
                                  </p:childTnLst>
                                </p:cTn>
                              </p:par>
                              <p:par>
                                <p:cTn id="96" presetID="37" presetClass="entr" presetSubtype="0" fill="hold" nodeType="withEffect">
                                  <p:stCondLst>
                                    <p:cond delay="0"/>
                                  </p:stCondLst>
                                  <p:childTnLst>
                                    <p:set>
                                      <p:cBhvr>
                                        <p:cTn id="97" dur="1" fill="hold">
                                          <p:stCondLst>
                                            <p:cond delay="0"/>
                                          </p:stCondLst>
                                        </p:cTn>
                                        <p:tgtEl>
                                          <p:spTgt spid="210957"/>
                                        </p:tgtEl>
                                        <p:attrNameLst>
                                          <p:attrName>style.visibility</p:attrName>
                                        </p:attrNameLst>
                                      </p:cBhvr>
                                      <p:to>
                                        <p:strVal val="visible"/>
                                      </p:to>
                                    </p:set>
                                    <p:animEffect transition="in" filter="fade">
                                      <p:cBhvr>
                                        <p:cTn id="98" dur="1000"/>
                                        <p:tgtEl>
                                          <p:spTgt spid="210957"/>
                                        </p:tgtEl>
                                      </p:cBhvr>
                                    </p:animEffect>
                                    <p:anim calcmode="lin" valueType="num">
                                      <p:cBhvr>
                                        <p:cTn id="99" dur="1000" fill="hold"/>
                                        <p:tgtEl>
                                          <p:spTgt spid="210957"/>
                                        </p:tgtEl>
                                        <p:attrNameLst>
                                          <p:attrName>ppt_x</p:attrName>
                                        </p:attrNameLst>
                                      </p:cBhvr>
                                      <p:tavLst>
                                        <p:tav tm="0">
                                          <p:val>
                                            <p:strVal val="#ppt_x"/>
                                          </p:val>
                                        </p:tav>
                                        <p:tav tm="100000">
                                          <p:val>
                                            <p:strVal val="#ppt_x"/>
                                          </p:val>
                                        </p:tav>
                                      </p:tavLst>
                                    </p:anim>
                                    <p:anim calcmode="lin" valueType="num">
                                      <p:cBhvr>
                                        <p:cTn id="100" dur="900" decel="100000" fill="hold"/>
                                        <p:tgtEl>
                                          <p:spTgt spid="210957"/>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10957"/>
                                        </p:tgtEl>
                                        <p:attrNameLst>
                                          <p:attrName>ppt_y</p:attrName>
                                        </p:attrNameLst>
                                      </p:cBhvr>
                                      <p:tavLst>
                                        <p:tav tm="0">
                                          <p:val>
                                            <p:strVal val="#ppt_y-.03"/>
                                          </p:val>
                                        </p:tav>
                                        <p:tav tm="100000">
                                          <p:val>
                                            <p:strVal val="#ppt_y"/>
                                          </p:val>
                                        </p:tav>
                                      </p:tavLst>
                                    </p:anim>
                                  </p:childTnLst>
                                </p:cTn>
                              </p:par>
                              <p:par>
                                <p:cTn id="102" presetID="37" presetClass="entr" presetSubtype="0" fill="hold" nodeType="withEffect">
                                  <p:stCondLst>
                                    <p:cond delay="0"/>
                                  </p:stCondLst>
                                  <p:childTnLst>
                                    <p:set>
                                      <p:cBhvr>
                                        <p:cTn id="103" dur="1" fill="hold">
                                          <p:stCondLst>
                                            <p:cond delay="0"/>
                                          </p:stCondLst>
                                        </p:cTn>
                                        <p:tgtEl>
                                          <p:spTgt spid="210958"/>
                                        </p:tgtEl>
                                        <p:attrNameLst>
                                          <p:attrName>style.visibility</p:attrName>
                                        </p:attrNameLst>
                                      </p:cBhvr>
                                      <p:to>
                                        <p:strVal val="visible"/>
                                      </p:to>
                                    </p:set>
                                    <p:animEffect transition="in" filter="fade">
                                      <p:cBhvr>
                                        <p:cTn id="104" dur="1000"/>
                                        <p:tgtEl>
                                          <p:spTgt spid="210958"/>
                                        </p:tgtEl>
                                      </p:cBhvr>
                                    </p:animEffect>
                                    <p:anim calcmode="lin" valueType="num">
                                      <p:cBhvr>
                                        <p:cTn id="105" dur="1000" fill="hold"/>
                                        <p:tgtEl>
                                          <p:spTgt spid="210958"/>
                                        </p:tgtEl>
                                        <p:attrNameLst>
                                          <p:attrName>ppt_x</p:attrName>
                                        </p:attrNameLst>
                                      </p:cBhvr>
                                      <p:tavLst>
                                        <p:tav tm="0">
                                          <p:val>
                                            <p:strVal val="#ppt_x"/>
                                          </p:val>
                                        </p:tav>
                                        <p:tav tm="100000">
                                          <p:val>
                                            <p:strVal val="#ppt_x"/>
                                          </p:val>
                                        </p:tav>
                                      </p:tavLst>
                                    </p:anim>
                                    <p:anim calcmode="lin" valueType="num">
                                      <p:cBhvr>
                                        <p:cTn id="106" dur="900" decel="100000" fill="hold"/>
                                        <p:tgtEl>
                                          <p:spTgt spid="21095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10958"/>
                                        </p:tgtEl>
                                        <p:attrNameLst>
                                          <p:attrName>ppt_y</p:attrName>
                                        </p:attrNameLst>
                                      </p:cBhvr>
                                      <p:tavLst>
                                        <p:tav tm="0">
                                          <p:val>
                                            <p:strVal val="#ppt_y-.03"/>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7" presetClass="entr" presetSubtype="0" fill="hold" nodeType="clickEffect">
                                  <p:stCondLst>
                                    <p:cond delay="0"/>
                                  </p:stCondLst>
                                  <p:childTnLst>
                                    <p:set>
                                      <p:cBhvr>
                                        <p:cTn id="111" dur="1" fill="hold">
                                          <p:stCondLst>
                                            <p:cond delay="0"/>
                                          </p:stCondLst>
                                        </p:cTn>
                                        <p:tgtEl>
                                          <p:spTgt spid="210959"/>
                                        </p:tgtEl>
                                        <p:attrNameLst>
                                          <p:attrName>style.visibility</p:attrName>
                                        </p:attrNameLst>
                                      </p:cBhvr>
                                      <p:to>
                                        <p:strVal val="visible"/>
                                      </p:to>
                                    </p:set>
                                    <p:animEffect transition="in" filter="fade">
                                      <p:cBhvr>
                                        <p:cTn id="112" dur="1000"/>
                                        <p:tgtEl>
                                          <p:spTgt spid="210959"/>
                                        </p:tgtEl>
                                      </p:cBhvr>
                                    </p:animEffect>
                                    <p:anim calcmode="lin" valueType="num">
                                      <p:cBhvr>
                                        <p:cTn id="113" dur="1000" fill="hold"/>
                                        <p:tgtEl>
                                          <p:spTgt spid="210959"/>
                                        </p:tgtEl>
                                        <p:attrNameLst>
                                          <p:attrName>ppt_x</p:attrName>
                                        </p:attrNameLst>
                                      </p:cBhvr>
                                      <p:tavLst>
                                        <p:tav tm="0">
                                          <p:val>
                                            <p:strVal val="#ppt_x"/>
                                          </p:val>
                                        </p:tav>
                                        <p:tav tm="100000">
                                          <p:val>
                                            <p:strVal val="#ppt_x"/>
                                          </p:val>
                                        </p:tav>
                                      </p:tavLst>
                                    </p:anim>
                                    <p:anim calcmode="lin" valueType="num">
                                      <p:cBhvr>
                                        <p:cTn id="114" dur="900" decel="100000" fill="hold"/>
                                        <p:tgtEl>
                                          <p:spTgt spid="210959"/>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210959"/>
                                        </p:tgtEl>
                                        <p:attrNameLst>
                                          <p:attrName>ppt_y</p:attrName>
                                        </p:attrNameLst>
                                      </p:cBhvr>
                                      <p:tavLst>
                                        <p:tav tm="0">
                                          <p:val>
                                            <p:strVal val="#ppt_y-.03"/>
                                          </p:val>
                                        </p:tav>
                                        <p:tav tm="100000">
                                          <p:val>
                                            <p:strVal val="#ppt_y"/>
                                          </p:val>
                                        </p:tav>
                                      </p:tavLst>
                                    </p:anim>
                                  </p:childTnLst>
                                </p:cTn>
                              </p:par>
                              <p:par>
                                <p:cTn id="116" presetID="1" presetClass="entr" presetSubtype="0" fill="hold" nodeType="withEffect">
                                  <p:stCondLst>
                                    <p:cond delay="2000"/>
                                  </p:stCondLst>
                                  <p:childTnLst>
                                    <p:set>
                                      <p:cBhvr>
                                        <p:cTn id="117" dur="1" fill="hold">
                                          <p:stCondLst>
                                            <p:cond delay="0"/>
                                          </p:stCondLst>
                                        </p:cTn>
                                        <p:tgtEl>
                                          <p:spTgt spid="210961"/>
                                        </p:tgtEl>
                                        <p:attrNameLst>
                                          <p:attrName>style.visibility</p:attrName>
                                        </p:attrNameLst>
                                      </p:cBhvr>
                                      <p:to>
                                        <p:strVal val="visible"/>
                                      </p:to>
                                    </p:set>
                                  </p:childTnLst>
                                </p:cTn>
                              </p:par>
                              <p:par>
                                <p:cTn id="118" presetID="1" presetClass="entr" presetSubtype="0" fill="hold" nodeType="withEffect">
                                  <p:stCondLst>
                                    <p:cond delay="2000"/>
                                  </p:stCondLst>
                                  <p:childTnLst>
                                    <p:set>
                                      <p:cBhvr>
                                        <p:cTn id="119" dur="1" fill="hold">
                                          <p:stCondLst>
                                            <p:cond delay="0"/>
                                          </p:stCondLst>
                                        </p:cTn>
                                        <p:tgtEl>
                                          <p:spTgt spid="210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49" grpId="0" animBg="1"/>
      <p:bldP spid="210955" grpId="0"/>
      <p:bldP spid="210956" grpId="0"/>
      <p:bldP spid="210957" grpId="0"/>
      <p:bldP spid="210958" grpId="0"/>
      <p:bldP spid="210959" grpId="0"/>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8962" name="Picture 2">
            <a:extLst>
              <a:ext uri="{FF2B5EF4-FFF2-40B4-BE49-F238E27FC236}">
                <a16:creationId xmlns:a16="http://schemas.microsoft.com/office/drawing/2014/main" id="{25866111-0FD9-776B-B73D-8456C4569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25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 Box 3">
            <a:extLst>
              <a:ext uri="{FF2B5EF4-FFF2-40B4-BE49-F238E27FC236}">
                <a16:creationId xmlns:a16="http://schemas.microsoft.com/office/drawing/2014/main" id="{2024349C-708B-7EE0-3D24-A39BF8CD770A}"/>
              </a:ext>
            </a:extLst>
          </p:cNvPr>
          <p:cNvSpPr txBox="1">
            <a:spLocks noChangeArrowheads="1"/>
          </p:cNvSpPr>
          <p:nvPr/>
        </p:nvSpPr>
        <p:spPr bwMode="auto">
          <a:xfrm>
            <a:off x="6551613" y="1463675"/>
            <a:ext cx="1830387" cy="579438"/>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a:defRPr/>
            </a:pPr>
            <a:r>
              <a:rPr lang="en-US" sz="3200" b="1">
                <a:solidFill>
                  <a:srgbClr val="FFFF66"/>
                </a:solidFill>
              </a:rPr>
              <a:t>Physical</a:t>
            </a:r>
          </a:p>
        </p:txBody>
      </p:sp>
      <p:sp>
        <p:nvSpPr>
          <p:cNvPr id="151556" name="Text Box 4">
            <a:extLst>
              <a:ext uri="{FF2B5EF4-FFF2-40B4-BE49-F238E27FC236}">
                <a16:creationId xmlns:a16="http://schemas.microsoft.com/office/drawing/2014/main" id="{E159EA93-E6DC-984F-E8F1-0B868E6D191D}"/>
              </a:ext>
            </a:extLst>
          </p:cNvPr>
          <p:cNvSpPr txBox="1">
            <a:spLocks noChangeArrowheads="1"/>
          </p:cNvSpPr>
          <p:nvPr/>
        </p:nvSpPr>
        <p:spPr bwMode="auto">
          <a:xfrm>
            <a:off x="2540000" y="-152400"/>
            <a:ext cx="3937000" cy="701675"/>
          </a:xfrm>
          <a:prstGeom prst="rect">
            <a:avLst/>
          </a:prstGeom>
          <a:noFill/>
          <a:ln w="9525">
            <a:noFill/>
            <a:miter lim="800000"/>
            <a:headEnd/>
            <a:tailEnd/>
          </a:ln>
          <a:effectLst>
            <a:outerShdw dist="28398" dir="3806097" algn="ctr" rotWithShape="0">
              <a:schemeClr val="bg1"/>
            </a:outerShdw>
          </a:effectLst>
        </p:spPr>
        <p:txBody>
          <a:bodyPr wrap="none">
            <a:spAutoFit/>
          </a:bodyPr>
          <a:lstStyle/>
          <a:p>
            <a:pPr algn="l">
              <a:defRPr/>
            </a:pPr>
            <a:r>
              <a:rPr lang="en-US" sz="4000" b="1" i="1" u="sng">
                <a:solidFill>
                  <a:srgbClr val="000066"/>
                </a:solidFill>
              </a:rPr>
              <a:t>Reaction Types</a:t>
            </a:r>
          </a:p>
        </p:txBody>
      </p:sp>
      <p:sp>
        <p:nvSpPr>
          <p:cNvPr id="168965" name="Text Box 5">
            <a:extLst>
              <a:ext uri="{FF2B5EF4-FFF2-40B4-BE49-F238E27FC236}">
                <a16:creationId xmlns:a16="http://schemas.microsoft.com/office/drawing/2014/main" id="{E4182CF1-B1CB-1998-1468-0067582D8F37}"/>
              </a:ext>
            </a:extLst>
          </p:cNvPr>
          <p:cNvSpPr txBox="1">
            <a:spLocks noChangeArrowheads="1"/>
          </p:cNvSpPr>
          <p:nvPr/>
        </p:nvSpPr>
        <p:spPr bwMode="auto">
          <a:xfrm>
            <a:off x="0" y="3429000"/>
            <a:ext cx="9144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solidFill>
                  <a:srgbClr val="FF99FF"/>
                </a:solidFill>
                <a:latin typeface="Verdana" panose="020B0604030504040204" pitchFamily="34" charset="0"/>
              </a:rPr>
              <a:t>No change in atoms / molecules</a:t>
            </a:r>
          </a:p>
          <a:p>
            <a:pPr algn="l" eaLnBrk="1" hangingPunct="1">
              <a:buFontTx/>
              <a:buBlip>
                <a:blip r:embed="rId4"/>
              </a:buBlip>
            </a:pPr>
            <a:r>
              <a:rPr lang="en-US" altLang="en-US" sz="3200" b="1">
                <a:solidFill>
                  <a:srgbClr val="FF99FF"/>
                </a:solidFill>
                <a:latin typeface="Verdana" panose="020B0604030504040204" pitchFamily="34" charset="0"/>
              </a:rPr>
              <a:t> phase change </a:t>
            </a:r>
            <a:r>
              <a:rPr lang="en-US" altLang="en-US" sz="3200">
                <a:solidFill>
                  <a:srgbClr val="FF99FF"/>
                </a:solidFill>
                <a:latin typeface="Verdana" panose="020B0604030504040204" pitchFamily="34" charset="0"/>
              </a:rPr>
              <a:t>(gas, liquid, solid)</a:t>
            </a:r>
          </a:p>
          <a:p>
            <a:pPr algn="l" eaLnBrk="1" hangingPunct="1">
              <a:buFontTx/>
              <a:buBlip>
                <a:blip r:embed="rId4"/>
              </a:buBlip>
            </a:pPr>
            <a:r>
              <a:rPr lang="en-US" altLang="en-US" sz="3200" b="1">
                <a:solidFill>
                  <a:srgbClr val="FF99FF"/>
                </a:solidFill>
                <a:latin typeface="Verdana" panose="020B0604030504040204" pitchFamily="34" charset="0"/>
              </a:rPr>
              <a:t> light emission/absorption</a:t>
            </a:r>
          </a:p>
          <a:p>
            <a:pPr algn="l" eaLnBrk="1" hangingPunct="1">
              <a:buFontTx/>
              <a:buBlip>
                <a:blip r:embed="rId4"/>
              </a:buBlip>
            </a:pPr>
            <a:r>
              <a:rPr lang="en-US" altLang="en-US" sz="3200" b="1">
                <a:solidFill>
                  <a:srgbClr val="FF99FF"/>
                </a:solidFill>
                <a:latin typeface="Verdana" panose="020B0604030504040204" pitchFamily="34" charset="0"/>
              </a:rPr>
              <a:t> Dissolving</a:t>
            </a:r>
          </a:p>
          <a:p>
            <a:pPr algn="l" eaLnBrk="1" hangingPunct="1">
              <a:buFontTx/>
              <a:buBlip>
                <a:blip r:embed="rId4"/>
              </a:buBlip>
            </a:pPr>
            <a:r>
              <a:rPr lang="en-US" altLang="en-US" sz="3200" b="1">
                <a:solidFill>
                  <a:srgbClr val="FF99FF"/>
                </a:solidFill>
                <a:latin typeface="Verdana" panose="020B0604030504040204" pitchFamily="34" charset="0"/>
              </a:rPr>
              <a:t> Electrons passing through metals</a:t>
            </a:r>
          </a:p>
        </p:txBody>
      </p:sp>
    </p:spTree>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7513" name="Rectangle 9">
            <a:extLst>
              <a:ext uri="{FF2B5EF4-FFF2-40B4-BE49-F238E27FC236}">
                <a16:creationId xmlns:a16="http://schemas.microsoft.com/office/drawing/2014/main" id="{5E4A394D-E9C7-4E9E-A002-79972651FE5C}"/>
              </a:ext>
            </a:extLst>
          </p:cNvPr>
          <p:cNvSpPr>
            <a:spLocks noChangeArrowheads="1"/>
          </p:cNvSpPr>
          <p:nvPr/>
        </p:nvSpPr>
        <p:spPr bwMode="auto">
          <a:xfrm>
            <a:off x="0" y="762000"/>
            <a:ext cx="9144000" cy="1311275"/>
          </a:xfrm>
          <a:prstGeom prst="rect">
            <a:avLst/>
          </a:prstGeom>
          <a:noFill/>
          <a:ln w="9525">
            <a:noFill/>
            <a:miter lim="800000"/>
            <a:headEnd/>
            <a:tailEnd/>
          </a:ln>
          <a:effectLst>
            <a:outerShdw dist="35921" dir="2700000" algn="ctr" rotWithShape="0">
              <a:srgbClr val="990000">
                <a:alpha val="50000"/>
              </a:srgbClr>
            </a:outerShdw>
          </a:effectLst>
        </p:spPr>
        <p:txBody>
          <a:bodyPr>
            <a:spAutoFit/>
          </a:bodyPr>
          <a:lstStyle/>
          <a:p>
            <a:pPr algn="l">
              <a:defRPr/>
            </a:pPr>
            <a:r>
              <a:rPr lang="en-US" sz="4000" b="1">
                <a:solidFill>
                  <a:srgbClr val="FFFF00"/>
                </a:solidFill>
              </a:rPr>
              <a:t>Pure substance                Mixture</a:t>
            </a:r>
          </a:p>
          <a:p>
            <a:pPr algn="l">
              <a:defRPr/>
            </a:pPr>
            <a:r>
              <a:rPr lang="en-US" sz="4000" b="1">
                <a:solidFill>
                  <a:srgbClr val="FFCC00"/>
                </a:solidFill>
              </a:rPr>
              <a:t> </a:t>
            </a:r>
          </a:p>
        </p:txBody>
      </p:sp>
      <p:sp>
        <p:nvSpPr>
          <p:cNvPr id="169987" name="AutoShape 10">
            <a:extLst>
              <a:ext uri="{FF2B5EF4-FFF2-40B4-BE49-F238E27FC236}">
                <a16:creationId xmlns:a16="http://schemas.microsoft.com/office/drawing/2014/main" id="{FED1ACA8-81E3-C35D-3B91-3915FB409111}"/>
              </a:ext>
            </a:extLst>
          </p:cNvPr>
          <p:cNvSpPr>
            <a:spLocks noChangeArrowheads="1"/>
          </p:cNvSpPr>
          <p:nvPr/>
        </p:nvSpPr>
        <p:spPr bwMode="auto">
          <a:xfrm>
            <a:off x="1600200" y="2743200"/>
            <a:ext cx="3810000" cy="1676400"/>
          </a:xfrm>
          <a:prstGeom prst="roundRect">
            <a:avLst>
              <a:gd name="adj" fmla="val 16667"/>
            </a:avLst>
          </a:prstGeom>
          <a:gradFill rotWithShape="1">
            <a:gsLst>
              <a:gs pos="0">
                <a:srgbClr val="0000FF"/>
              </a:gs>
              <a:gs pos="100000">
                <a:srgbClr val="000076"/>
              </a:gs>
            </a:gsLst>
            <a:lin ang="2700000" scaled="1"/>
          </a:gradFill>
          <a:ln w="9525" algn="ctr">
            <a:solidFill>
              <a:srgbClr val="0000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77518" name="Oval 14">
            <a:extLst>
              <a:ext uri="{FF2B5EF4-FFF2-40B4-BE49-F238E27FC236}">
                <a16:creationId xmlns:a16="http://schemas.microsoft.com/office/drawing/2014/main" id="{CD608968-5B57-A29C-49B9-7E8D43E74198}"/>
              </a:ext>
            </a:extLst>
          </p:cNvPr>
          <p:cNvSpPr>
            <a:spLocks noChangeArrowheads="1"/>
          </p:cNvSpPr>
          <p:nvPr/>
        </p:nvSpPr>
        <p:spPr bwMode="auto">
          <a:xfrm rot="-14214533">
            <a:off x="1524000" y="2819400"/>
            <a:ext cx="685800" cy="381000"/>
          </a:xfrm>
          <a:prstGeom prst="ellipse">
            <a:avLst/>
          </a:prstGeom>
          <a:gradFill rotWithShape="1">
            <a:gsLst>
              <a:gs pos="0">
                <a:schemeClr val="bg1">
                  <a:alpha val="2000"/>
                </a:schemeClr>
              </a:gs>
              <a:gs pos="100000">
                <a:schemeClr val="bg1">
                  <a:gamma/>
                  <a:tint val="0"/>
                  <a:invGamma/>
                  <a:alpha val="78999"/>
                </a:schemeClr>
              </a:gs>
            </a:gsLst>
            <a:lin ang="5400000" scaled="1"/>
          </a:gradFill>
          <a:ln w="9525" algn="ctr">
            <a:noFill/>
            <a:round/>
            <a:headEnd/>
            <a:tailEnd/>
          </a:ln>
          <a:effectLst/>
        </p:spPr>
        <p:txBody>
          <a:bodyPr wrap="none" anchor="ctr"/>
          <a:lstStyle/>
          <a:p>
            <a:pPr>
              <a:defRPr/>
            </a:pPr>
            <a:endParaRPr lang="en-GB"/>
          </a:p>
        </p:txBody>
      </p:sp>
      <p:sp>
        <p:nvSpPr>
          <p:cNvPr id="277519" name="Oval 15">
            <a:extLst>
              <a:ext uri="{FF2B5EF4-FFF2-40B4-BE49-F238E27FC236}">
                <a16:creationId xmlns:a16="http://schemas.microsoft.com/office/drawing/2014/main" id="{D9BCC094-424E-DC27-EC23-E9DF97A5EE65}"/>
              </a:ext>
            </a:extLst>
          </p:cNvPr>
          <p:cNvSpPr>
            <a:spLocks noChangeArrowheads="1"/>
          </p:cNvSpPr>
          <p:nvPr/>
        </p:nvSpPr>
        <p:spPr bwMode="auto">
          <a:xfrm rot="-3443180">
            <a:off x="4800600" y="3886200"/>
            <a:ext cx="685800" cy="381000"/>
          </a:xfrm>
          <a:prstGeom prst="ellipse">
            <a:avLst/>
          </a:prstGeom>
          <a:gradFill rotWithShape="1">
            <a:gsLst>
              <a:gs pos="0">
                <a:schemeClr val="bg1">
                  <a:alpha val="2000"/>
                </a:schemeClr>
              </a:gs>
              <a:gs pos="100000">
                <a:schemeClr val="bg1">
                  <a:gamma/>
                  <a:tint val="0"/>
                  <a:invGamma/>
                  <a:alpha val="78999"/>
                </a:schemeClr>
              </a:gs>
            </a:gsLst>
            <a:lin ang="5400000" scaled="1"/>
          </a:gradFill>
          <a:ln w="9525" algn="ctr">
            <a:noFill/>
            <a:round/>
            <a:headEnd/>
            <a:tailEnd/>
          </a:ln>
          <a:effectLst/>
        </p:spPr>
        <p:txBody>
          <a:bodyPr wrap="none" anchor="ctr"/>
          <a:lstStyle/>
          <a:p>
            <a:pPr>
              <a:defRPr/>
            </a:pPr>
            <a:endParaRPr lang="en-GB"/>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9026" name="Picture 2">
            <a:extLst>
              <a:ext uri="{FF2B5EF4-FFF2-40B4-BE49-F238E27FC236}">
                <a16:creationId xmlns:a16="http://schemas.microsoft.com/office/drawing/2014/main" id="{5B3BFC2F-2D4E-5D7A-B507-0A7859A0A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3048000"/>
            <a:ext cx="20383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3">
            <a:extLst>
              <a:ext uri="{FF2B5EF4-FFF2-40B4-BE49-F238E27FC236}">
                <a16:creationId xmlns:a16="http://schemas.microsoft.com/office/drawing/2014/main" id="{8BA1D538-0BAC-1563-9376-CDA24E122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3200400"/>
            <a:ext cx="20383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4">
            <a:extLst>
              <a:ext uri="{FF2B5EF4-FFF2-40B4-BE49-F238E27FC236}">
                <a16:creationId xmlns:a16="http://schemas.microsoft.com/office/drawing/2014/main" id="{2D33649C-D317-54FB-726E-4D5269DA8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0916">
            <a:off x="1020763" y="3627437"/>
            <a:ext cx="20383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a:extLst>
              <a:ext uri="{FF2B5EF4-FFF2-40B4-BE49-F238E27FC236}">
                <a16:creationId xmlns:a16="http://schemas.microsoft.com/office/drawing/2014/main" id="{C6CEADB3-2F93-BE72-3327-E09CAB56F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11236">
            <a:off x="2686050" y="3352800"/>
            <a:ext cx="20383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
            <a:extLst>
              <a:ext uri="{FF2B5EF4-FFF2-40B4-BE49-F238E27FC236}">
                <a16:creationId xmlns:a16="http://schemas.microsoft.com/office/drawing/2014/main" id="{735F5D86-0361-8CCC-6854-85A8DCBE1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22819">
            <a:off x="1371600" y="4191000"/>
            <a:ext cx="20383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7">
            <a:extLst>
              <a:ext uri="{FF2B5EF4-FFF2-40B4-BE49-F238E27FC236}">
                <a16:creationId xmlns:a16="http://schemas.microsoft.com/office/drawing/2014/main" id="{45FB3561-4C29-5948-CD50-A37A7FAA6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752725"/>
            <a:ext cx="990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8">
            <a:extLst>
              <a:ext uri="{FF2B5EF4-FFF2-40B4-BE49-F238E27FC236}">
                <a16:creationId xmlns:a16="http://schemas.microsoft.com/office/drawing/2014/main" id="{861AE325-4C3C-B9A2-E89F-42CEB5397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181600"/>
            <a:ext cx="15240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3" name="Rectangle 9">
            <a:extLst>
              <a:ext uri="{FF2B5EF4-FFF2-40B4-BE49-F238E27FC236}">
                <a16:creationId xmlns:a16="http://schemas.microsoft.com/office/drawing/2014/main" id="{050C15F9-6FC6-C73B-EC24-4C7125B595DE}"/>
              </a:ext>
            </a:extLst>
          </p:cNvPr>
          <p:cNvSpPr>
            <a:spLocks noChangeArrowheads="1"/>
          </p:cNvSpPr>
          <p:nvPr/>
        </p:nvSpPr>
        <p:spPr bwMode="auto">
          <a:xfrm>
            <a:off x="0" y="0"/>
            <a:ext cx="9144000" cy="2530475"/>
          </a:xfrm>
          <a:prstGeom prst="rect">
            <a:avLst/>
          </a:prstGeom>
          <a:noFill/>
          <a:ln w="9525">
            <a:noFill/>
            <a:miter lim="800000"/>
            <a:headEnd/>
            <a:tailEnd/>
          </a:ln>
          <a:effectLst>
            <a:outerShdw dist="35921" dir="2700000" algn="ctr" rotWithShape="0">
              <a:schemeClr val="bg1">
                <a:alpha val="50000"/>
              </a:schemeClr>
            </a:outerShdw>
          </a:effectLst>
        </p:spPr>
        <p:txBody>
          <a:bodyPr>
            <a:spAutoFit/>
          </a:bodyPr>
          <a:lstStyle/>
          <a:p>
            <a:pPr algn="l">
              <a:defRPr/>
            </a:pPr>
            <a:r>
              <a:rPr lang="en-US" sz="4000" b="1">
                <a:solidFill>
                  <a:srgbClr val="FFFF00"/>
                </a:solidFill>
              </a:rPr>
              <a:t>Pure substance      vs.         Mixture</a:t>
            </a:r>
          </a:p>
          <a:p>
            <a:pPr algn="l">
              <a:defRPr/>
            </a:pPr>
            <a:r>
              <a:rPr lang="en-US" sz="4000" b="1">
                <a:solidFill>
                  <a:srgbClr val="FFCC00"/>
                </a:solidFill>
              </a:rPr>
              <a:t>Only ONE element        has 2 or more </a:t>
            </a:r>
          </a:p>
          <a:p>
            <a:pPr algn="l">
              <a:defRPr/>
            </a:pPr>
            <a:r>
              <a:rPr lang="en-US" sz="4000" b="1">
                <a:solidFill>
                  <a:srgbClr val="FFCC00"/>
                </a:solidFill>
              </a:rPr>
              <a:t>or compound.                 elements/</a:t>
            </a:r>
          </a:p>
          <a:p>
            <a:pPr algn="l">
              <a:defRPr/>
            </a:pPr>
            <a:r>
              <a:rPr lang="en-US" sz="4000" b="1">
                <a:solidFill>
                  <a:srgbClr val="FFCC00"/>
                </a:solidFill>
              </a:rPr>
              <a:t>(distilled water)               compounds.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endCondLst>
                                    <p:cond evt="onNext" delay="0">
                                      <p:tgtEl>
                                        <p:sldTgt/>
                                      </p:tgtEl>
                                    </p:cond>
                                  </p:endCondLst>
                                  <p:childTnLst>
                                    <p:animMotion origin="layout" path="M 0.38959 -0.28162 C 0.38698 -0.30821 0.37587 -0.31931 0.3599 -0.33572 C 0.35764 -0.3378 0.35626 -0.34081 0.354 -0.34289 C 0.34671 -0.3489 0.33594 -0.35144 0.32865 -0.35722 C 0.31737 -0.36578 0.30226 -0.37387 0.28889 -0.37711 C 0.27066 -0.38058 0.24966 -0.3815 0.23108 -0.38381 C 0.20382 -0.38266 0.19271 -0.38983 0.17865 -0.36439 C 0.17709 -0.35815 0.1757 -0.35306 0.17448 -0.34613 C 0.17292 -0.3378 0.17032 -0.32092 0.17032 -0.32069 C 0.17136 -0.28185 0.17414 -0.2437 0.17171 -0.20416 C 0.17101 -0.19075 0.16372 -0.17757 0.16042 -0.16509 C 0.1573 -0.15191 0.15539 -0.13803 0.15191 -0.12509 C 0.1448 -0.10058 0.15001 -0.12393 0.1448 -0.10173 C 0.13577 -0.06358 0.14289 -0.08925 0.13212 -0.05341 C 0.12917 -0.0437 0.1283 -0.03353 0.12362 -0.02474 C 0.11841 -0.00416 0.11181 0.01572 0.10382 0.03468 C 0.10018 0.04301 0.09705 0.04601 0.09393 0.0541 C 0.08716 0.0726 0.08004 0.09017 0.07275 0.10821 C 0.0658 0.12624 0.05608 0.14474 0.04011 0.1496 C 0.03334 0.14913 0.02674 0.14913 0.02014 0.14821 C 0.00869 0.14567 0.01112 0.14312 0.00035 0.13688 C -0.01737 0.12671 -0.03264 0.11561 -0.05053 0.10289 C -0.06268 0.09457 -0.075 0.08601 -0.08716 0.07746 C -0.09843 0.0696 -0.10695 0.05642 -0.11841 0.04925 C -0.14428 0.03237 -0.15417 0.02012 -0.17205 -0.0067 C -0.1849 -0.02566 -0.17622 -0.00948 -0.19185 -0.02798 C -0.20191 -0.04023 -0.21077 -0.05503 -0.22014 -0.06751 C -0.23369 -0.08601 -0.22362 -0.07144 -0.23716 -0.08763 C -0.24115 -0.09179 -0.24844 -0.10173 -0.24844 -0.1015 C -0.25313 -0.12624 -0.25487 -0.15283 -0.24566 -0.17549 C -0.24445 -0.18081 -0.24428 -0.18659 -0.24271 -0.19168 C -0.24011 -0.20069 -0.23421 -0.2141 -0.23004 -0.22243 C -0.23004 -0.22335 -0.22796 -0.23676 -0.22726 -0.23861 C -0.22483 -0.24578 -0.22014 -0.25295 -0.21737 -0.26011 C -0.2158 -0.27376 -0.21372 -0.28694 -0.20886 -0.29942 C -0.20504 -0.32439 -0.19792 -0.34381 -0.18768 -0.36578 C -0.17987 -0.38266 -0.16337 -0.3889 -0.15105 -0.3963 C -0.14775 -0.39838 -0.14549 -0.40162 -0.14237 -0.4037 C -0.11667 -0.41988 -0.08716 -0.42543 -0.05903 -0.42913 C -0.04497 -0.42821 -0.01979 -0.42936 -0.00243 -0.4252 C 0.01042 -0.42243 0.02171 -0.41572 0.03455 -0.41272 C 0.04671 -0.3963 0.06146 -0.38266 0.07136 -0.36231 C 0.07587 -0.35306 0.08073 -0.34358 0.08542 -0.33364 C 0.08785 -0.32902 0.08855 -0.32208 0.09115 -0.31722 C 0.09428 -0.31191 0.09862 -0.30774 0.10244 -0.30289 C 0.10417 -0.29757 0.10643 -0.29272 0.10799 -0.28694 C 0.1099 -0.28046 0.11025 -0.27329 0.11233 -0.26728 C 0.11667 -0.2541 0.12275 -0.24208 0.12778 -0.22936 C 0.13403 -0.18682 0.14983 -0.14913 0.1632 -0.1089 C 0.16615 -0.10011 0.16841 -0.09087 0.17171 -0.08208 C 0.17796 -0.06543 0.18646 -0.0504 0.19132 -0.03353 C 0.19376 -0.02566 0.19532 -0.01734 0.19844 -0.01017 C 0.20157 -0.00277 0.2066 0.00278 0.2099 0.00925 C 0.2158 0.02243 0.2191 0.03815 0.22674 0.04925 C 0.23004 0.05387 0.23369 0.0585 0.23646 0.06335 C 0.23976 0.06937 0.24185 0.07584 0.24514 0.08139 C 0.25001 0.08879 0.25938 0.0941 0.26494 0.09919 C 0.27292 0.10728 0.28143 0.11838 0.29046 0.12486 C 0.29619 0.12786 0.30278 0.12763 0.30886 0.12971 C 0.32257 0.13549 0.32935 0.1378 0.34428 0.14081 C 0.38056 0.14705 0.41615 0.15422 0.45313 0.157 C 0.46528 0.1563 0.47778 0.15746 0.48994 0.15491 C 0.49306 0.15422 0.49219 0.14705 0.4941 0.14428 C 0.50261 0.13202 0.50001 0.13503 0.50973 0.12971 C 0.51424 0.12439 0.51876 0.12231 0.52379 0.11746 C 0.54254 0.12231 0.54584 0.1452 0.55782 0.16023 C 0.5606 0.16879 0.56181 0.17688 0.56355 0.18567 C 0.56198 0.20809 0.55955 0.22867 0.54219 0.23977 C 0.52605 0.26127 0.49237 0.27052 0.47014 0.27746 C 0.46685 0.27838 0.46372 0.28023 0.46025 0.28093 C 0.4533 0.28254 0.43907 0.28486 0.43907 0.28486 C 0.37396 0.27977 0.31042 0.2696 0.24514 0.26636 C 0.22518 0.26058 0.20591 0.25133 0.18577 0.24694 C 0.15938 0.24069 0.13369 0.23491 0.10799 0.22682 C 0.10365 0.22567 0.09948 0.22358 0.09532 0.2215 C 0.09132 0.21965 0.08785 0.21734 0.08403 0.21642 C 0.06077 0.20902 0.03698 0.20601 0.0132 0.20347 C 0.0033 0.20509 -0.00711 0.20416 -0.01666 0.20902 C -0.02378 0.21272 -0.0323 0.21827 -0.03924 0.22358 C -0.05573 0.2363 -0.04619 0.23237 -0.05747 0.23584 C -0.06667 0.24717 -0.07744 0.25572 -0.08716 0.26636 C -0.09132 0.27145 -0.0908 0.27237 -0.09566 0.27538 C -0.10955 0.28439 -0.12726 0.2874 -0.14237 0.28994 C -0.15851 0.28925 -0.17553 0.2941 -0.19046 0.28647 C -0.20452 0.27954 -0.21337 0.26867 -0.2257 0.25919 C -0.22674 0.25734 -0.22744 0.2541 -0.22865 0.25202 C -0.23021 0.24925 -0.23282 0.24809 -0.23421 0.24509 C -0.23664 0.24069 -0.2382 0.23515 -0.23994 0.23052 C -0.24098 0.22798 -0.24271 0.22358 -0.24271 0.22382 C -0.24462 0.20601 -0.24896 0.19006 -0.25278 0.17295 C -0.25365 0.16879 -0.25435 0.16439 -0.25556 0.16023 C -0.25643 0.157 -0.25834 0.1496 -0.25834 0.1496 C -0.2566 0.13919 -0.25608 0.13156 -0.25139 0.12254 C -0.24983 0.11977 -0.24723 0.11792 -0.24566 0.11561 C -0.24132 0.10913 -0.23629 0.10335 -0.23282 0.09595 C -0.22292 0.07422 -0.21702 0.05087 -0.20747 0.02937 C -0.20174 0.01619 -0.1908 0.00925 -0.18195 0.00069 C -0.16893 -0.01248 -0.15973 -0.0178 -0.14375 -0.02266 C -0.12865 -0.0326 -0.10869 -0.02728 -0.09288 -0.02613 C -0.07362 -0.02081 -0.05539 -0.01202 -0.03628 -0.0067 C -0.0283 -0.00116 -0.02065 0.00509 -0.01232 0.00925 C 0.00886 0.0222 -0.00208 0.01087 0.01893 0.0259 C 0.02153 0.02775 0.02344 0.03075 0.02605 0.03283 C 0.02882 0.03561 0.03455 0.04 0.03455 0.04023 C 0.03733 0.05133 0.04428 0.05318 0.03021 0.0474 C 0.02275 0.03815 0.01754 0.02775 0.01025 0.0185 C 0.00591 0.0074 0.00348 -0.00416 -0.00104 -0.01549 C -0.00642 -0.04717 -0.01337 -0.07861 -0.02222 -0.1089 C -0.02465 -0.14173 -0.02864 -0.17433 -0.01944 -0.20601 C -0.01666 -0.22751 -0.01006 -0.24786 -0.00538 -0.26913 C -0.00381 -0.27537 -0.00243 -0.28139 -0.00104 -0.28694 C 0.00035 -0.29272 0.0033 -0.30289 0.0033 -0.30289 C 0.00695 -0.33133 0.00886 -0.36324 -0.00972 -0.38381 C -0.01579 -0.39075 -0.02709 -0.39075 -0.0349 -0.39283 C -0.05087 -0.39237 -0.06702 -0.39283 -0.08299 -0.39121 C -0.09185 -0.39029 -0.09913 -0.3822 -0.10695 -0.37711 C -0.12188 -0.3674 -0.13369 -0.3563 -0.14653 -0.34289 C -0.14948 -0.33988 -0.15487 -0.32717 -0.15643 -0.32462 C -0.15851 -0.32162 -0.16164 -0.32023 -0.16355 -0.31722 C -0.17605 -0.29873 -0.18403 -0.27561 -0.19323 -0.2548 C -0.19879 -0.24208 -0.20886 -0.21711 -0.20886 -0.21688 C -0.21164 -0.20277 -0.21459 -0.18844 -0.21737 -0.1741 C -0.22014 -0.16 -0.22014 -0.13063 -0.22014 -0.1304 C -0.21841 -0.11306 -0.21754 -0.09549 -0.21441 -0.07838 C -0.21285 -0.06936 -0.20191 -0.04578 -0.19757 -0.03884 C -0.16407 0.01202 -0.11771 0.04208 -0.06598 0.04925 C -0.01094 0.04393 0.03334 0.04069 0.08403 0.01457 C 0.09862 0.0074 0.11407 0.00162 0.12778 -0.00855 C 0.15452 -0.02798 0.17379 -0.04948 0.20556 -0.05503 C 0.21511 -0.05433 0.22448 -0.05503 0.23386 -0.05341 C 0.24011 -0.05225 0.25869 -0.03931 0.26355 -0.03537 C 0.29393 -0.01202 0.32448 0.01387 0.34705 0.04925 C 0.36632 0.07954 0.38039 0.11445 0.40226 0.1422 C 0.40556 0.15098 0.40678 0.15977 0.41077 0.16763 C 0.4158 0.19422 0.39462 0.19491 0.37969 0.1963 C 0.36424 0.19491 0.34914 0.19191 0.33438 0.18567 C 0.31858 0.17202 0.31876 0.16231 0.3132 0.13688 C 0.30938 0.12093 0.30608 0.10497 0.3033 0.08879 C 0.30087 0.0585 0.29983 0.05526 0.30469 0.01318 C 0.30643 -0.00324 0.31459 -0.01017 0.32171 -0.02266 C 0.33525 -0.04763 0.34514 -0.07237 0.36389 -0.09087 C 0.37761 -0.12162 0.39566 -0.15075 0.41494 -0.17549 C 0.41876 -0.18659 0.42327 -0.19676 0.42778 -0.20809 C 0.42952 -0.2185 0.43299 -0.22751 0.43473 -0.23861 C 0.43386 -0.25942 0.4316 -0.2948 0.42205 -0.31376 C 0.41806 -0.34035 0.40313 -0.37549 0.3882 -0.39491 C 0.37778 -0.42659 0.35851 -0.45364 0.33577 -0.47191 C 0.33039 -0.47607 0.32136 -0.48532 0.31598 -0.48809 C 0.3132 -0.48948 0.31007 -0.48902 0.30747 -0.48994 C 0.29931 -0.49225 0.2915 -0.49433 0.28334 -0.49688 C 0.26893 -0.49642 0.25417 -0.49618 0.23959 -0.49526 C 0.23386 -0.4948 0.22917 -0.48902 0.22379 -0.48647 C 0.21528 -0.48231 0.20452 -0.47861 0.19705 -0.47191 C 0.18455 -0.46035 0.20191 -0.47214 0.18716 -0.46289 C 0.17066 -0.44139 0.19619 -0.47353 0.17726 -0.45387 C 0.17605 -0.45248 0.1757 -0.45017 0.17448 -0.44855 C 0.17275 -0.44647 0.17049 -0.44555 0.16876 -0.44324 C 0.16285 -0.43607 0.15834 -0.42844 0.15191 -0.4215 C 0.13976 -0.39283 0.12153 -0.36578 0.1066 -0.33942 C 0.10365 -0.33364 0.10313 -0.3267 0.10105 -0.32092 C 0.09723 -0.31075 0.09358 -0.30035 0.08959 -0.29063 C 0.08126 -0.26913 0.07483 -0.25225 0.06841 -0.22936 C 0.06702 -0.22451 0.06424 -0.21526 0.06424 -0.21503 C 0.06025 -0.17549 0.05938 -0.11907 0.0698 -0.08 C 0.07362 -0.06613 0.08004 -0.05225 0.08542 -0.03884 C 0.09011 -0.02613 0.10018 -0.01827 0.10799 -0.00855 C 0.11337 -0.00185 0.11754 0.00694 0.12362 0.01318 C 0.12778 0.01757 0.13768 0.02405 0.13768 0.02428 C 0.1481 0.04093 0.16876 0.04624 0.18438 0.05272 C 0.19688 0.05757 0.2099 0.06543 0.22257 0.06867 C 0.24358 0.07515 0.26632 0.07607 0.28751 0.07954 C 0.29549 0.07884 0.30348 0.07954 0.31181 0.07746 C 0.3158 0.07676 0.32813 0.06451 0.33299 0.0615 C 0.34445 0.03676 0.32709 0.07168 0.34705 0.04393 C 0.34862 0.04162 0.34827 0.037 0.35001 0.03468 C 0.354 0.0289 0.36025 0.02636 0.36389 0.02058 C 0.36771 0.01434 0.37153 0.00832 0.37518 0.00254 C 0.38039 -0.00578 0.3816 -0.01688 0.38525 -0.02613 C 0.38959 -0.06058 0.38282 -0.0111 0.38959 -0.04971 C 0.39254 -0.06659 0.39323 -0.0837 0.39653 -0.10011 C 0.39566 -0.13734 0.3948 -0.15353 0.39237 -0.18474 C 0.39289 -0.20393 0.39376 -0.22312 0.39376 -0.24185 C 0.39376 -0.2541 0.39306 -0.26613 0.39237 -0.27792 C 0.39202 -0.28162 0.39011 -0.28971 0.3882 -0.28694 C 0.38716 -0.28555 0.38907 -0.28347 0.38959 -0.28162 Z " pathEditMode="relative" rAng="0" ptsTypes="fffffffffffffffffffffffffffffffffffffffffffffffffffffffffffffffffffffffffffffffffffffffffffffffffffffffffffffffffffffffffffffffffffffffffffffffffffffffffffffffffffffffffffffffffffffffff">
                                      <p:cBhvr>
                                        <p:cTn id="6" dur="12000" fill="hold"/>
                                        <p:tgtEl>
                                          <p:spTgt spid="129026"/>
                                        </p:tgtEl>
                                        <p:attrNameLst>
                                          <p:attrName>ppt_x</p:attrName>
                                          <p:attrName>ppt_y</p:attrName>
                                        </p:attrNameLst>
                                      </p:cBhvr>
                                      <p:rCtr x="-23698" y="18012"/>
                                    </p:animMotion>
                                  </p:childTnLst>
                                </p:cTn>
                              </p:par>
                              <p:par>
                                <p:cTn id="7" presetID="8" presetClass="emph" presetSubtype="0" repeatCount="indefinite" fill="hold" nodeType="withEffect">
                                  <p:stCondLst>
                                    <p:cond delay="0"/>
                                  </p:stCondLst>
                                  <p:childTnLst>
                                    <p:animRot by="5400000">
                                      <p:cBhvr>
                                        <p:cTn id="8" dur="3000" fill="hold"/>
                                        <p:tgtEl>
                                          <p:spTgt spid="129026"/>
                                        </p:tgtEl>
                                        <p:attrNameLst>
                                          <p:attrName>r</p:attrName>
                                        </p:attrNameLst>
                                      </p:cBhvr>
                                    </p:animRot>
                                  </p:childTnLst>
                                </p:cTn>
                              </p:par>
                              <p:par>
                                <p:cTn id="9" presetID="0" presetClass="path" presetSubtype="0" repeatCount="indefinite" fill="hold" nodeType="withEffect">
                                  <p:stCondLst>
                                    <p:cond delay="0"/>
                                  </p:stCondLst>
                                  <p:endCondLst>
                                    <p:cond evt="onNext" delay="0">
                                      <p:tgtEl>
                                        <p:sldTgt/>
                                      </p:tgtEl>
                                    </p:cond>
                                  </p:endCondLst>
                                  <p:childTnLst>
                                    <p:animMotion origin="layout" path="M 0.38959 -0.28162 C 0.38698 -0.30821 0.37587 -0.31931 0.3599 -0.33572 C 0.35764 -0.3378 0.35626 -0.34081 0.354 -0.34289 C 0.34671 -0.3489 0.33594 -0.35144 0.32865 -0.35722 C 0.31737 -0.36578 0.30226 -0.37387 0.28889 -0.37711 C 0.27066 -0.38058 0.24966 -0.3815 0.23108 -0.38381 C 0.20382 -0.38266 0.19271 -0.38983 0.17865 -0.36439 C 0.17709 -0.35815 0.1757 -0.35306 0.17448 -0.34613 C 0.17292 -0.3378 0.17032 -0.32092 0.17032 -0.32069 C 0.17136 -0.28185 0.17414 -0.2437 0.17171 -0.20416 C 0.17101 -0.19075 0.16372 -0.17757 0.16042 -0.16509 C 0.1573 -0.15191 0.15539 -0.13803 0.15191 -0.12509 C 0.1448 -0.10058 0.15001 -0.12393 0.1448 -0.10173 C 0.13577 -0.06358 0.14289 -0.08925 0.13212 -0.05341 C 0.12917 -0.0437 0.1283 -0.03353 0.12362 -0.02474 C 0.11841 -0.00416 0.11181 0.01572 0.10382 0.03468 C 0.10018 0.04301 0.09705 0.04601 0.09393 0.0541 C 0.08716 0.0726 0.08004 0.09017 0.07275 0.10821 C 0.0658 0.12624 0.05608 0.14474 0.04011 0.1496 C 0.03334 0.14913 0.02674 0.14913 0.02014 0.14821 C 0.00869 0.14567 0.01112 0.14312 0.00035 0.13688 C -0.01737 0.12671 -0.03264 0.11561 -0.05053 0.10289 C -0.06268 0.09457 -0.075 0.08601 -0.08716 0.07746 C -0.09843 0.0696 -0.10695 0.05642 -0.11841 0.04925 C -0.14428 0.03237 -0.15417 0.02012 -0.17205 -0.0067 C -0.1849 -0.02566 -0.17622 -0.00948 -0.19185 -0.02798 C -0.20191 -0.04023 -0.21077 -0.05503 -0.22014 -0.06751 C -0.23369 -0.08601 -0.22362 -0.07144 -0.23716 -0.08763 C -0.24115 -0.09179 -0.24844 -0.10173 -0.24844 -0.1015 C -0.25313 -0.12624 -0.25487 -0.15283 -0.24566 -0.17549 C -0.24445 -0.18081 -0.24428 -0.18659 -0.24271 -0.19168 C -0.24011 -0.20069 -0.23421 -0.2141 -0.23004 -0.22243 C -0.23004 -0.22335 -0.22796 -0.23676 -0.22726 -0.23861 C -0.22483 -0.24578 -0.22014 -0.25295 -0.21737 -0.26011 C -0.2158 -0.27376 -0.21372 -0.28694 -0.20886 -0.29942 C -0.20504 -0.32439 -0.19792 -0.34381 -0.18768 -0.36578 C -0.17987 -0.38266 -0.16337 -0.3889 -0.15105 -0.3963 C -0.14775 -0.39838 -0.14549 -0.40162 -0.14237 -0.4037 C -0.11667 -0.41988 -0.08716 -0.42543 -0.05903 -0.42913 C -0.04497 -0.42821 -0.01979 -0.42936 -0.00243 -0.4252 C 0.01042 -0.42243 0.02171 -0.41572 0.03455 -0.41272 C 0.04671 -0.3963 0.06146 -0.38266 0.07136 -0.36231 C 0.07587 -0.35306 0.08073 -0.34358 0.08542 -0.33364 C 0.08785 -0.32902 0.08855 -0.32208 0.09115 -0.31722 C 0.09428 -0.31191 0.09862 -0.30774 0.10244 -0.30289 C 0.10417 -0.29757 0.10643 -0.29272 0.10799 -0.28694 C 0.1099 -0.28046 0.11025 -0.27329 0.11233 -0.26728 C 0.11667 -0.2541 0.12275 -0.24208 0.12778 -0.22936 C 0.13403 -0.18682 0.14983 -0.14913 0.1632 -0.1089 C 0.16615 -0.10011 0.16841 -0.09087 0.17171 -0.08208 C 0.17796 -0.06543 0.18646 -0.0504 0.19132 -0.03353 C 0.19376 -0.02566 0.19532 -0.01734 0.19844 -0.01017 C 0.20157 -0.00277 0.2066 0.00278 0.2099 0.00925 C 0.2158 0.02243 0.2191 0.03815 0.22674 0.04925 C 0.23004 0.05387 0.23369 0.0585 0.23646 0.06335 C 0.23976 0.06937 0.24185 0.07584 0.24514 0.08139 C 0.25001 0.08879 0.25938 0.0941 0.26494 0.09919 C 0.27292 0.10728 0.28143 0.11838 0.29046 0.12486 C 0.29619 0.12786 0.30278 0.12763 0.30886 0.12971 C 0.32257 0.13549 0.32935 0.1378 0.34428 0.14081 C 0.38056 0.14705 0.41615 0.15422 0.45313 0.157 C 0.46528 0.1563 0.47778 0.15746 0.48994 0.15491 C 0.49306 0.15422 0.49219 0.14705 0.4941 0.14428 C 0.50261 0.13202 0.50001 0.13503 0.50973 0.12971 C 0.51424 0.12439 0.51876 0.12231 0.52379 0.11746 C 0.54254 0.12231 0.54584 0.1452 0.55782 0.16023 C 0.5606 0.16879 0.56181 0.17688 0.56355 0.18567 C 0.56198 0.20809 0.55955 0.22867 0.54219 0.23977 C 0.52605 0.26127 0.49237 0.27052 0.47014 0.27746 C 0.46685 0.27838 0.46372 0.28023 0.46025 0.28093 C 0.4533 0.28254 0.43907 0.28486 0.43907 0.28486 C 0.37396 0.27977 0.31042 0.2696 0.24514 0.26636 C 0.22518 0.26058 0.20591 0.25133 0.18577 0.24694 C 0.15938 0.24069 0.13369 0.23491 0.10799 0.22682 C 0.10365 0.22567 0.09948 0.22358 0.09532 0.2215 C 0.09132 0.21965 0.08785 0.21734 0.08403 0.21642 C 0.06077 0.20902 0.03698 0.20601 0.0132 0.20347 C 0.0033 0.20509 -0.00711 0.20416 -0.01666 0.20902 C -0.02378 0.21272 -0.0323 0.21827 -0.03924 0.22358 C -0.05573 0.2363 -0.04619 0.23237 -0.05747 0.23584 C -0.06667 0.24717 -0.07744 0.25572 -0.08716 0.26636 C -0.09132 0.27145 -0.0908 0.27237 -0.09566 0.27538 C -0.10955 0.28439 -0.12726 0.2874 -0.14237 0.28994 C -0.15851 0.28925 -0.17553 0.2941 -0.19046 0.28647 C -0.20452 0.27954 -0.21337 0.26867 -0.2257 0.25919 C -0.22674 0.25734 -0.22744 0.2541 -0.22865 0.25202 C -0.23021 0.24925 -0.23282 0.24809 -0.23421 0.24509 C -0.23664 0.24069 -0.2382 0.23515 -0.23994 0.23052 C -0.24098 0.22798 -0.24271 0.22358 -0.24271 0.22382 C -0.24462 0.20601 -0.24896 0.19006 -0.25278 0.17295 C -0.25365 0.16879 -0.25435 0.16439 -0.25556 0.16023 C -0.25643 0.157 -0.25834 0.1496 -0.25834 0.1496 C -0.2566 0.13919 -0.25608 0.13156 -0.25139 0.12254 C -0.24983 0.11977 -0.24723 0.11792 -0.24566 0.11561 C -0.24132 0.10913 -0.23629 0.10335 -0.23282 0.09595 C -0.22292 0.07422 -0.21702 0.05087 -0.20747 0.02937 C -0.20174 0.01619 -0.1908 0.00925 -0.18195 0.00069 C -0.16893 -0.01248 -0.15973 -0.0178 -0.14375 -0.02266 C -0.12865 -0.0326 -0.10869 -0.02728 -0.09288 -0.02613 C -0.07362 -0.02081 -0.05539 -0.01202 -0.03628 -0.0067 C -0.0283 -0.00116 -0.02065 0.00509 -0.01232 0.00925 C 0.00886 0.0222 -0.00208 0.01087 0.01893 0.0259 C 0.02153 0.02775 0.02344 0.03075 0.02605 0.03283 C 0.02882 0.03561 0.03455 0.04 0.03455 0.04023 C 0.03733 0.05133 0.04428 0.05318 0.03021 0.0474 C 0.02275 0.03815 0.01754 0.02775 0.01025 0.0185 C 0.00591 0.0074 0.00348 -0.00416 -0.00104 -0.01549 C -0.00642 -0.04717 -0.01337 -0.07861 -0.02222 -0.1089 C -0.02465 -0.14173 -0.02864 -0.17433 -0.01944 -0.20601 C -0.01666 -0.22751 -0.01006 -0.24786 -0.00538 -0.26913 C -0.00381 -0.27537 -0.00243 -0.28139 -0.00104 -0.28694 C 0.00035 -0.29272 0.0033 -0.30289 0.0033 -0.30289 C 0.00695 -0.33133 0.00886 -0.36324 -0.00972 -0.38381 C -0.01579 -0.39075 -0.02709 -0.39075 -0.0349 -0.39283 C -0.05087 -0.39237 -0.06702 -0.39283 -0.08299 -0.39121 C -0.09185 -0.39029 -0.09913 -0.3822 -0.10695 -0.37711 C -0.12188 -0.3674 -0.13369 -0.3563 -0.14653 -0.34289 C -0.14948 -0.33988 -0.15487 -0.32717 -0.15643 -0.32462 C -0.15851 -0.32162 -0.16164 -0.32023 -0.16355 -0.31722 C -0.17605 -0.29873 -0.18403 -0.27561 -0.19323 -0.2548 C -0.19879 -0.24208 -0.20886 -0.21711 -0.20886 -0.21688 C -0.21164 -0.20277 -0.21459 -0.18844 -0.21737 -0.1741 C -0.22014 -0.16 -0.22014 -0.13063 -0.22014 -0.1304 C -0.21841 -0.11306 -0.21754 -0.09549 -0.21441 -0.07838 C -0.21285 -0.06936 -0.20191 -0.04578 -0.19757 -0.03884 C -0.16407 0.01202 -0.11771 0.04208 -0.06598 0.04925 C -0.01094 0.04393 0.03334 0.04069 0.08403 0.01457 C 0.09862 0.0074 0.11407 0.00162 0.12778 -0.00855 C 0.15452 -0.02798 0.17379 -0.04948 0.20556 -0.05503 C 0.21511 -0.05433 0.22448 -0.05503 0.23386 -0.05341 C 0.24011 -0.05225 0.25869 -0.03931 0.26355 -0.03537 C 0.29393 -0.01202 0.32448 0.01387 0.34705 0.04925 C 0.36632 0.07954 0.38039 0.11445 0.40226 0.1422 C 0.40556 0.15098 0.40678 0.15977 0.41077 0.16763 C 0.4158 0.19422 0.39462 0.19491 0.37969 0.1963 C 0.36424 0.19491 0.34914 0.19191 0.33438 0.18567 C 0.31858 0.17202 0.31876 0.16231 0.3132 0.13688 C 0.30938 0.12093 0.30608 0.10497 0.3033 0.08879 C 0.30087 0.0585 0.29983 0.05526 0.30469 0.01318 C 0.30643 -0.00324 0.31459 -0.01017 0.32171 -0.02266 C 0.33525 -0.04763 0.34514 -0.07237 0.36389 -0.09087 C 0.37761 -0.12162 0.39566 -0.15075 0.41494 -0.17549 C 0.41876 -0.18659 0.42327 -0.19676 0.42778 -0.20809 C 0.42952 -0.2185 0.43299 -0.22751 0.43473 -0.23861 C 0.43386 -0.25942 0.4316 -0.2948 0.42205 -0.31376 C 0.41806 -0.34035 0.40313 -0.37549 0.3882 -0.39491 C 0.37778 -0.42659 0.35851 -0.45364 0.33577 -0.47191 C 0.33039 -0.47607 0.32136 -0.48532 0.31598 -0.48809 C 0.3132 -0.48948 0.31007 -0.48902 0.30747 -0.48994 C 0.29931 -0.49225 0.2915 -0.49433 0.28334 -0.49688 C 0.26893 -0.49642 0.25417 -0.49618 0.23959 -0.49526 C 0.23386 -0.4948 0.22917 -0.48902 0.22379 -0.48647 C 0.21528 -0.48231 0.20452 -0.47861 0.19705 -0.47191 C 0.18455 -0.46035 0.20191 -0.47214 0.18716 -0.46289 C 0.17066 -0.44139 0.19619 -0.47353 0.17726 -0.45387 C 0.17605 -0.45248 0.1757 -0.45017 0.17448 -0.44855 C 0.17275 -0.44647 0.17049 -0.44555 0.16876 -0.44324 C 0.16285 -0.43607 0.15834 -0.42844 0.15191 -0.4215 C 0.13976 -0.39283 0.12153 -0.36578 0.1066 -0.33942 C 0.10365 -0.33364 0.10313 -0.3267 0.10105 -0.32092 C 0.09723 -0.31075 0.09358 -0.30035 0.08959 -0.29063 C 0.08126 -0.26913 0.07483 -0.25225 0.06841 -0.22936 C 0.06702 -0.22451 0.06424 -0.21526 0.06424 -0.21503 C 0.06025 -0.17549 0.05938 -0.11907 0.0698 -0.08 C 0.07362 -0.06613 0.08004 -0.05225 0.08542 -0.03884 C 0.09011 -0.02613 0.10018 -0.01827 0.10799 -0.00855 C 0.11337 -0.00185 0.11754 0.00694 0.12362 0.01318 C 0.12778 0.01757 0.13768 0.02405 0.13768 0.02428 C 0.1481 0.04093 0.16876 0.04624 0.18438 0.05272 C 0.19688 0.05757 0.2099 0.06543 0.22257 0.06867 C 0.24358 0.07515 0.26632 0.07607 0.28751 0.07954 C 0.29549 0.07884 0.30348 0.07954 0.31181 0.07746 C 0.3158 0.07676 0.32813 0.06451 0.33299 0.0615 C 0.34445 0.03676 0.32709 0.07168 0.34705 0.04393 C 0.34862 0.04162 0.34827 0.037 0.35001 0.03468 C 0.354 0.0289 0.36025 0.02636 0.36389 0.02058 C 0.36771 0.01434 0.37153 0.00832 0.37518 0.00254 C 0.38039 -0.00578 0.3816 -0.01688 0.38525 -0.02613 C 0.38959 -0.06058 0.38282 -0.0111 0.38959 -0.04971 C 0.39254 -0.06659 0.39323 -0.0837 0.39653 -0.10011 C 0.39566 -0.13734 0.3948 -0.15353 0.39237 -0.18474 C 0.39289 -0.20393 0.39376 -0.22312 0.39376 -0.24185 C 0.39376 -0.2541 0.39306 -0.26613 0.39237 -0.27792 C 0.39202 -0.28162 0.39011 -0.28971 0.3882 -0.28694 C 0.38716 -0.28555 0.38907 -0.28347 0.38959 -0.28162 Z " pathEditMode="relative" rAng="0" ptsTypes="fffffffffffffffffffffffffffffffffffffffffffffffffffffffffffffffffffffffffffffffffffffffffffffffffffffffffffffffffffffffffffffffffffffffffffffffffffffffffffffffffffffffffffffffffffffffff">
                                      <p:cBhvr>
                                        <p:cTn id="10" dur="12000" spd="-100000" fill="hold"/>
                                        <p:tgtEl>
                                          <p:spTgt spid="129027"/>
                                        </p:tgtEl>
                                        <p:attrNameLst>
                                          <p:attrName>ppt_x</p:attrName>
                                          <p:attrName>ppt_y</p:attrName>
                                        </p:attrNameLst>
                                      </p:cBhvr>
                                      <p:rCtr x="-23698" y="18012"/>
                                    </p:animMotion>
                                  </p:childTnLst>
                                </p:cTn>
                              </p:par>
                              <p:par>
                                <p:cTn id="11" presetID="8" presetClass="emph" presetSubtype="0" repeatCount="indefinite" fill="hold" nodeType="withEffect">
                                  <p:stCondLst>
                                    <p:cond delay="0"/>
                                  </p:stCondLst>
                                  <p:childTnLst>
                                    <p:animRot by="-21600000">
                                      <p:cBhvr>
                                        <p:cTn id="12" dur="3000" fill="hold"/>
                                        <p:tgtEl>
                                          <p:spTgt spid="129027"/>
                                        </p:tgtEl>
                                        <p:attrNameLst>
                                          <p:attrName>r</p:attrName>
                                        </p:attrNameLst>
                                      </p:cBhvr>
                                    </p:animRot>
                                  </p:childTnLst>
                                </p:cTn>
                              </p:par>
                              <p:par>
                                <p:cTn id="13" presetID="0" presetClass="path" presetSubtype="0" repeatCount="indefinite" fill="hold" nodeType="withEffect">
                                  <p:stCondLst>
                                    <p:cond delay="0"/>
                                  </p:stCondLst>
                                  <p:endCondLst>
                                    <p:cond evt="onNext" delay="0">
                                      <p:tgtEl>
                                        <p:sldTgt/>
                                      </p:tgtEl>
                                    </p:cond>
                                  </p:endCondLst>
                                  <p:childTnLst>
                                    <p:animMotion origin="layout" path="M 0.35295 0.06612 C 0.375 0.0615 0.38385 0.04925 0.3967 0.03167 C 0.39843 0.02959 0.40052 0.02797 0.40225 0.02543 C 0.40677 0.0178 0.40833 0.0067 0.41284 -0.00116 C 0.41927 -0.01318 0.42517 -0.02844 0.42725 -0.04255 C 0.42899 -0.06058 0.4283 -0.08162 0.42916 -0.09989 C 0.42639 -0.12671 0.43194 -0.1385 0.40937 -0.15006 C 0.40434 -0.15098 0.39982 -0.15214 0.39375 -0.15283 C 0.38698 -0.1533 0.37239 -0.15445 0.37222 -0.15445 C 0.33975 -0.1496 0.30746 -0.14335 0.27413 -0.14197 C 0.26267 -0.14127 0.25139 -0.14752 0.24062 -0.1496 C 0.22916 -0.15122 0.21736 -0.15191 0.20625 -0.15468 C 0.18524 -0.15931 0.20521 -0.1563 0.18611 -0.15931 C 0.15347 -0.16416 0.17552 -0.15977 0.14462 -0.16717 C 0.13628 -0.16925 0.1276 -0.16925 0.11996 -0.17318 C 0.10225 -0.17642 0.08507 -0.18081 0.06875 -0.18682 C 0.06146 -0.1896 0.05868 -0.19283 0.05173 -0.19468 C 0.03576 -0.2 0.02031 -0.20532 0.00486 -0.21087 C -0.01094 -0.21642 -0.02709 -0.22405 -0.03212 -0.23954 C -0.03212 -0.24578 -0.03264 -0.25295 -0.03177 -0.25942 C -0.03073 -0.27098 -0.02848 -0.2689 -0.02361 -0.28 C -0.0165 -0.29827 -0.00799 -0.31445 0.00156 -0.33295 C 0.00781 -0.34659 0.01423 -0.35931 0.02083 -0.37203 C 0.02656 -0.38405 0.03715 -0.3933 0.04271 -0.40601 C 0.05521 -0.4333 0.0651 -0.44324 0.08646 -0.46405 C 0.10173 -0.47838 0.08871 -0.46821 0.10312 -0.48555 C 0.11302 -0.49642 0.125 -0.50636 0.13489 -0.51746 C 0.14965 -0.53226 0.13802 -0.52116 0.15087 -0.53596 C 0.15399 -0.54035 0.1618 -0.54798 0.16163 -0.54798 C 0.18212 -0.55561 0.20434 -0.55931 0.2243 -0.5526 C 0.22847 -0.55145 0.2335 -0.55214 0.23819 -0.55098 C 0.24566 -0.54914 0.25729 -0.54497 0.26458 -0.54127 C 0.26545 -0.54127 0.27673 -0.54081 0.27847 -0.54058 C 0.28472 -0.5385 0.29097 -0.53457 0.29739 -0.53226 C 0.30885 -0.53203 0.31979 -0.53133 0.33107 -0.52763 C 0.35225 -0.52648 0.36892 -0.52093 0.38802 -0.51283 C 0.40295 -0.50682 0.40902 -0.49087 0.41614 -0.47954 C 0.41771 -0.4763 0.42083 -0.47445 0.42274 -0.47145 C 0.43802 -0.44763 0.44479 -0.41896 0.44948 -0.39145 C 0.44965 -0.37757 0.45225 -0.35283 0.44965 -0.3348 C 0.44809 -0.32208 0.44305 -0.31029 0.44132 -0.29757 C 0.42847 -0.2837 0.41788 -0.26821 0.40121 -0.25642 C 0.39375 -0.25087 0.38611 -0.24532 0.37777 -0.24 C 0.37413 -0.23677 0.3684 -0.23538 0.36406 -0.23237 C 0.36024 -0.22844 0.35694 -0.22405 0.35312 -0.21989 C 0.34843 -0.21734 0.34479 -0.21503 0.3401 -0.21295 C 0.33455 -0.21018 0.32864 -0.20948 0.32378 -0.20694 C 0.31267 -0.20139 0.30312 -0.19422 0.29271 -0.18798 C 0.25729 -0.17804 0.22639 -0.15885 0.1934 -0.14151 C 0.18611 -0.13804 0.17847 -0.1348 0.17118 -0.13041 C 0.15764 -0.12301 0.14548 -0.11307 0.13159 -0.10659 C 0.12517 -0.10335 0.11823 -0.10151 0.11232 -0.09781 C 0.10625 -0.09364 0.10191 -0.08856 0.09652 -0.08416 C 0.08576 -0.07746 0.07291 -0.07283 0.06406 -0.06405 C 0.06024 -0.05989 0.05677 -0.05619 0.05277 -0.05318 C 0.04791 -0.04925 0.04253 -0.04648 0.03802 -0.04255 C 0.03229 -0.03746 0.0283 -0.02775 0.02413 -0.02127 C 0.01805 -0.01295 0.00902 -0.00347 0.00416 0.00601 C 0.00225 0.01225 0.0026 0.01873 0.00139 0.02474 C -0.00278 0.03907 -0.00434 0.04578 -0.00608 0.06081 C -0.00886 0.09734 -0.0125 0.13341 -0.01285 0.16971 C -0.01163 0.18196 -0.01181 0.19491 -0.00886 0.20624 C -0.00816 0.20925 -0.00191 0.20763 0.00087 0.20948 C 0.01128 0.21665 0.00868 0.21433 0.01389 0.22381 C 0.01823 0.22774 0.02048 0.23237 0.02482 0.23653 C 0.02187 0.25549 0.00277 0.26081 -0.0092 0.27376 C -0.01598 0.27769 -0.02275 0.2793 -0.03021 0.28208 C -0.04896 0.28277 -0.06667 0.28231 -0.07726 0.26612 C -0.09601 0.25202 -0.10591 0.21965 -0.11337 0.19815 C -0.11407 0.19514 -0.11615 0.19214 -0.11684 0.1889 C -0.11875 0.18196 -0.12136 0.16809 -0.12153 0.16832 C -0.12136 0.10358 -0.11667 0.0393 -0.11771 -0.02544 C -0.11424 -0.04578 -0.10747 -0.0659 -0.10521 -0.08624 C -0.10157 -0.1126 -0.09827 -0.13896 -0.09288 -0.16509 C -0.09202 -0.16925 -0.09063 -0.17364 -0.08924 -0.17804 C -0.08785 -0.18243 -0.08611 -0.1859 -0.08577 -0.1896 C -0.08091 -0.21318 -0.07969 -0.23746 -0.07917 -0.26104 C -0.08125 -0.27052 -0.08108 -0.2807 -0.08577 -0.28971 C -0.08907 -0.29665 -0.09462 -0.30428 -0.09948 -0.31075 C -0.11111 -0.32624 -0.10729 -0.317 -0.11094 -0.32786 C -0.12101 -0.33596 -0.12882 -0.34567 -0.13837 -0.35422 C -0.14306 -0.35815 -0.14323 -0.35746 -0.14653 -0.36231 C -0.15504 -0.37457 -0.15851 -0.39191 -0.16146 -0.40694 C -0.16198 -0.42289 -0.16702 -0.43977 -0.16146 -0.45434 C -0.15695 -0.46914 -0.14827 -0.47885 -0.1408 -0.49203 C -0.13924 -0.49364 -0.13681 -0.49457 -0.1349 -0.49572 C -0.13282 -0.49804 -0.13195 -0.49989 -0.12969 -0.50151 C -0.12587 -0.50474 -0.12118 -0.50682 -0.11771 -0.5089 C -0.11545 -0.51006 -0.11181 -0.51237 -0.11198 -0.51237 C -0.09705 -0.51561 -0.08403 -0.52185 -0.06997 -0.52717 C -0.0665 -0.52833 -0.06268 -0.52948 -0.0592 -0.53087 C -0.0566 -0.53226 -0.05052 -0.53457 -0.0507 -0.53434 C -0.04184 -0.53411 -0.03507 -0.53411 -0.02743 -0.53064 C -0.025 -0.52948 -0.02327 -0.52648 -0.02118 -0.52532 C -0.01545 -0.52185 -0.01025 -0.51723 -0.00382 -0.51468 C 0.0151 -0.50682 0.03524 -0.50266 0.05382 -0.49596 C 0.06545 -0.4911 0.07187 -0.48139 0.07968 -0.4733 C 0.09149 -0.46174 0.09652 -0.45295 0.10173 -0.43723 C 0.11093 -0.42359 0.10781 -0.40324 0.10781 -0.38752 C 0.10434 -0.36786 0.09826 -0.3489 0.09479 -0.32948 C 0.09062 -0.32116 0.08593 -0.31283 0.08281 -0.30428 C 0.07326 -0.28208 0.08229 -0.29388 0.07083 -0.27168 C 0.06927 -0.26937 0.06701 -0.26705 0.06545 -0.26405 C 0.06319 -0.26104 0.05989 -0.25503 0.05972 -0.25526 C 0.05052 -0.25087 0.04948 -0.24416 0.05347 -0.25873 C 0.06076 -0.26682 0.06927 -0.27307 0.07639 -0.28116 C 0.08559 -0.28671 0.09531 -0.28994 0.10451 -0.29572 C 0.13073 -0.30359 0.15694 -0.31353 0.18194 -0.32509 C 0.20937 -0.33087 0.23663 -0.33734 0.26389 -0.33156 C 0.28229 -0.33041 0.29982 -0.32624 0.31788 -0.32347 C 0.32309 -0.32255 0.3283 -0.32139 0.33316 -0.3207 C 0.33819 -0.32 0.34687 -0.31792 0.3467 -0.31792 C 0.37118 -0.317 0.39774 -0.31815 0.41423 -0.3385 C 0.41962 -0.3452 0.41892 -0.3563 0.42031 -0.36416 C 0.41909 -0.37989 0.4184 -0.39607 0.41597 -0.41179 C 0.41475 -0.41989 0.40764 -0.42659 0.4026 -0.43376 C 0.39357 -0.44809 0.38368 -0.45896 0.37135 -0.47006 C 0.36857 -0.4726 0.35781 -0.47677 0.35521 -0.47815 C 0.35277 -0.48 0.35139 -0.48301 0.34861 -0.4844 C 0.33246 -0.49526 0.31215 -0.50081 0.29409 -0.50821 C 0.28333 -0.51237 0.26163 -0.51954 0.26128 -0.51977 C 0.24948 -0.52139 0.23715 -0.52324 0.22465 -0.52463 C 0.21267 -0.52578 0.18802 -0.52278 0.18784 -0.52278 C 0.17326 -0.51977 0.1585 -0.517 0.14427 -0.51237 C 0.13698 -0.51006 0.11771 -0.49711 0.11198 -0.49226 C 0.07118 -0.45434 0.04878 -0.40555 0.046 -0.35376 C 0.05364 -0.30012 0.0592 -0.25619 0.08455 -0.20809 C 0.09132 -0.19468 0.09722 -0.17989 0.10659 -0.1674 C 0.12465 -0.14266 0.14392 -0.12532 0.15069 -0.0948 C 0.15052 -0.08509 0.15173 -0.07584 0.15104 -0.06636 C 0.15052 -0.06012 0.1408 -0.0407 0.13767 -0.03538 C 0.11962 -0.00301 0.09982 0.02959 0.07152 0.05526 C 0.04722 0.07722 0.01857 0.0941 -0.00365 0.11838 C -0.01059 0.12277 -0.01806 0.12485 -0.02431 0.12925 C -0.04653 0.13688 -0.04827 0.11607 -0.05052 0.10127 C -0.05018 0.08601 -0.04844 0.07052 -0.0441 0.05549 C -0.03386 0.03838 -0.02552 0.03769 -0.00452 0.02982 C 0.0085 0.02428 0.02187 0.01988 0.03541 0.01572 C 0.06076 0.01017 0.06354 0.00902 0.09913 0.00994 C 0.11302 0.01017 0.11944 0.01757 0.13038 0.02312 C 0.15243 0.03445 0.17378 0.04185 0.19045 0.05849 C 0.21736 0.06982 0.24305 0.08485 0.2651 0.1015 C 0.27465 0.10404 0.2835 0.10774 0.29323 0.11121 C 0.30208 0.11167 0.30989 0.11399 0.31944 0.11491 C 0.33698 0.11214 0.36666 0.10682 0.38194 0.09526 C 0.40416 0.08925 0.43264 0.07098 0.44826 0.05433 C 0.4743 0.04139 0.49583 0.01919 0.51007 -0.00486 C 0.51319 -0.01041 0.52031 -0.02012 0.52257 -0.02544 C 0.52343 -0.02867 0.52274 -0.03191 0.52343 -0.03445 C 0.52448 -0.04278 0.52621 -0.05087 0.52777 -0.05873 C 0.52621 -0.0733 0.525 -0.08763 0.52378 -0.1022 C 0.52274 -0.10752 0.51771 -0.11191 0.51527 -0.11677 C 0.51146 -0.12509 0.50764 -0.13526 0.50139 -0.1422 C 0.49045 -0.1533 0.50191 -0.13688 0.49288 -0.15098 C 0.47378 -0.16509 0.50277 -0.14312 0.48489 -0.15977 C 0.48368 -0.16116 0.48177 -0.16116 0.48021 -0.16231 C 0.4783 -0.1637 0.4776 -0.16578 0.47534 -0.16717 C 0.46892 -0.17226 0.46215 -0.17619 0.45607 -0.1822 C 0.43107 -0.19122 0.40729 -0.20694 0.38385 -0.21919 C 0.37899 -0.22174 0.37291 -0.22151 0.36823 -0.22312 C 0.35937 -0.22613 0.35034 -0.22867 0.34201 -0.23145 C 0.32326 -0.23769 0.30885 -0.24231 0.28889 -0.24624 C 0.28472 -0.24763 0.27691 -0.24925 0.27673 -0.24925 C 0.24323 -0.24971 0.19548 -0.24532 0.16302 -0.23145 C 0.15173 -0.22636 0.14045 -0.2185 0.12951 -0.21249 C 0.11909 -0.20624 0.11302 -0.19561 0.10538 -0.18705 C 0.10017 -0.18104 0.09288 -0.17619 0.08802 -0.16948 C 0.08455 -0.16532 0.07968 -0.15468 0.07951 -0.15468 C 0.06632 -0.14289 0.06284 -0.12139 0.0585 -0.10544 C 0.05521 -0.09295 0.04948 -0.07885 0.04757 -0.06613 C 0.04305 -0.04463 0.04357 -0.0222 0.04218 -0.00116 C 0.04323 0.00693 0.04323 0.01503 0.04548 0.02289 C 0.0467 0.02682 0.05729 0.03769 0.06024 0.04254 C 0.08177 0.05156 0.05121 0.03745 0.07604 0.05503 C 0.07795 0.05595 0.08177 0.05503 0.08402 0.05665 C 0.08906 0.06034 0.09149 0.06589 0.0967 0.06913 C 0.10208 0.07214 0.10746 0.0756 0.1125 0.07884 C 0.11996 0.08277 0.12934 0.08323 0.1375 0.08624 C 0.16684 0.0867 0.12448 0.08462 0.15746 0.08763 C 0.17187 0.08925 0.18628 0.08832 0.20034 0.09017 C 0.23177 0.08624 0.24531 0.08347 0.27152 0.07815 C 0.28767 0.07653 0.30382 0.07584 0.31962 0.07422 C 0.32986 0.07283 0.33993 0.07098 0.35 0.06936 C 0.35295 0.06867 0.35955 0.06612 0.35746 0.06451 C 0.3559 0.06381 0.35451 0.06566 0.35295 0.06612 Z " pathEditMode="relative" rAng="5118354" ptsTypes="fffffffffffffffffffffffffffffffffffffffffffffffffffffffffffffffffffffffffffffffffffffffffffffffffffffffffffffffffffffffffffffffffffffffffffffffffffffffffffffffffffffffffffffffffffffffff">
                                      <p:cBhvr>
                                        <p:cTn id="14" dur="12000" spd="-100000" fill="hold"/>
                                        <p:tgtEl>
                                          <p:spTgt spid="129028"/>
                                        </p:tgtEl>
                                        <p:attrNameLst>
                                          <p:attrName>ppt_x</p:attrName>
                                          <p:attrName>ppt_y</p:attrName>
                                        </p:attrNameLst>
                                      </p:cBhvr>
                                      <p:rCtr x="-16649" y="-21734"/>
                                    </p:animMotion>
                                  </p:childTnLst>
                                </p:cTn>
                              </p:par>
                              <p:par>
                                <p:cTn id="15" presetID="8" presetClass="emph" presetSubtype="0" repeatCount="indefinite" fill="hold" nodeType="withEffect">
                                  <p:stCondLst>
                                    <p:cond delay="0"/>
                                  </p:stCondLst>
                                  <p:childTnLst>
                                    <p:animRot by="-21600000">
                                      <p:cBhvr>
                                        <p:cTn id="16" dur="3000" fill="hold"/>
                                        <p:tgtEl>
                                          <p:spTgt spid="129028"/>
                                        </p:tgtEl>
                                        <p:attrNameLst>
                                          <p:attrName>r</p:attrName>
                                        </p:attrNameLst>
                                      </p:cBhvr>
                                    </p:animRot>
                                  </p:childTnLst>
                                </p:cTn>
                              </p:par>
                              <p:par>
                                <p:cTn id="17" presetID="0" presetClass="path" presetSubtype="0" repeatCount="indefinite" fill="hold" nodeType="withEffect">
                                  <p:stCondLst>
                                    <p:cond delay="0"/>
                                  </p:stCondLst>
                                  <p:endCondLst>
                                    <p:cond evt="onNext" delay="0">
                                      <p:tgtEl>
                                        <p:sldTgt/>
                                      </p:tgtEl>
                                    </p:cond>
                                  </p:endCondLst>
                                  <p:childTnLst>
                                    <p:animMotion origin="layout" path="M -0.08125 0.07861 C -0.07865 0.1052 -0.06754 0.1163 -0.05156 0.13272 C -0.04931 0.1348 -0.04792 0.1378 -0.04566 0.13988 C -0.03837 0.1459 -0.02761 0.14844 -0.02031 0.15422 C -0.00903 0.16277 0.00607 0.17087 0.01944 0.1741 C 0.03767 0.17757 0.05868 0.1785 0.07726 0.18081 C 0.10451 0.17965 0.11562 0.18682 0.12969 0.16139 C 0.13125 0.15514 0.13264 0.15006 0.13385 0.14312 C 0.13542 0.1348 0.13802 0.11792 0.13802 0.11769 C 0.13698 0.07884 0.1342 0.04069 0.13663 0.00116 C 0.13732 -0.01225 0.14462 -0.02543 0.14792 -0.03792 C 0.15104 -0.0511 0.15295 -0.06497 0.15642 -0.07792 C 0.16354 -0.10243 0.15833 -0.07908 0.16354 -0.10127 C 0.17257 -0.13942 0.16545 -0.11376 0.17621 -0.1496 C 0.17917 -0.15931 0.18003 -0.16948 0.18472 -0.17827 C 0.18993 -0.19884 0.19653 -0.21873 0.20451 -0.23769 C 0.20816 -0.24601 0.21128 -0.24879 0.21441 -0.25711 C 0.22118 -0.27538 0.2283 -0.29318 0.23559 -0.31098 C 0.24253 -0.32925 0.25226 -0.34775 0.26823 -0.3526 C 0.275 -0.35214 0.2816 -0.35214 0.28819 -0.35098 C 0.29965 -0.34867 0.29722 -0.34613 0.30798 -0.33988 C 0.32569 -0.32971 0.34097 -0.31861 0.35885 -0.3059 C 0.37101 -0.29757 0.38333 -0.28879 0.39548 -0.28046 C 0.40677 -0.2726 0.41528 -0.25942 0.42673 -0.25225 C 0.4526 -0.23538 0.4625 -0.22312 0.48038 -0.1963 C 0.49323 -0.17734 0.48455 -0.1933 0.50017 -0.17503 C 0.51024 -0.16278 0.5191 -0.14798 0.52847 -0.13549 C 0.54201 -0.11699 0.53194 -0.13156 0.54548 -0.11538 C 0.54948 -0.11121 0.55677 -0.10127 0.55677 -0.1015 C 0.56146 -0.07676 0.56319 -0.05017 0.55399 -0.02751 C 0.55278 -0.0222 0.5526 -0.01619 0.55104 -0.01133 C 0.54844 -0.00231 0.54253 0.0111 0.53837 0.01942 C 0.53837 0.02035 0.53628 0.03376 0.53559 0.03561 C 0.53316 0.04277 0.52847 0.04994 0.52569 0.05711 C 0.52413 0.07075 0.52205 0.08393 0.51719 0.09642 C 0.51337 0.12139 0.50625 0.14081 0.49601 0.16277 C 0.48819 0.17965 0.4717 0.1859 0.45937 0.19329 C 0.45607 0.19538 0.45382 0.19861 0.45069 0.20069 C 0.425 0.21688 0.39548 0.22243 0.36736 0.22613 C 0.3533 0.2252 0.32812 0.22636 0.31076 0.2222 C 0.29792 0.21942 0.28663 0.21272 0.27378 0.20971 C 0.26163 0.19329 0.24687 0.17965 0.23698 0.15931 C 0.23246 0.15006 0.2276 0.14058 0.22292 0.13064 C 0.22048 0.12601 0.21979 0.11907 0.21719 0.11422 C 0.21406 0.1089 0.20972 0.10474 0.2059 0.09988 C 0.20417 0.09457 0.20191 0.08971 0.20035 0.08393 C 0.19844 0.07746 0.19809 0.07029 0.19601 0.06428 C 0.19167 0.0511 0.18559 0.03931 0.18055 0.02659 C 0.1743 -0.01619 0.15851 -0.05387 0.14514 -0.0941 C 0.14219 -0.10289 0.13993 -0.11214 0.13663 -0.12093 C 0.13038 -0.13757 0.12187 -0.1526 0.11701 -0.16948 C 0.11458 -0.17734 0.11302 -0.18543 0.10989 -0.19283 C 0.10677 -0.20023 0.10173 -0.20578 0.09844 -0.21225 C 0.09253 -0.22543 0.08923 -0.24093 0.0816 -0.25225 C 0.0783 -0.25665 0.07465 -0.2615 0.07187 -0.26636 C 0.06857 -0.27214 0.06649 -0.27884 0.06319 -0.28439 C 0.05833 -0.29179 0.04896 -0.29711 0.0434 -0.3022 C 0.03542 -0.31029 0.02691 -0.32139 0.01788 -0.32763 C 0.01215 -0.33087 0.00555 -0.33064 -0.00052 -0.33272 C -0.01424 -0.3385 -0.02101 -0.34081 -0.03594 -0.34382 C -0.07222 -0.34983 -0.10781 -0.35723 -0.14479 -0.36 C -0.15695 -0.35931 -0.16945 -0.36046 -0.1816 -0.35769 C -0.18472 -0.35723 -0.18386 -0.34983 -0.18577 -0.34728 C -0.19427 -0.33503 -0.19167 -0.33757 -0.20139 -0.33272 C -0.2059 -0.3274 -0.21042 -0.32532 -0.21545 -0.32046 C -0.2342 -0.32532 -0.2375 -0.34821 -0.24948 -0.36324 C -0.25226 -0.37179 -0.25347 -0.37988 -0.25521 -0.38867 C -0.25365 -0.4111 -0.25122 -0.43168 -0.23386 -0.44278 C -0.21771 -0.46428 -0.18403 -0.4733 -0.16181 -0.48046 C -0.15851 -0.48093 -0.15538 -0.48324 -0.15191 -0.48393 C -0.14497 -0.48555 -0.13073 -0.48763 -0.13073 -0.48763 C -0.06563 -0.48278 -0.00208 -0.4726 0.06319 -0.46936 C 0.08316 -0.46312 0.10243 -0.45434 0.12257 -0.44994 C 0.14896 -0.4437 0.17465 -0.43769 0.20035 -0.42983 C 0.20469 -0.42867 0.20885 -0.42659 0.21302 -0.42428 C 0.21701 -0.42266 0.22048 -0.42035 0.2243 -0.41942 C 0.24757 -0.41202 0.27135 -0.40879 0.29514 -0.40647 C 0.30503 -0.40809 0.31545 -0.40717 0.325 -0.41202 C 0.33212 -0.41549 0.34062 -0.42104 0.34757 -0.42659 C 0.36406 -0.43931 0.35451 -0.43538 0.3658 -0.43884 C 0.375 -0.44994 0.38576 -0.45873 0.39548 -0.46936 C 0.39965 -0.47422 0.39913 -0.47538 0.40399 -0.47838 C 0.41788 -0.4874 0.43559 -0.49041 0.45069 -0.49295 C 0.46684 -0.49202 0.48385 -0.49711 0.49878 -0.48948 C 0.51285 -0.48208 0.5217 -0.47168 0.53403 -0.4622 C 0.53507 -0.46035 0.53576 -0.45711 0.53698 -0.45503 C 0.53854 -0.45202 0.54114 -0.4511 0.54253 -0.44763 C 0.54496 -0.4437 0.54653 -0.43815 0.54826 -0.4333 C 0.5493 -0.43098 0.55104 -0.42659 0.55104 -0.42659 C 0.55295 -0.40879 0.55729 -0.39306 0.56111 -0.37595 C 0.56198 -0.37179 0.56267 -0.3674 0.56389 -0.36324 C 0.56476 -0.36 0.56667 -0.3526 0.56667 -0.35283 C 0.56493 -0.3422 0.56441 -0.33434 0.55972 -0.32555 C 0.55816 -0.32278 0.55555 -0.32093 0.55399 -0.31861 C 0.54965 -0.31214 0.54462 -0.30636 0.54114 -0.29873 C 0.53125 -0.27723 0.52535 -0.25387 0.5158 -0.23214 C 0.51007 -0.21919 0.49913 -0.21225 0.49028 -0.2037 C 0.47726 -0.19052 0.46805 -0.1852 0.45208 -0.18035 C 0.43698 -0.17041 0.41701 -0.17572 0.40121 -0.17688 C 0.38194 -0.1822 0.36371 -0.19098 0.34462 -0.1963 C 0.33663 -0.20185 0.32899 -0.20809 0.32066 -0.21225 C 0.29948 -0.2252 0.31042 -0.21387 0.28941 -0.2289 C 0.2868 -0.23075 0.28489 -0.23376 0.28229 -0.23584 C 0.27951 -0.23861 0.27378 -0.24301 0.27378 -0.24324 C 0.27101 -0.25434 0.26406 -0.25619 0.27812 -0.25041 C 0.28559 -0.24093 0.2908 -0.23075 0.29809 -0.2215 C 0.30243 -0.21041 0.30486 -0.19884 0.30937 -0.18751 C 0.31476 -0.15584 0.3217 -0.12439 0.33055 -0.0941 C 0.33298 -0.06127 0.33698 -0.02844 0.32778 0.00324 C 0.325 0.02451 0.3184 0.04486 0.31371 0.06613 C 0.31215 0.07237 0.31076 0.07838 0.30937 0.08393 C 0.30798 0.08971 0.30503 0.09988 0.30503 0.09965 C 0.30139 0.12832 0.29948 0.16023 0.31805 0.18081 C 0.32413 0.18775 0.33542 0.18775 0.34323 0.18983 C 0.3592 0.18936 0.37535 0.18983 0.39132 0.18821 C 0.40017 0.18728 0.40746 0.17919 0.41528 0.1741 C 0.43021 0.16439 0.44201 0.15329 0.45486 0.13988 C 0.45781 0.13688 0.46319 0.12416 0.46476 0.12162 C 0.46684 0.11861 0.46996 0.11722 0.47187 0.11422 C 0.48437 0.09572 0.49236 0.0726 0.50156 0.05179 C 0.50712 0.03931 0.51719 0.01433 0.51719 0.01387 C 0.51996 -0.00023 0.52292 -0.01457 0.52569 -0.0289 C 0.52847 -0.04301 0.52847 -0.07237 0.52847 -0.0726 C 0.52673 -0.08994 0.52587 -0.10751 0.52274 -0.12462 C 0.52118 -0.13364 0.51024 -0.15723 0.5059 -0.16416 C 0.47239 -0.21503 0.42604 -0.24509 0.3743 -0.25225 C 0.31927 -0.24694 0.275 -0.2437 0.2243 -0.21757 C 0.20972 -0.21041 0.19427 -0.20439 0.18055 -0.19445 C 0.15382 -0.17503 0.13455 -0.15353 0.10278 -0.14798 C 0.09323 -0.14867 0.08385 -0.14798 0.07448 -0.1496 C 0.06823 -0.15075 0.04965 -0.1637 0.04479 -0.16763 C 0.01441 -0.19098 -0.01615 -0.21665 -0.03872 -0.25225 C -0.05799 -0.28254 -0.07205 -0.31746 -0.09393 -0.3452 C -0.09722 -0.35399 -0.09844 -0.36278 -0.10243 -0.37064 C -0.10747 -0.39723 -0.08629 -0.39769 -0.07136 -0.39931 C -0.0559 -0.39769 -0.0408 -0.39491 -0.02604 -0.38867 C -0.01024 -0.37503 -0.01042 -0.36532 -0.00486 -0.33988 C -0.00104 -0.32393 0.00226 -0.30775 0.00503 -0.29179 C 0.00746 -0.2615 0.00851 -0.25827 0.00364 -0.21619 C 0.00191 -0.19977 -0.00625 -0.19283 -0.01337 -0.18035 C -0.02691 -0.15538 -0.03681 -0.13064 -0.05556 -0.11214 C -0.06927 -0.08139 -0.08733 -0.05225 -0.1066 -0.02751 C -0.11042 -0.01619 -0.11493 -0.00624 -0.11945 0.00509 C -0.12118 0.01549 -0.12465 0.02451 -0.12639 0.03561 C -0.12552 0.05642 -0.12327 0.09179 -0.11372 0.11075 C -0.10972 0.13734 -0.09479 0.17249 -0.07986 0.19191 C -0.06945 0.22358 -0.05018 0.25064 -0.02743 0.2689 C -0.02205 0.27306 -0.01302 0.28231 -0.00764 0.28509 C -0.00486 0.28647 -0.00174 0.28601 0.00087 0.28694 C 0.00903 0.28925 0.01684 0.29133 0.025 0.29387 C 0.03941 0.29341 0.05417 0.29318 0.06875 0.29225 C 0.07448 0.29179 0.07917 0.28601 0.08455 0.28347 C 0.09305 0.27931 0.10382 0.27561 0.11128 0.2689 C 0.12378 0.25734 0.10642 0.26913 0.12118 0.25988 C 0.13767 0.23838 0.11215 0.27052 0.13107 0.25087 C 0.13229 0.24948 0.13264 0.24717 0.13385 0.24555 C 0.13559 0.24347 0.13785 0.24254 0.13958 0.24023 C 0.14548 0.23306 0.15 0.22543 0.15642 0.2185 C 0.16857 0.18983 0.1868 0.16277 0.20173 0.13642 C 0.20469 0.13064 0.20521 0.1237 0.20729 0.11792 C 0.21111 0.10775 0.21476 0.09734 0.21875 0.08763 C 0.22708 0.06613 0.23351 0.04925 0.23993 0.02659 C 0.24132 0.0215 0.2441 0.01225 0.2441 0.01202 C 0.24809 -0.02751 0.24896 -0.08393 0.23854 -0.12301 C 0.23472 -0.13688 0.2283 -0.15075 0.22292 -0.16416 C 0.21823 -0.17688 0.20816 -0.18474 0.20035 -0.19445 C 0.19496 -0.20116 0.1908 -0.20994 0.18472 -0.21619 C 0.18055 -0.22058 0.17066 -0.22705 0.17066 -0.22728 C 0.16024 -0.24393 0.13958 -0.24925 0.12396 -0.25549 C 0.11146 -0.26058 0.09844 -0.26844 0.08576 -0.27168 C 0.06476 -0.27815 0.04201 -0.27884 0.02083 -0.28254 C 0.01285 -0.28185 0.00486 -0.28254 -0.00347 -0.28046 C -0.00747 -0.27977 -0.01979 -0.26751 -0.02465 -0.26428 C -0.03611 -0.23977 -0.01875 -0.27445 -0.03872 -0.24694 C -0.04028 -0.24439 -0.03993 -0.24 -0.04167 -0.23769 C -0.04566 -0.23191 -0.05191 -0.22936 -0.05556 -0.22358 C -0.05938 -0.21734 -0.0632 -0.2111 -0.06684 -0.20555 C -0.07205 -0.19723 -0.07327 -0.18613 -0.07691 -0.17688 C -0.08125 -0.14243 -0.07448 -0.19191 -0.08125 -0.1533 C -0.0842 -0.13642 -0.0849 -0.11931 -0.0882 -0.10289 C -0.08733 -0.06567 -0.08646 -0.04948 -0.08403 -0.01827 C -0.08455 0.00092 -0.08542 0.02012 -0.08542 0.03884 C -0.08542 0.0511 -0.08472 0.06312 -0.08403 0.07491 C -0.08368 0.07861 -0.08177 0.0867 -0.07986 0.08393 C -0.07882 0.08254 -0.08073 0.08046 -0.08125 0.07861 Z " pathEditMode="relative" rAng="10800000" ptsTypes="fffffffffffffffffffffffffffffffffffffffffffffffffffffffffffffffffffffffffffffffffffffffffffffffffffffffffffffffffffffffffffffffffffffffffffffffffffffffffffffffffffffffffffffffffffffffff">
                                      <p:cBhvr>
                                        <p:cTn id="18" dur="12000" spd="-100000" fill="hold"/>
                                        <p:tgtEl>
                                          <p:spTgt spid="129029"/>
                                        </p:tgtEl>
                                        <p:attrNameLst>
                                          <p:attrName>ppt_x</p:attrName>
                                          <p:attrName>ppt_y</p:attrName>
                                        </p:attrNameLst>
                                      </p:cBhvr>
                                      <p:rCtr x="23698" y="-18012"/>
                                    </p:animMotion>
                                  </p:childTnLst>
                                </p:cTn>
                              </p:par>
                              <p:par>
                                <p:cTn id="19" presetID="8" presetClass="emph" presetSubtype="0" repeatCount="indefinite" fill="hold" nodeType="withEffect">
                                  <p:stCondLst>
                                    <p:cond delay="0"/>
                                  </p:stCondLst>
                                  <p:childTnLst>
                                    <p:animRot by="-21600000">
                                      <p:cBhvr>
                                        <p:cTn id="20" dur="3000" fill="hold"/>
                                        <p:tgtEl>
                                          <p:spTgt spid="129029"/>
                                        </p:tgtEl>
                                        <p:attrNameLst>
                                          <p:attrName>r</p:attrName>
                                        </p:attrNameLst>
                                      </p:cBhvr>
                                    </p:animRot>
                                  </p:childTnLst>
                                </p:cTn>
                              </p:par>
                              <p:par>
                                <p:cTn id="21" presetID="0" presetClass="path" presetSubtype="0" repeatCount="indefinite" fill="hold" nodeType="withEffect">
                                  <p:stCondLst>
                                    <p:cond delay="0"/>
                                  </p:stCondLst>
                                  <p:endCondLst>
                                    <p:cond evt="onNext" delay="0">
                                      <p:tgtEl>
                                        <p:sldTgt/>
                                      </p:tgtEl>
                                    </p:cond>
                                  </p:endCondLst>
                                  <p:childTnLst>
                                    <p:animMotion origin="layout" path="M 0.30382 -0.63838 C 0.29149 -0.64948 0.27899 -0.64347 0.26111 -0.63514 C 0.25851 -0.63399 0.25677 -0.63445 0.25434 -0.63283 C 0.24705 -0.62867 0.23837 -0.61873 0.23107 -0.6141 C 0.21996 -0.60717 0.2066 -0.59607 0.19566 -0.58381 C 0.18229 -0.56763 0.16753 -0.54659 0.15417 -0.52902 C 0.1368 -0.50127 0.12604 -0.49387 0.12708 -0.46613 C 0.12864 -0.46196 0.12986 -0.45803 0.13212 -0.45295 C 0.13455 -0.44786 0.1401 -0.43653 0.14028 -0.43653 C 0.15677 -0.4185 0.17465 -0.40162 0.18993 -0.38012 C 0.19479 -0.37249 0.19566 -0.35931 0.19861 -0.34936 C 0.20226 -0.33988 0.20677 -0.3311 0.20955 -0.32046 C 0.21493 -0.30104 0.20868 -0.31792 0.21458 -0.3022 C 0.22517 -0.27445 0.21875 -0.2941 0.22656 -0.26543 C 0.22812 -0.25665 0.23229 -0.25133 0.23229 -0.24208 C 0.23767 -0.22659 0.24184 -0.21064 0.24444 -0.19329 C 0.24531 -0.18497 0.24479 -0.18012 0.24618 -0.17364 C 0.24896 -0.15746 0.25173 -0.14081 0.25434 -0.12462 C 0.25694 -0.10844 0.25833 -0.08994 0.24965 -0.07121 C 0.24496 -0.06543 0.24028 -0.05803 0.23542 -0.05202 C 0.22673 -0.04162 0.22726 -0.04509 0.21771 -0.03769 C 0.20156 -0.0252 0.1868 -0.01503 0.16944 -0.0037 C 0.15729 0.00532 0.14548 0.01341 0.13368 0.02127 C 0.12274 0.02913 0.1118 0.03029 0.10052 0.03908 C 0.07552 0.05711 0.06458 0.05988 0.04132 0.06474 C 0.02482 0.06798 0.03715 0.06798 0.0191 0.07445 C 0.00729 0.07792 -0.00469 0.07954 -0.01667 0.08324 C -0.03386 0.08809 -0.02049 0.08462 -0.03629 0.08994 C -0.04097 0.09249 -0.04965 0.0941 -0.04965 0.09434 C -0.06389 0.08809 -0.07552 0.07561 -0.07917 0.05503 C -0.08021 0.05133 -0.08281 0.04809 -0.08386 0.0437 C -0.08577 0.03699 -0.08768 0.02451 -0.0882 0.01642 C -0.08854 0.01549 -0.09288 0.00694 -0.09375 0.00601 C -0.09462 -0.00092 -0.09427 -0.00902 -0.09549 -0.01549 C -0.10018 -0.02381 -0.10452 -0.03144 -0.10625 -0.0437 C -0.11458 -0.05942 -0.11754 -0.07676 -0.11997 -0.09757 C -0.1217 -0.11445 -0.11354 -0.13341 -0.10816 -0.14983 C -0.10677 -0.15376 -0.1066 -0.15792 -0.10521 -0.16208 C -0.09497 -0.19584 -0.07761 -0.22867 -0.06007 -0.25896 C -0.05052 -0.27237 -0.03403 -0.29873 -0.02014 -0.31445 C -0.01059 -0.32555 -0.00035 -0.33341 0.00972 -0.3452 C 0.02465 -0.34913 0.03993 -0.35676 0.05573 -0.35699 C 0.06285 -0.35722 0.06979 -0.35769 0.07726 -0.35699 C 0.0809 -0.35699 0.08437 -0.35468 0.08837 -0.35468 C 0.09271 -0.35607 0.09687 -0.35746 0.10156 -0.35884 C 0.10555 -0.35815 0.10833 -0.35769 0.1118 -0.35653 C 0.11632 -0.35584 0.11927 -0.35237 0.12326 -0.35144 C 0.1316 -0.3489 0.14062 -0.34959 0.14965 -0.34844 C 0.17153 -0.33318 0.19792 -0.33017 0.22413 -0.32439 C 0.22986 -0.32254 0.23524 -0.32069 0.24114 -0.31931 C 0.25208 -0.31722 0.26441 -0.31861 0.27465 -0.31514 C 0.27951 -0.31353 0.28385 -0.31098 0.28889 -0.31006 C 0.29444 -0.31006 0.29982 -0.31214 0.30521 -0.31237 C 0.31458 -0.31168 0.32344 -0.30751 0.33281 -0.30913 C 0.33785 -0.31121 0.34167 -0.3126 0.34566 -0.3126 C 0.35035 -0.31283 0.35469 -0.31144 0.3592 -0.31283 C 0.36562 -0.31353 0.37361 -0.32023 0.38003 -0.32301 C 0.38871 -0.32763 0.39896 -0.33017 0.40816 -0.33665 C 0.41337 -0.34104 0.41771 -0.34775 0.42205 -0.35283 C 0.4342 -0.36393 0.43976 -0.36902 0.45087 -0.38289 C 0.47778 -0.41595 0.50521 -0.44948 0.53073 -0.4837 C 0.53889 -0.49711 0.54757 -0.50959 0.55486 -0.52277 C 0.5566 -0.52578 0.55295 -0.52855 0.55278 -0.53295 C 0.55364 -0.54682 0.55312 -0.54312 0.55746 -0.55561 C 0.55833 -0.56301 0.56076 -0.56879 0.56198 -0.57549 C 0.57673 -0.59214 0.58854 -0.58358 0.6026 -0.58844 C 0.60816 -0.58751 0.61232 -0.58451 0.61753 -0.58173 C 0.62552 -0.56948 0.63316 -0.55699 0.62569 -0.53341 C 0.62361 -0.50659 0.60521 -0.46844 0.59305 -0.44185 C 0.59132 -0.43931 0.5901 -0.43422 0.58802 -0.43052 C 0.58385 -0.42243 0.57552 -0.40717 0.57535 -0.40717 C 0.52917 -0.34358 0.48212 -0.28439 0.43698 -0.22058 C 0.42083 -0.20277 0.40399 -0.18867 0.38837 -0.16971 C 0.36823 -0.14636 0.34826 -0.12301 0.3276 -0.10127 C 0.3243 -0.09827 0.32048 -0.0948 0.31684 -0.09133 C 0.31319 -0.08786 0.31024 -0.08601 0.30764 -0.08277 C 0.28871 -0.06289 0.27101 -0.04 0.25399 -0.01734 C 0.24809 -0.0067 0.24132 0.00324 0.2368 0.01526 C 0.23298 0.02428 0.23021 0.03561 0.22743 0.04532 C 0.22153 0.06821 0.22673 0.05665 0.22031 0.07006 C 0.21875 0.08532 0.21528 0.09965 0.21302 0.11514 C 0.21215 0.12231 0.21285 0.12116 0.21111 0.12832 C 0.2059 0.14636 0.19479 0.16578 0.18542 0.1822 C 0.17465 0.19815 0.16493 0.2178 0.15226 0.22821 C 0.13993 0.23954 0.12934 0.24324 0.11684 0.25087 C 0.1151 0.2511 0.11371 0.25064 0.11163 0.24994 C 0.10955 0.2511 0.10781 0.25202 0.10573 0.25225 C 0.10173 0.25272 0.09861 0.25156 0.09531 0.25156 C 0.0934 0.25087 0.09045 0.25087 0.09045 0.25064 C 0.08194 0.24324 0.07222 0.24023 0.0625 0.23538 C 0.06007 0.23445 0.05764 0.23283 0.05555 0.23145 C 0.05312 0.23121 0.04896 0.22936 0.04913 0.2289 C 0.04566 0.22266 0.04271 0.21804 0.04219 0.20925 C 0.04201 0.20647 0.04323 0.20278 0.04288 0.20023 C 0.04323 0.1926 0.04444 0.18428 0.0434 0.17734 C 0.04114 0.1563 0.03542 0.13804 0.03246 0.11884 C 0.03107 0.1059 0.03524 0.09202 0.03732 0.07838 C 0.0408 0.05896 0.04496 0.04717 0.05347 0.0289 C 0.0592 0.00925 0.075 -0.00902 0.08628 -0.02428 C 0.10173 -0.04092 0.11736 -0.05526 0.13264 -0.07214 C 0.14028 -0.07676 0.14826 -0.08231 0.15555 -0.08809 C 0.175 -0.10335 0.16302 -0.09803 0.18351 -0.11121 C 0.18594 -0.11306 0.18837 -0.11353 0.19132 -0.11561 C 0.19444 -0.11699 0.19965 -0.12023 0.19982 -0.12 C 0.20712 -0.11792 0.21198 -0.12393 0.20017 -0.11237 C 0.19132 -0.10959 0.18298 -0.10936 0.17465 -0.10659 C 0.16684 -0.10751 0.16059 -0.11121 0.15243 -0.11144 C 0.13559 -0.12208 0.11753 -0.13064 0.0993 -0.13734 C 0.08351 -0.15098 0.06771 -0.16324 0.06042 -0.18798 C 0.05295 -0.20139 0.04878 -0.2178 0.04305 -0.23329 C 0.04149 -0.23838 0.0401 -0.24254 0.03871 -0.24694 C 0.03732 -0.2511 0.03507 -0.25896 0.03507 -0.25873 C 0.02552 -0.27722 0.01354 -0.29457 -0.00781 -0.28578 C -0.01528 -0.28277 -0.02274 -0.27144 -0.02847 -0.2652 C -0.03924 -0.24902 -0.05035 -0.23283 -0.06042 -0.21526 C -0.06563 -0.20694 -0.06736 -0.19538 -0.07031 -0.18497 C -0.07674 -0.16439 -0.08021 -0.14659 -0.08281 -0.12763 C -0.08333 -0.12324 -0.08195 -0.11144 -0.0816 -0.10844 C -0.08195 -0.10497 -0.08351 -0.10104 -0.08333 -0.0978 C -0.08403 -0.0763 -0.07969 -0.05665 -0.07708 -0.03722 C -0.07552 -0.0252 -0.07153 -0.00301 -0.07153 -0.00254 C -0.06788 0.0074 -0.06406 0.01804 -0.05972 0.02798 C -0.05556 0.03699 -0.04306 0.05133 -0.04271 0.05156 C -0.03455 0.05873 -0.02639 0.06636 -0.01719 0.07191 C -0.0125 0.07445 0.00503 0.07538 0.01059 0.07445 C 0.05417 0.06659 0.09809 0.03422 0.13594 -0.0141 C 0.17083 -0.07191 0.19913 -0.11838 0.22292 -0.18335 C 0.22951 -0.20116 0.23732 -0.21919 0.24201 -0.23769 C 0.25208 -0.27468 0.25642 -0.3059 0.275 -0.33965 C 0.28194 -0.34983 0.28802 -0.35931 0.29479 -0.36763 C 0.29965 -0.37364 0.31753 -0.38659 0.32257 -0.38913 C 0.35295 -0.40786 0.3842 -0.42543 0.41441 -0.43121 C 0.43976 -0.43561 0.46371 -0.4326 0.49062 -0.44 C 0.49653 -0.44023 0.50121 -0.43699 0.50694 -0.4363 C 0.52187 -0.42913 0.50764 -0.40717 0.49809 -0.39098 C 0.4875 -0.37688 0.47535 -0.36231 0.46319 -0.35098 C 0.44653 -0.34127 0.44271 -0.34636 0.42812 -0.35376 C 0.41892 -0.35746 0.41024 -0.36208 0.40139 -0.36763 C 0.38715 -0.38035 0.38524 -0.38104 0.37101 -0.40647 C 0.3651 -0.41665 0.36788 -0.42844 0.36701 -0.44116 C 0.3658 -0.46798 0.3618 -0.48948 0.36649 -0.51769 C 0.36354 -0.54728 0.36319 -0.57965 0.36562 -0.61179 C 0.36337 -0.62035 0.36232 -0.63029 0.36076 -0.64046 C 0.35729 -0.64763 0.35555 -0.65503 0.35208 -0.66196 C 0.34288 -0.67237 0.32673 -0.6874 0.3125 -0.68763 C 0.29844 -0.69642 0.27378 -0.69896 0.25538 -0.69341 C 0.23524 -0.6985 0.21042 -0.69179 0.18767 -0.67861 C 0.18229 -0.67514 0.17274 -0.67075 0.16771 -0.66682 C 0.1651 -0.66474 0.16319 -0.66104 0.16146 -0.65919 C 0.15503 -0.65202 0.14844 -0.64532 0.14219 -0.63861 C 0.13246 -0.62312 0.12292 -0.60809 0.11319 -0.59306 C 0.10955 -0.58705 0.10885 -0.57965 0.10607 -0.57249 C 0.10208 -0.56208 0.09653 -0.54983 0.0941 -0.53803 C 0.0908 -0.51977 0.09774 -0.54428 0.09167 -0.52416 C 0.08993 -0.49711 0.09288 -0.53827 0.08854 -0.50959 C 0.08837 -0.50775 0.08906 -0.50636 0.08871 -0.50358 C 0.08837 -0.50104 0.08767 -0.49896 0.08767 -0.49595 C 0.0868 -0.4867 0.0868 -0.47769 0.08489 -0.46798 C 0.08923 -0.44185 0.08767 -0.40902 0.08941 -0.38127 C 0.08958 -0.37549 0.09184 -0.37087 0.09305 -0.3667 C 0.09444 -0.35699 0.09653 -0.34844 0.09774 -0.33965 C 0.10156 -0.32116 0.10434 -0.30636 0.10955 -0.28809 C 0.11076 -0.28416 0.11302 -0.27746 0.11302 -0.27722 C 0.12656 -0.25341 0.15 -0.22451 0.17344 -0.21526 C 0.1816 -0.21249 0.19184 -0.21179 0.20087 -0.2104 C 0.20955 -0.20925 0.21962 -0.21503 0.22882 -0.21827 C 0.23542 -0.22081 0.24201 -0.22012 0.24844 -0.22312 C 0.25295 -0.22497 0.2625 -0.23214 0.26267 -0.23191 C 0.27673 -0.23445 0.29323 -0.25295 0.30625 -0.26543 C 0.31632 -0.27514 0.32864 -0.28486 0.33871 -0.29618 C 0.35555 -0.31353 0.37101 -0.33618 0.38663 -0.35538 C 0.39167 -0.36393 0.39774 -0.37225 0.40243 -0.38196 C 0.40486 -0.38636 0.40798 -0.40416 0.41007 -0.41133 C 0.40746 -0.43491 0.41007 -0.39954 0.41215 -0.43445 C 0.41198 -0.43653 0.40989 -0.43838 0.40989 -0.44139 C 0.41024 -0.44855 0.41354 -0.45595 0.41337 -0.4622 C 0.41337 -0.46913 0.41354 -0.4763 0.41389 -0.48324 C 0.41337 -0.49179 0.40989 -0.49942 0.40833 -0.50751 C 0.3967 -0.52855 0.41285 -0.49688 0.40104 -0.52277 C 0.39618 -0.53457 0.38923 -0.54381 0.38489 -0.55561 C 0.36892 -0.57318 0.36146 -0.58058 0.3467 -0.59329 C 0.33854 -0.60277 0.33142 -0.61364 0.32326 -0.62266 C 0.31788 -0.62867 0.31285 -0.63376 0.30712 -0.63907 C 0.30555 -0.64069 0.30087 -0.64277 0.30087 -0.63977 C 0.30121 -0.63815 0.30295 -0.63907 0.30382 -0.63838 Z " pathEditMode="relative" rAng="-2900892" ptsTypes="fffffffffffffffffffffffffffffffffffffffffffffffffffffffffffffffffffffffffffffffffffffffffffffffffffffffffffffffffffffffffffffffffffffffffffffffffffffffffffffffffffffffffffffffffffffffff">
                                      <p:cBhvr>
                                        <p:cTn id="22" dur="12000" spd="-100000" fill="hold"/>
                                        <p:tgtEl>
                                          <p:spTgt spid="129030"/>
                                        </p:tgtEl>
                                        <p:attrNameLst>
                                          <p:attrName>ppt_x</p:attrName>
                                          <p:attrName>ppt_y</p:attrName>
                                        </p:attrNameLst>
                                      </p:cBhvr>
                                      <p:rCtr x="-8368" y="32832"/>
                                    </p:animMotion>
                                  </p:childTnLst>
                                </p:cTn>
                              </p:par>
                              <p:par>
                                <p:cTn id="23" presetID="8" presetClass="emph" presetSubtype="0" repeatCount="indefinite" fill="hold" nodeType="withEffect">
                                  <p:stCondLst>
                                    <p:cond delay="0"/>
                                  </p:stCondLst>
                                  <p:childTnLst>
                                    <p:animRot by="-21600000">
                                      <p:cBhvr>
                                        <p:cTn id="24" dur="3000" fill="hold"/>
                                        <p:tgtEl>
                                          <p:spTgt spid="129030"/>
                                        </p:tgtEl>
                                        <p:attrNameLst>
                                          <p:attrName>r</p:attrName>
                                        </p:attrNameLst>
                                      </p:cBhvr>
                                    </p:animRot>
                                  </p:childTnLst>
                                </p:cTn>
                              </p:par>
                              <p:par>
                                <p:cTn id="25" presetID="29" presetClass="path" presetSubtype="0" repeatCount="indefinite" fill="hold" nodeType="withEffect">
                                  <p:stCondLst>
                                    <p:cond delay="0"/>
                                  </p:stCondLst>
                                  <p:endCondLst>
                                    <p:cond evt="onNext" delay="0">
                                      <p:tgtEl>
                                        <p:sldTgt/>
                                      </p:tgtEl>
                                    </p:cond>
                                  </p:endCondLst>
                                  <p:childTnLst>
                                    <p:animMotion origin="layout" path="M 0.07726 0.02359 C 0.09948 -0.01156 0.12223 -0.04994 0.14445 -0.09919 C 0.20504 -0.23884 0.22118 -0.37572 0.17674 -0.39653 C 0.13195 -0.42104 0.04514 -0.323 -0.01527 -0.18312 C -0.04774 -0.10936 -0.06649 -0.03953 -0.07326 0.01341 C -0.08264 0.05503 -0.08593 0.09711 -0.08593 0.14636 C -0.08593 0.30359 -0.04427 0.43353 0.00417 0.43353 C 0.05157 0.43353 0.09341 0.30359 0.09341 0.14636 C 0.09341 0.07284 0.08403 0.00232 0.06789 -0.04647 C 0.06129 -0.08809 0.04514 -0.13387 0.02639 -0.17942 C -0.0375 -0.323 -0.1243 -0.42104 -0.16927 -0.39653 C -0.21371 -0.37225 -0.19774 -0.23884 -0.13385 -0.09572 C -0.10816 -0.02867 -0.07326 0.02706 -0.0375 0.06567 C -0.01215 0.10081 0.01684 0.13249 0.05504 0.16347 C 0.17014 0.26497 0.28507 0.31052 0.31736 0.26867 C 0.34618 0.22659 0.2823 0.11122 0.16684 0.01341 C 0.11875 -0.02867 0.06789 -0.06034 0.02639 -0.08161 C -0.01215 -0.10219 -0.06041 -0.12 -0.11163 -0.13017 C -0.25208 -0.16531 -0.37361 -0.15514 -0.38316 -0.09919 C -0.39583 -0.04647 -0.29027 0.02359 -0.14982 0.05896 C -0.08593 0.07284 -0.02482 0.07931 0.02292 0.07584 C 0.06441 0.07584 0.10973 0.06914 0.1573 0.05896 C 0.29792 0.02359 0.40417 -0.04994 0.39063 -0.10219 C 0.38125 -0.15514 0.25973 -0.16901 0.11875 -0.13387 C 0.05157 -0.11607 -0.00937 -0.09179 -0.05052 -0.06381 C -0.08593 -0.04254 -0.12083 -0.01826 -0.15937 0.01341 C -0.27152 0.11492 -0.33871 0.22659 -0.30659 0.26867 C -0.2776 0.31052 -0.15937 0.26497 -0.04774 0.16717 C 0.00695 0.11839 0.05157 0.06914 0.07726 0.02359 Z " pathEditMode="relative" rAng="0" ptsTypes="fffffffffffffffffffffffffffff">
                                      <p:cBhvr>
                                        <p:cTn id="26" dur="8000" fill="hold"/>
                                        <p:tgtEl>
                                          <p:spTgt spid="129031"/>
                                        </p:tgtEl>
                                        <p:attrNameLst>
                                          <p:attrName>ppt_x</p:attrName>
                                          <p:attrName>ppt_y</p:attrName>
                                        </p:attrNameLst>
                                      </p:cBhvr>
                                      <p:rCtr x="-7309" y="-1734"/>
                                    </p:animMotion>
                                  </p:childTnLst>
                                </p:cTn>
                              </p:par>
                              <p:par>
                                <p:cTn id="27" presetID="20" presetClass="path" presetSubtype="0" repeatCount="indefinite" fill="hold" nodeType="withEffect">
                                  <p:stCondLst>
                                    <p:cond delay="0"/>
                                  </p:stCondLst>
                                  <p:endCondLst>
                                    <p:cond evt="onNext" delay="0">
                                      <p:tgtEl>
                                        <p:sldTgt/>
                                      </p:tgtEl>
                                    </p:cond>
                                  </p:endCondLst>
                                  <p:childTnLst>
                                    <p:animMotion origin="layout" path="M 0.025 -0.13965 C 0.025 -0.03792 -0.06268 0.04486 -0.17066 0.04486 L -0.62153 0.04486 C -0.729 0.04486 -0.81667 -0.03792 -0.81667 -0.13965 L -0.81667 -0.55768 C -0.81667 -0.65896 -0.729 -0.74497 -0.62153 -0.74497 L -0.17066 -0.74497 C -0.06268 -0.74497 0.025 -0.65896 0.025 -0.55768 Z " pathEditMode="relative" rAng="0" ptsTypes="fFfFfFff">
                                      <p:cBhvr>
                                        <p:cTn id="28" dur="8000" fill="hold"/>
                                        <p:tgtEl>
                                          <p:spTgt spid="129032"/>
                                        </p:tgtEl>
                                        <p:attrNameLst>
                                          <p:attrName>ppt_x</p:attrName>
                                          <p:attrName>ppt_y</p:attrName>
                                        </p:attrNameLst>
                                      </p:cBhvr>
                                      <p:rCtr x="-42083" y="-210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a:extLst>
              <a:ext uri="{FF2B5EF4-FFF2-40B4-BE49-F238E27FC236}">
                <a16:creationId xmlns:a16="http://schemas.microsoft.com/office/drawing/2014/main" id="{8A98E05A-7F3C-F5A4-E1AE-A408ED2457BD}"/>
              </a:ext>
            </a:extLst>
          </p:cNvPr>
          <p:cNvPicPr>
            <a:picLocks noChangeAspect="1" noChangeArrowheads="1"/>
          </p:cNvPicPr>
          <p:nvPr/>
        </p:nvPicPr>
        <p:blipFill>
          <a:blip r:embed="rId3">
            <a:lum bright="42000" contrast="-48000"/>
            <a:extLst>
              <a:ext uri="{28A0092B-C50C-407E-A947-70E740481C1C}">
                <a14:useLocalDpi xmlns:a14="http://schemas.microsoft.com/office/drawing/2010/main" val="0"/>
              </a:ext>
            </a:extLst>
          </a:blip>
          <a:srcRect/>
          <a:stretch>
            <a:fillRect/>
          </a:stretch>
        </p:blipFill>
        <p:spPr bwMode="auto">
          <a:xfrm>
            <a:off x="0" y="23813"/>
            <a:ext cx="91440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19" name="Rectangle 3">
            <a:extLst>
              <a:ext uri="{FF2B5EF4-FFF2-40B4-BE49-F238E27FC236}">
                <a16:creationId xmlns:a16="http://schemas.microsoft.com/office/drawing/2014/main" id="{B24DB0EC-4717-027C-F757-B2AD54711EF2}"/>
              </a:ext>
            </a:extLst>
          </p:cNvPr>
          <p:cNvSpPr>
            <a:spLocks noChangeArrowheads="1"/>
          </p:cNvSpPr>
          <p:nvPr/>
        </p:nvSpPr>
        <p:spPr bwMode="auto">
          <a:xfrm>
            <a:off x="76200" y="0"/>
            <a:ext cx="8686800" cy="6465888"/>
          </a:xfrm>
          <a:prstGeom prst="rect">
            <a:avLst/>
          </a:prstGeom>
          <a:noFill/>
          <a:ln w="9525">
            <a:noFill/>
            <a:miter lim="800000"/>
            <a:headEnd/>
            <a:tailEnd/>
          </a:ln>
          <a:effectLst>
            <a:outerShdw dist="45791" dir="3378596" algn="ctr" rotWithShape="0">
              <a:srgbClr val="FDFD87"/>
            </a:outerShdw>
          </a:effectLst>
        </p:spPr>
        <p:txBody>
          <a:bodyPr>
            <a:spAutoFit/>
          </a:bodyPr>
          <a:lstStyle/>
          <a:p>
            <a:pPr marL="342900" indent="-342900" algn="l">
              <a:defRPr/>
            </a:pPr>
            <a:r>
              <a:rPr lang="en-US" sz="3800" b="1"/>
              <a:t>A chocolate chip cookie is an example of a _______, because ______________.</a:t>
            </a:r>
          </a:p>
          <a:p>
            <a:pPr marL="342900" indent="-342900" algn="l">
              <a:defRPr/>
            </a:pPr>
            <a:r>
              <a:rPr lang="en-US" sz="3800" b="1"/>
              <a:t>a.   compound, the ingredients are chemically bonded.</a:t>
            </a:r>
          </a:p>
          <a:p>
            <a:pPr marL="342900" indent="-342900" algn="l">
              <a:defRPr/>
            </a:pPr>
            <a:r>
              <a:rPr lang="en-US" sz="3800" b="1"/>
              <a:t>b.   compound, it is the same throughout.</a:t>
            </a:r>
          </a:p>
          <a:p>
            <a:pPr marL="342900" indent="-342900" algn="l">
              <a:defRPr/>
            </a:pPr>
            <a:r>
              <a:rPr lang="en-US" sz="3800" b="1"/>
              <a:t>c.    mixture, you can separate out the chips.</a:t>
            </a:r>
          </a:p>
          <a:p>
            <a:pPr marL="342900" indent="-342900" algn="l">
              <a:defRPr/>
            </a:pPr>
            <a:r>
              <a:rPr lang="en-US" sz="3800" b="1"/>
              <a:t>d.    mixture, you cannot distinguish between the ingredients.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CD35"/>
            </a:gs>
            <a:gs pos="100000">
              <a:srgbClr val="FF99FF"/>
            </a:gs>
          </a:gsLst>
          <a:lin ang="5400000" scaled="1"/>
        </a:gradFill>
        <a:effectLst/>
      </p:bgPr>
    </p:bg>
    <p:spTree>
      <p:nvGrpSpPr>
        <p:cNvPr id="1" name=""/>
        <p:cNvGrpSpPr/>
        <p:nvPr/>
      </p:nvGrpSpPr>
      <p:grpSpPr>
        <a:xfrm>
          <a:off x="0" y="0"/>
          <a:ext cx="0" cy="0"/>
          <a:chOff x="0" y="0"/>
          <a:chExt cx="0" cy="0"/>
        </a:xfrm>
      </p:grpSpPr>
      <p:sp>
        <p:nvSpPr>
          <p:cNvPr id="173058" name="AutoShape 2">
            <a:extLst>
              <a:ext uri="{FF2B5EF4-FFF2-40B4-BE49-F238E27FC236}">
                <a16:creationId xmlns:a16="http://schemas.microsoft.com/office/drawing/2014/main" id="{81369B9B-BAF6-5A51-75F3-4CC62E6C7210}"/>
              </a:ext>
            </a:extLst>
          </p:cNvPr>
          <p:cNvSpPr>
            <a:spLocks noChangeArrowheads="1"/>
          </p:cNvSpPr>
          <p:nvPr/>
        </p:nvSpPr>
        <p:spPr bwMode="auto">
          <a:xfrm flipV="1">
            <a:off x="7315200" y="1066800"/>
            <a:ext cx="152400" cy="1447800"/>
          </a:xfrm>
          <a:prstGeom prst="can">
            <a:avLst>
              <a:gd name="adj" fmla="val 93725"/>
            </a:avLst>
          </a:prstGeom>
          <a:solidFill>
            <a:schemeClr val="accent1"/>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60771" name="Picture 3">
            <a:extLst>
              <a:ext uri="{FF2B5EF4-FFF2-40B4-BE49-F238E27FC236}">
                <a16:creationId xmlns:a16="http://schemas.microsoft.com/office/drawing/2014/main" id="{33F4F259-CDAC-5112-2218-ABD46488C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300663"/>
            <a:ext cx="9906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AutoShape 4">
            <a:extLst>
              <a:ext uri="{FF2B5EF4-FFF2-40B4-BE49-F238E27FC236}">
                <a16:creationId xmlns:a16="http://schemas.microsoft.com/office/drawing/2014/main" id="{7F48E1BD-3574-5426-0092-F16F40E9D8FD}"/>
              </a:ext>
            </a:extLst>
          </p:cNvPr>
          <p:cNvSpPr>
            <a:spLocks noChangeArrowheads="1"/>
          </p:cNvSpPr>
          <p:nvPr/>
        </p:nvSpPr>
        <p:spPr bwMode="auto">
          <a:xfrm>
            <a:off x="381000" y="3200400"/>
            <a:ext cx="5334000" cy="3352800"/>
          </a:xfrm>
          <a:prstGeom prst="can">
            <a:avLst>
              <a:gd name="adj" fmla="val 9454"/>
            </a:avLst>
          </a:prstGeom>
          <a:gradFill rotWithShape="1">
            <a:gsLst>
              <a:gs pos="0">
                <a:schemeClr val="accent1">
                  <a:gamma/>
                  <a:tint val="0"/>
                  <a:invGamma/>
                </a:schemeClr>
              </a:gs>
              <a:gs pos="50000">
                <a:schemeClr val="accent1">
                  <a:alpha val="30000"/>
                </a:schemeClr>
              </a:gs>
              <a:gs pos="100000">
                <a:schemeClr val="accent1">
                  <a:gamma/>
                  <a:tint val="0"/>
                  <a:invGamma/>
                </a:schemeClr>
              </a:gs>
            </a:gsLst>
            <a:lin ang="18900000" scaled="1"/>
          </a:gradFill>
          <a:ln w="9525">
            <a:solidFill>
              <a:schemeClr val="tx1"/>
            </a:solidFill>
            <a:round/>
            <a:headEnd/>
            <a:tailEnd/>
          </a:ln>
          <a:effectLst/>
        </p:spPr>
        <p:txBody>
          <a:bodyPr wrap="none" anchor="ctr"/>
          <a:lstStyle/>
          <a:p>
            <a:pPr>
              <a:defRPr/>
            </a:pPr>
            <a:endParaRPr lang="en-GB"/>
          </a:p>
        </p:txBody>
      </p:sp>
      <p:pic>
        <p:nvPicPr>
          <p:cNvPr id="160773" name="Picture 5">
            <a:extLst>
              <a:ext uri="{FF2B5EF4-FFF2-40B4-BE49-F238E27FC236}">
                <a16:creationId xmlns:a16="http://schemas.microsoft.com/office/drawing/2014/main" id="{DC8F0637-BF9A-95DC-060E-E647370D8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953000"/>
            <a:ext cx="9906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4" name="Picture 6">
            <a:extLst>
              <a:ext uri="{FF2B5EF4-FFF2-40B4-BE49-F238E27FC236}">
                <a16:creationId xmlns:a16="http://schemas.microsoft.com/office/drawing/2014/main" id="{335DE59E-E65C-5D70-B493-817401355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06522">
            <a:off x="3259932" y="5106194"/>
            <a:ext cx="9906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Oval 7">
            <a:extLst>
              <a:ext uri="{FF2B5EF4-FFF2-40B4-BE49-F238E27FC236}">
                <a16:creationId xmlns:a16="http://schemas.microsoft.com/office/drawing/2014/main" id="{A09EDCAC-80E3-D46B-B014-55592254ECA7}"/>
              </a:ext>
            </a:extLst>
          </p:cNvPr>
          <p:cNvSpPr>
            <a:spLocks noChangeArrowheads="1"/>
          </p:cNvSpPr>
          <p:nvPr/>
        </p:nvSpPr>
        <p:spPr bwMode="auto">
          <a:xfrm>
            <a:off x="5029200" y="60198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0776" name="Oval 8">
            <a:extLst>
              <a:ext uri="{FF2B5EF4-FFF2-40B4-BE49-F238E27FC236}">
                <a16:creationId xmlns:a16="http://schemas.microsoft.com/office/drawing/2014/main" id="{91470CA4-B348-585B-6C28-42B17E94343B}"/>
              </a:ext>
            </a:extLst>
          </p:cNvPr>
          <p:cNvSpPr>
            <a:spLocks noChangeArrowheads="1"/>
          </p:cNvSpPr>
          <p:nvPr/>
        </p:nvSpPr>
        <p:spPr bwMode="auto">
          <a:xfrm>
            <a:off x="990600" y="59436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0777" name="Oval 9">
            <a:extLst>
              <a:ext uri="{FF2B5EF4-FFF2-40B4-BE49-F238E27FC236}">
                <a16:creationId xmlns:a16="http://schemas.microsoft.com/office/drawing/2014/main" id="{8935A4C2-D9A6-9985-36D5-10A58DA4CCE5}"/>
              </a:ext>
            </a:extLst>
          </p:cNvPr>
          <p:cNvSpPr>
            <a:spLocks noChangeArrowheads="1"/>
          </p:cNvSpPr>
          <p:nvPr/>
        </p:nvSpPr>
        <p:spPr bwMode="auto">
          <a:xfrm>
            <a:off x="2133600" y="59436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0778" name="Rectangle 10">
            <a:extLst>
              <a:ext uri="{FF2B5EF4-FFF2-40B4-BE49-F238E27FC236}">
                <a16:creationId xmlns:a16="http://schemas.microsoft.com/office/drawing/2014/main" id="{791C54CF-A841-DEDE-FCE4-6F667B08AF9F}"/>
              </a:ext>
            </a:extLst>
          </p:cNvPr>
          <p:cNvSpPr>
            <a:spLocks noChangeArrowheads="1"/>
          </p:cNvSpPr>
          <p:nvPr/>
        </p:nvSpPr>
        <p:spPr bwMode="auto">
          <a:xfrm>
            <a:off x="304800" y="228600"/>
            <a:ext cx="4322763" cy="8239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a:defRPr/>
            </a:pPr>
            <a:r>
              <a:rPr lang="en-US" sz="4800" b="1">
                <a:solidFill>
                  <a:srgbClr val="3333FF"/>
                </a:solidFill>
              </a:rPr>
              <a:t>Distilled water</a:t>
            </a:r>
          </a:p>
        </p:txBody>
      </p:sp>
      <p:pic>
        <p:nvPicPr>
          <p:cNvPr id="160779" name="Picture 11">
            <a:extLst>
              <a:ext uri="{FF2B5EF4-FFF2-40B4-BE49-F238E27FC236}">
                <a16:creationId xmlns:a16="http://schemas.microsoft.com/office/drawing/2014/main" id="{187941AB-8C5E-E783-0A5D-DC8AC0774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362200"/>
            <a:ext cx="25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8" name="AutoShape 12">
            <a:extLst>
              <a:ext uri="{FF2B5EF4-FFF2-40B4-BE49-F238E27FC236}">
                <a16:creationId xmlns:a16="http://schemas.microsoft.com/office/drawing/2014/main" id="{B5D4E60D-5FF7-3C4D-78A4-3E3D024FE1B4}"/>
              </a:ext>
            </a:extLst>
          </p:cNvPr>
          <p:cNvSpPr>
            <a:spLocks noChangeArrowheads="1"/>
          </p:cNvSpPr>
          <p:nvPr/>
        </p:nvSpPr>
        <p:spPr bwMode="auto">
          <a:xfrm rot="10800000">
            <a:off x="5715000" y="0"/>
            <a:ext cx="3352800" cy="11430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60781" name="Picture 13">
            <a:extLst>
              <a:ext uri="{FF2B5EF4-FFF2-40B4-BE49-F238E27FC236}">
                <a16:creationId xmlns:a16="http://schemas.microsoft.com/office/drawing/2014/main" id="{2DB30D36-A60E-9E03-B8E6-DCDCA6F2D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486400"/>
            <a:ext cx="838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2" name="Picture 14">
            <a:extLst>
              <a:ext uri="{FF2B5EF4-FFF2-40B4-BE49-F238E27FC236}">
                <a16:creationId xmlns:a16="http://schemas.microsoft.com/office/drawing/2014/main" id="{6A79D3EB-3599-EC12-A792-2D293F9ADE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453063"/>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71" name="AutoShape 15">
            <a:extLst>
              <a:ext uri="{FF2B5EF4-FFF2-40B4-BE49-F238E27FC236}">
                <a16:creationId xmlns:a16="http://schemas.microsoft.com/office/drawing/2014/main" id="{53AD16AB-CA41-87BD-7DBD-907915F4AF45}"/>
              </a:ext>
            </a:extLst>
          </p:cNvPr>
          <p:cNvSpPr>
            <a:spLocks noChangeArrowheads="1"/>
          </p:cNvSpPr>
          <p:nvPr/>
        </p:nvSpPr>
        <p:spPr bwMode="auto">
          <a:xfrm>
            <a:off x="381000" y="3810000"/>
            <a:ext cx="5334000" cy="2743200"/>
          </a:xfrm>
          <a:prstGeom prst="can">
            <a:avLst>
              <a:gd name="adj" fmla="val 11690"/>
            </a:avLst>
          </a:prstGeom>
          <a:solidFill>
            <a:srgbClr val="3366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0784" name="AutoShape 16">
            <a:extLst>
              <a:ext uri="{FF2B5EF4-FFF2-40B4-BE49-F238E27FC236}">
                <a16:creationId xmlns:a16="http://schemas.microsoft.com/office/drawing/2014/main" id="{1A4572F7-62FC-5524-95FD-E271E7336050}"/>
              </a:ext>
            </a:extLst>
          </p:cNvPr>
          <p:cNvSpPr>
            <a:spLocks noChangeArrowheads="1"/>
          </p:cNvSpPr>
          <p:nvPr/>
        </p:nvSpPr>
        <p:spPr bwMode="auto">
          <a:xfrm rot="4928342" flipH="1">
            <a:off x="6324600" y="3429000"/>
            <a:ext cx="457200" cy="2438400"/>
          </a:xfrm>
          <a:prstGeom prst="can">
            <a:avLst>
              <a:gd name="adj" fmla="val 41062"/>
            </a:avLst>
          </a:prstGeom>
          <a:gradFill rotWithShape="1">
            <a:gsLst>
              <a:gs pos="0">
                <a:schemeClr val="accent1">
                  <a:gamma/>
                  <a:tint val="0"/>
                  <a:invGamma/>
                </a:schemeClr>
              </a:gs>
              <a:gs pos="50000">
                <a:schemeClr val="accent1"/>
              </a:gs>
              <a:gs pos="100000">
                <a:schemeClr val="accent1">
                  <a:gamma/>
                  <a:tint val="0"/>
                  <a:invGamma/>
                </a:schemeClr>
              </a:gs>
            </a:gsLst>
            <a:lin ang="18900000" scaled="1"/>
          </a:gradFill>
          <a:ln w="9525">
            <a:solidFill>
              <a:schemeClr val="tx1"/>
            </a:solidFill>
            <a:round/>
            <a:headEnd/>
            <a:tailEnd/>
          </a:ln>
          <a:effectLst/>
        </p:spPr>
        <p:txBody>
          <a:bodyPr wrap="none" anchor="ctr"/>
          <a:lstStyle/>
          <a:p>
            <a:pPr>
              <a:defRPr/>
            </a:pPr>
            <a:endParaRPr lang="en-GB"/>
          </a:p>
        </p:txBody>
      </p:sp>
      <p:pic>
        <p:nvPicPr>
          <p:cNvPr id="160785" name="Picture 17">
            <a:extLst>
              <a:ext uri="{FF2B5EF4-FFF2-40B4-BE49-F238E27FC236}">
                <a16:creationId xmlns:a16="http://schemas.microsoft.com/office/drawing/2014/main" id="{2FCCB505-4618-8959-DC06-7CB4D96C8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06522">
            <a:off x="2150269" y="5317331"/>
            <a:ext cx="9906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6" name="Picture 18">
            <a:extLst>
              <a:ext uri="{FF2B5EF4-FFF2-40B4-BE49-F238E27FC236}">
                <a16:creationId xmlns:a16="http://schemas.microsoft.com/office/drawing/2014/main" id="{85440B62-EA4A-93BD-FE62-0135ECB17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300663"/>
            <a:ext cx="9906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childTnLst>
                                    <p:animMotion origin="layout" path="M 0.06736 0.00554 C 0.06423 -0.00047 0.05937 -0.00486 0.05781 -0.01133 C 0.05607 -0.01896 0.05399 -0.02266 0.04982 -0.02867 C 0.04722 -0.03168 0.04531 -0.03746 0.04201 -0.03931 C 0.03576 -0.04185 0.02934 -0.04532 0.02291 -0.0474 C 0.01875 -0.04902 0.01024 -0.05156 0.01024 -0.05156 C -0.02778 -0.04925 -0.01528 -0.0511 -0.03907 -0.04093 C -0.04584 -0.03422 -0.05261 -0.02798 -0.05973 -0.02197 C -0.06164 -0.02058 -0.06268 -0.01735 -0.06441 -0.01573 C -0.06962 -0.01087 -0.07622 -0.00486 -0.08195 -0.00116 C -0.08733 0.00277 -0.09358 0.003 -0.09931 0.00554 C -0.12153 0.00416 -0.14289 0.00994 -0.15973 -0.01133 C -0.16111 -0.0192 -0.16302 -0.02683 -0.16441 -0.03469 C -0.16337 -0.03839 -0.16337 -0.04278 -0.16129 -0.04532 C -0.15087 -0.05781 -0.13108 -0.05873 -0.11841 -0.0622 C -0.1125 -0.06405 -0.10677 -0.06706 -0.10087 -0.06844 C -0.09306 -0.07052 -0.08507 -0.07122 -0.07709 -0.07284 C -0.06736 -0.07446 -0.06667 -0.07469 -0.05799 -0.07723 C -0.05643 -0.0763 -0.05452 -0.07654 -0.0533 -0.07492 C -0.04914 -0.06914 -0.05104 -0.05943 -0.05018 -0.05156 C -0.04879 -0.03862 -0.04914 -0.04116 -0.04688 -0.03052 C -0.04549 -0.01203 -0.04497 -0.00301 -0.0375 0.01179 C -0.02952 0.01017 -0.02153 0.00924 -0.01354 0.00763 C -0.00452 0.00485 0.0026 -0.00555 0.01024 -0.01133 C 0.02257 -0.03261 0.01805 -0.02428 0.02448 -0.03677 C 0.02291 -0.04532 0.02257 -0.05434 0.01979 -0.0622 C 0.01875 -0.06567 0.01545 -0.06613 0.01336 -0.06844 C 0.00538 -0.07815 0.00486 -0.0807 -0.00573 -0.08347 C -0.01841 -0.05804 -0.00955 -0.02151 0.00868 -0.0074 C 0.01979 0.00138 0.03281 0.00416 0.04496 0.00763 C 0.06597 0.01341 0.0875 0.01826 0.1085 0.02242 C 0.11979 0.02705 0.13055 0.03398 0.14201 0.03722 C 0.14409 0.03861 0.1467 0.04346 0.14826 0.04115 C 0.15156 0.03676 0.13958 0.01826 0.13871 0.01618 C 0.13333 0.00323 0.13732 0.01017 0.13246 -0.0074 C 0.12882 -0.02012 0.12309 -0.03122 0.11805 -0.04301 C 0.10312 -0.07885 0.11562 -0.05434 0.10694 -0.07052 C 0.1059 -0.0763 0.10642 -0.08278 0.10382 -0.08787 C 0.0967 -0.10058 0.08854 -0.10821 0.07691 -0.11284 C 0.07274 -0.11261 0.06805 -0.1133 0.06423 -0.11076 C 0.05764 -0.10729 0.05451 -0.08602 0.05312 -0.07908 C 0.05208 -0.06775 0.04982 -0.05688 0.04982 -0.04532 C 0.04982 -0.04024 0.05208 -0.03561 0.05312 -0.03052 C 0.05382 -0.02706 0.05312 -0.02336 0.05468 -0.01989 C 0.05607 -0.01735 0.05902 -0.01758 0.06093 -0.01573 C 0.06909 -0.00787 0.07083 -0.00578 0.08159 -0.00301 C 0.09427 -0.00393 0.10711 -0.00324 0.11979 -0.00509 C 0.12586 -0.00602 0.12864 -0.01087 0.12448 -0.01804 C 0.12205 -0.02174 0.11701 -0.02081 0.11336 -0.02197 C 0.10104 -0.01735 0.08958 -0.01087 0.07691 -0.0074 C 0.0592 0.00416 0.03906 0.01387 0.01979 0.01988 C 0.01215 0.02265 0.00503 0.0252 -0.00243 0.02867 C -0.00573 0.02959 -0.01198 0.03306 -0.01198 0.03329 C -0.02153 0.03121 -0.0316 0.03052 -0.04063 0.02612 C -0.05729 0.01826 -0.03664 0.0252 -0.0533 0.01988 C -0.0665 0.00924 -0.08316 0.00578 -0.09462 -0.00925 C -0.09827 -0.01457 -0.10573 -0.02428 -0.10573 -0.02428 C -0.10729 -0.02867 -0.1092 -0.03237 -0.11042 -0.03677 C -0.11181 -0.04232 -0.1132 -0.0481 -0.11354 -0.05365 C -0.11528 -0.08602 -0.08212 -0.08787 -0.06754 -0.10012 C -0.07587 -0.1059 -0.07726 -0.10729 -0.08664 -0.10451 C -0.09289 -0.09573 -0.11042 -0.08787 -0.11042 -0.08787 C -0.11598 -0.08 -0.12292 -0.07446 -0.12795 -0.06659 C -0.15452 -0.02428 -0.12101 -0.06844 -0.13907 -0.04532 C -0.14219 -0.037 -0.14601 -0.02983 -0.14532 -0.01989 C -0.14427 -0.00417 -0.13438 0.00231 -0.12466 0.00763 C -0.10799 0.01687 -0.09028 0.0215 -0.0724 0.02427 C -0.04011 0.02057 -0.01007 0.02312 0.01979 0.00763 C 0.03177 0.00138 0.05468 -0.01365 0.05468 -0.01365 C 0.07187 -0.03654 0.06632 -0.02636 0.07361 -0.04093 C 0.07656 -0.06405 0.07187 -0.06313 0.0625 -0.07908 C 0.05955 -0.0844 0.05833 -0.09133 0.05468 -0.09596 C 0.04566 -0.10729 0.03021 -0.11815 0.01805 -0.12347 C 0.00052 -0.117 0.00295 -0.11284 -0.00573 -0.08972 C -0.00729 -0.08555 -0.0092 -0.08162 -0.01042 -0.07723 C -0.01198 -0.07145 -0.01528 -0.06035 -0.01528 -0.06035 C -0.01129 -0.03122 0.00295 -0.04232 0.0276 -0.04093 C 0.06267 -0.03584 0.09774 -0.04185 0.13246 -0.04972 C 0.14514 -0.05688 0.15034 -0.05896 0.15625 -0.07492 C 0.16076 -0.10544 0.13593 -0.12047 0.11979 -0.13411 C 0.11371 -0.1392 0.1059 -0.14798 0.09913 -0.15099 C 0.10208 -0.12763 0.11666 -0.08972 0.12916 -0.07284 C 0.13021 -0.06914 0.13246 -0.06151 0.13246 -0.05781 C 0.13246 -0.04093 0.11666 -0.03515 0.10694 -0.03261 C 0.08472 -0.02012 0.0592 -0.02151 0.03559 -0.01804 C 0.02343 -0.01388 0.01111 -0.01665 -0.00087 -0.02197 C -0.00573 -0.03122 -0.01216 -0.03839 -0.01684 -0.0474 C -0.01823 -0.05341 -0.0257 -0.06683 -0.01997 -0.07284 C -0.01702 -0.07561 -0.0125 -0.07446 -0.00886 -0.07492 C 0.0033 -0.07145 0.01336 -0.06752 0.02448 -0.06035 C 0.0368 -0.05203 0.03177 -0.05341 0.04027 -0.04093 C 0.05521 -0.01989 0.06979 -0.00162 0.07691 0.02612 C 0.07014 0.02936 0.07239 0.03052 0.0658 0.02242 C 0.0625 0.01826 0.05625 0.00924 0.05625 0.00924 C 0.05573 0.00578 0.05555 0.00231 0.05468 -0.00116 C 0.05399 -0.00393 0.05173 -0.00648 0.05139 -0.00925 C 0.04965 -0.02058 0.05 -0.03214 0.04826 -0.04301 C 0.04965 -0.10405 0.05451 -0.16463 0.06093 -0.22498 C 0.06198 -0.25041 0.06163 -0.26937 0.06736 -0.29272 C 0.06875 -0.31029 0.07291 -0.32 0.07691 -0.33688 C 0.08073 -0.35353 0.0835 -0.36948 0.08802 -0.38567 C 0.0908 -0.40833 0.09757 -0.42983 0.10382 -0.4511 C 0.10434 -0.47654 0.10468 -0.50174 0.10538 -0.5274 C 0.10642 -0.5637 0.10069 -0.62243 0.11979 -0.6585 C 0.12257 -0.67376 0.12934 -0.68902 0.13559 -0.70266 C 0.13975 -0.71237 0.14027 -0.71815 0.1467 -0.7237 C 0.14826 -0.7348 0.14705 -0.73272 0.15139 -0.74174 C 0.15451 -0.74659 0.16093 -0.75769 0.16093 -0.75746 C 0.16354 -0.7681 0.16805 -0.7755 0.17361 -0.78289 C 0.1783 -0.8 0.17152 -0.77966 0.18003 -0.79446 C 0.18107 -0.79538 0.18073 -0.79792 0.18159 -0.8 C 0.1835 -0.8044 0.18802 -0.81249 0.18802 -0.81226 C 0.18854 -0.81457 0.18871 -0.81688 0.18958 -0.81896 C 0.19132 -0.82382 0.19444 -0.82683 0.19583 -0.83168 C 0.19635 -0.83422 0.19652 -0.83607 0.19757 -0.83792 C 0.20034 -0.84255 0.20382 -0.84648 0.20694 -0.85064 C 0.20798 -0.85203 0.21024 -0.8548 0.21024 -0.85457 C 0.21232 -0.86081 0.21336 -0.86451 0.21649 -0.8696 C 0.22048 -0.87607 0.21979 -0.87191 0.22291 -0.88024 C 0.22448 -0.8844 0.22448 -0.89087 0.22916 -0.89087 " pathEditMode="relative" rAng="0" ptsTypes="fffffffffffffffffffffffffffffffffffffffffffffffffffffffffffffffffffffffffffffffffffffffffffffffffffffffffffffffffffffffA">
                                      <p:cBhvr>
                                        <p:cTn id="6" dur="5000" fill="hold"/>
                                        <p:tgtEl>
                                          <p:spTgt spid="160771"/>
                                        </p:tgtEl>
                                        <p:attrNameLst>
                                          <p:attrName>ppt_x</p:attrName>
                                          <p:attrName>ppt_y</p:attrName>
                                        </p:attrNameLst>
                                      </p:cBhvr>
                                      <p:rCtr x="-3507" y="-42936"/>
                                    </p:animMotion>
                                  </p:childTnLst>
                                </p:cTn>
                              </p:par>
                              <p:par>
                                <p:cTn id="7" presetID="0" presetClass="path" presetSubtype="0" accel="50000" decel="50000" fill="hold" nodeType="withEffect">
                                  <p:stCondLst>
                                    <p:cond delay="0"/>
                                  </p:stCondLst>
                                  <p:childTnLst>
                                    <p:animMotion origin="layout" path="M 0.02014 0.01711 C 0.01215 0.02474 0.00104 0.02567 -0.00868 0.02798 C -0.03194 0.02683 -0.03194 0.02844 -0.0474 0.02174 C -0.05174 0.01642 -0.0559 0.01434 -0.06007 0.00925 C -0.06354 0.00047 -0.06684 -0.00786 -0.06892 -0.01757 C -0.06632 -0.03052 -0.06337 -0.03976 -0.05365 -0.04601 C -0.04635 -0.05595 -0.03733 -0.05872 -0.02743 -0.06312 C -0.02222 -0.06566 -0.0191 -0.07052 -0.01372 -0.07283 C -0.00937 -0.07976 -0.00764 -0.083 -0.00608 -0.09156 C -0.00642 -0.09618 -0.00642 -0.10127 -0.00747 -0.10566 C -0.0099 -0.11491 -0.02396 -0.12739 -0.03003 -0.13225 C -0.03455 -0.13202 -0.03924 -0.13202 -0.04375 -0.13086 C -0.05035 -0.12948 -0.05451 -0.12508 -0.06007 -0.12138 C -0.06562 -0.11791 -0.07187 -0.1156 -0.0776 -0.1119 C -0.08594 -0.10658 -0.08559 -0.10474 -0.09375 -0.09479 C -0.09444 -0.09364 -0.09635 -0.09156 -0.09635 -0.09132 C -0.09913 -0.08069 -0.09792 -0.08531 -0.1 -0.07722 C -0.10156 -0.07144 -0.1026 -0.05872 -0.1026 -0.05849 C -0.10208 -0.05549 -0.10208 -0.05225 -0.10122 -0.04901 C -0.09826 -0.03768 -0.08576 -0.03375 -0.07882 -0.03028 C -0.06701 -0.02381 -0.05712 -0.02358 -0.04497 -0.02219 C -0.01788 -0.01549 0.01528 -0.01664 0.04132 -0.03167 C 0.05017 -0.03676 0.0566 -0.04531 0.06528 -0.05063 C 0.07135 -0.05849 0.07899 -0.0615 0.08507 -0.06959 C 0.08472 -0.07213 0.08507 -0.07514 0.08403 -0.07722 C 0.08073 -0.08393 0.06667 -0.09549 0.06146 -0.0978 C 0.05903 -0.09872 0.05625 -0.09872 0.05382 -0.09942 C 0.04809 -0.10312 0.04253 -0.10404 0.03628 -0.10566 C 0.02882 -0.10404 0.02083 -0.1045 0.01389 -0.10104 C 0.00729 -0.09757 0.00417 -0.08763 0.00122 -0.08069 C 0.0026 -0.06751 0.00295 -0.0541 0.00521 -0.04115 C 0.0066 -0.03167 0.01719 -0.0289 0.02257 -0.02381 C 0.03142 -0.01595 0.0401 -0.00716 0.05017 -0.00185 C 0.05521 0.00116 0.06892 0.00555 0.07396 0.00763 C 0.08194 0.01087 0.08958 0.0148 0.09774 0.01873 C 0.10434 0.02174 0.11892 0.02174 0.11892 0.02197 C 0.12014 0.02174 0.13542 0.02382 0.13889 0.01711 C 0.13993 0.01526 0.13941 0.01272 0.14028 0.01087 C 0.14149 0.0074 0.14514 0.00139 0.14514 0.00162 C 0.1474 -0.01179 0.15191 -0.02335 0.15417 -0.03653 C 0.15226 -0.04277 0.1526 -0.0504 0.14896 -0.05526 C 0.14618 -0.05872 0.1441 -0.06289 0.14132 -0.06635 C 0.13281 -0.07722 0.13802 -0.06867 0.12899 -0.07722 C 0.1276 -0.07861 0.12691 -0.08138 0.12517 -0.08208 C 0.12135 -0.08416 0.11684 -0.08416 0.11267 -0.08531 C 0.11059 -0.08578 0.10642 -0.08693 0.10642 -0.0867 C 0.09323 -0.08578 0.08611 -0.08693 0.07517 -0.08208 C 0.06997 -0.07537 0.06632 -0.06982 0.06146 -0.06173 C 0.05486 -0.05109 0.05347 -0.03676 0.04774 -0.02543 C 0.04566 -0.01757 0.04358 -0.00786 0.03906 -0.00185 C 0.03594 0.00948 0.03976 -0.003 0.03507 0.00602 C 0.03403 0.00787 0.03385 0.01064 0.03247 0.01226 C 0.02083 0.03122 0.00156 0.04 -0.01632 0.04555 C -0.04653 0.04347 -0.07604 0.03746 -0.10625 0.03607 C -0.11128 0.03399 -0.1158 0.03168 -0.11997 0.02798 C -0.12361 0.0192 -0.12778 0.01272 -0.13247 0.00463 C -0.15035 -0.02543 -0.13333 -0.00231 -0.14375 -0.01618 C -0.1474 -0.02959 -0.14705 -0.0245 -0.14514 -0.04277 C -0.14497 -0.04462 -0.14479 -0.04624 -0.14375 -0.04739 C -0.14167 -0.0504 -0.13854 -0.05109 -0.13628 -0.05364 C -0.13003 -0.05271 -0.12361 -0.05248 -0.11753 -0.05063 C -0.11476 -0.04971 -0.1125 -0.04739 -0.1099 -0.04601 C -0.09913 -0.03953 -0.09167 -0.03306 -0.08264 -0.02381 C -0.08021 -0.02127 -0.07708 -0.02011 -0.075 -0.01757 C -0.06979 -0.01109 -0.0658 -0.00393 -0.06128 0.00301 C -0.05833 0.00717 -0.05434 0.00995 -0.05122 0.01388 C -0.0467 0.02012 -0.04392 0.02775 -0.03872 0.03307 C -0.03316 0.03839 -0.0276 0.0444 -0.0224 0.05018 C -0.01944 0.05365 -0.01719 0.05827 -0.01372 0.06128 C -0.01059 0.06382 -0.00434 0.06868 -0.00122 0.07214 C 0.00642 0.08047 0.01267 0.08879 0.02135 0.09573 C 0.02778 0.10081 0.03681 0.10266 0.04375 0.10544 C 0.05139 0.10474 0.05885 0.10498 0.06632 0.10382 C 0.07708 0.10197 0.08021 0.08417 0.08264 0.07376 C 0.08194 0.06521 0.08177 0.05688 0.08003 0.04856 C 0.07743 0.03584 0.06719 0.02128 0.06007 0.01226 C 0.05608 0.00763 0.05017 0.00116 0.04514 -0.00185 C 0.04271 -0.00323 0.03767 -0.00508 0.03767 -0.00485 C 0.03628 -0.0104 0.03715 -0.00832 0.03507 -0.01109 C 0.03507 -0.01086 0.02014 0.01711 0.02014 0.01735 Z " pathEditMode="relative" rAng="0" ptsTypes="ffffffffffffffffffffffffffffffffffffffffffffffffffffffffffffffffffffffffffffffff">
                                      <p:cBhvr>
                                        <p:cTn id="8" dur="2000" spd="-100000" fill="hold"/>
                                        <p:tgtEl>
                                          <p:spTgt spid="160773"/>
                                        </p:tgtEl>
                                        <p:attrNameLst>
                                          <p:attrName>ppt_x</p:attrName>
                                          <p:attrName>ppt_y</p:attrName>
                                        </p:attrNameLst>
                                      </p:cBhvr>
                                      <p:rCtr x="-1823" y="-3052"/>
                                    </p:animMotion>
                                  </p:childTnLst>
                                </p:cTn>
                              </p:par>
                              <p:par>
                                <p:cTn id="9" presetID="8" presetClass="emph" presetSubtype="0" repeatCount="indefinite" fill="hold" nodeType="withEffect">
                                  <p:stCondLst>
                                    <p:cond delay="0"/>
                                  </p:stCondLst>
                                  <p:childTnLst>
                                    <p:animRot by="21600000">
                                      <p:cBhvr>
                                        <p:cTn id="10" dur="1000" fill="hold"/>
                                        <p:tgtEl>
                                          <p:spTgt spid="160773"/>
                                        </p:tgtEl>
                                        <p:attrNameLst>
                                          <p:attrName>r</p:attrName>
                                        </p:attrNameLst>
                                      </p:cBhvr>
                                    </p:animRot>
                                  </p:childTnLst>
                                </p:cTn>
                              </p:par>
                              <p:par>
                                <p:cTn id="11" presetID="0" presetClass="path" presetSubtype="0" fill="hold" nodeType="withEffect">
                                  <p:stCondLst>
                                    <p:cond delay="0"/>
                                  </p:stCondLst>
                                  <p:childTnLst>
                                    <p:animMotion origin="layout" path="M 0.0026 0.03375 C -0.00539 0.04092 -0.0165 0.04185 -0.02622 0.04416 C -0.04948 0.043 -0.04948 0.04462 -0.06493 0.03815 C -0.06927 0.03306 -0.07344 0.03098 -0.07761 0.02612 C -0.08108 0.01757 -0.08438 0.00948 -0.08646 0.00023 C -0.08386 -0.01226 -0.08091 -0.02128 -0.07118 -0.02729 C -0.06389 -0.037 -0.05486 -0.03954 -0.04497 -0.04393 C -0.03976 -0.04625 -0.03664 -0.0511 -0.03125 -0.05318 C -0.02691 -0.05989 -0.02518 -0.06313 -0.02361 -0.07122 C -0.02396 -0.07584 -0.02396 -0.0807 -0.025 -0.08486 C -0.02743 -0.09388 -0.0415 -0.1059 -0.04757 -0.11052 C -0.05209 -0.11052 -0.05677 -0.11052 -0.06129 -0.10937 C -0.06789 -0.10798 -0.07205 -0.10382 -0.07761 -0.10012 C -0.08316 -0.09688 -0.08941 -0.09457 -0.09514 -0.09087 C -0.10348 -0.08578 -0.10313 -0.08417 -0.11129 -0.07445 C -0.11198 -0.0733 -0.11389 -0.07122 -0.11389 -0.07122 C -0.11667 -0.06081 -0.11546 -0.06521 -0.11754 -0.05758 C -0.1191 -0.0518 -0.12014 -0.03954 -0.12014 -0.03931 C -0.11962 -0.03654 -0.11962 -0.0333 -0.11875 -0.03029 C -0.1158 -0.01919 -0.1033 -0.0155 -0.09636 -0.01226 C -0.08455 -0.00578 -0.07466 -0.00578 -0.0625 -0.0044 C -0.03542 0.00208 -0.00226 0.00092 0.02378 -0.01341 C 0.03264 -0.0185 0.03906 -0.02659 0.04774 -0.03191 C 0.05382 -0.03931 0.06145 -0.04232 0.06753 -0.05018 C 0.06718 -0.05249 0.06753 -0.0555 0.06649 -0.05758 C 0.06319 -0.06405 0.04913 -0.07515 0.04392 -0.07746 C 0.04149 -0.07815 0.03871 -0.07815 0.03628 -0.07885 C 0.03055 -0.08255 0.025 -0.08347 0.01875 -0.08486 C 0.01128 -0.08347 0.00329 -0.08393 -0.00365 -0.08047 C -0.01025 -0.07723 -0.01337 -0.06752 -0.01632 -0.06081 C -0.01493 -0.0481 -0.01459 -0.03515 -0.01233 -0.02266 C -0.01094 -0.01341 -0.00035 -0.01087 0.00503 -0.00578 C 0.01389 0.00161 0.02257 0.01017 0.03264 0.01526 C 0.03767 0.01826 0.05139 0.02242 0.05642 0.0245 C 0.06441 0.02751 0.07204 0.03144 0.0802 0.03514 C 0.0868 0.03815 0.10139 0.03815 0.10139 0.03838 C 0.1026 0.03815 0.11788 0.04023 0.12135 0.03375 C 0.12239 0.0319 0.12187 0.02936 0.12274 0.02751 C 0.12395 0.02427 0.1276 0.01849 0.1276 0.01872 C 0.12986 0.00578 0.13437 -0.00555 0.13663 -0.01827 C 0.13472 -0.02428 0.13507 -0.03168 0.13142 -0.0363 C 0.12864 -0.03954 0.12656 -0.0437 0.12378 -0.04694 C 0.11527 -0.05758 0.12048 -0.04925 0.11145 -0.05758 C 0.11007 -0.05873 0.10937 -0.06151 0.10764 -0.0622 C 0.10382 -0.06428 0.0993 -0.06428 0.09514 -0.06521 C 0.09305 -0.06567 0.08889 -0.06682 0.08889 -0.06659 C 0.07569 -0.06567 0.06857 -0.06682 0.05764 -0.0622 C 0.05243 -0.05573 0.04878 -0.05041 0.04392 -0.04255 C 0.03732 -0.03214 0.03593 -0.0185 0.0302 -0.0074 C 0.02812 0.00023 0.02604 0.00948 0.02152 0.01526 C 0.0184 0.02635 0.02222 0.0141 0.01753 0.02289 C 0.01649 0.02474 0.01632 0.02728 0.01493 0.0289 C 0.00329 0.04716 -0.01598 0.05572 -0.03386 0.06104 C -0.06407 0.05919 -0.09358 0.05341 -0.12379 0.05202 C -0.12882 0.04994 -0.13334 0.04763 -0.1375 0.04416 C -0.14115 0.0356 -0.14532 0.02936 -0.15 0.0215 C -0.16789 -0.0074 -0.15087 0.01479 -0.16129 0.00138 C -0.16493 -0.01156 -0.16459 -0.00648 -0.16268 -0.02428 C -0.1625 -0.0259 -0.16233 -0.02752 -0.16129 -0.02867 C -0.15921 -0.03168 -0.15608 -0.03214 -0.15382 -0.03469 C -0.14757 -0.03376 -0.14115 -0.03353 -0.13507 -0.03191 C -0.1323 -0.03099 -0.13004 -0.02867 -0.12743 -0.02729 C -0.11667 -0.02104 -0.10921 -0.0148 -0.10018 -0.00578 C -0.09775 -0.00347 -0.09462 -0.00232 -0.09254 0.00023 C -0.08733 0.00647 -0.08334 0.01341 -0.07882 0.02011 C -0.07587 0.02404 -0.07188 0.02682 -0.06875 0.03052 C -0.06424 0.03653 -0.06146 0.04393 -0.05625 0.04901 C -0.0507 0.0541 -0.04514 0.05988 -0.03993 0.06566 C -0.03698 0.0689 -0.03473 0.07329 -0.03125 0.0763 C -0.02813 0.07884 -0.02188 0.08346 -0.01875 0.0867 C -0.01111 0.09479 -0.00486 0.10289 0.00382 0.10959 C 0.01024 0.11445 0.01927 0.1163 0.02621 0.11907 C 0.03385 0.11838 0.04132 0.11861 0.04878 0.11745 C 0.05954 0.1156 0.06267 0.09849 0.0651 0.08832 C 0.06441 0.08 0.06423 0.07213 0.0625 0.06404 C 0.05989 0.05179 0.04965 0.03768 0.04253 0.0289 C 0.03854 0.0245 0.03264 0.01826 0.0276 0.01526 C 0.02517 0.0141 0.02014 0.01225 0.02014 0.01248 C 0.01875 0.00716 0.01961 0.00901 0.01753 0.00647 C 0.01753 0.0067 0.0026 0.03375 0.0026 0.03375 Z " pathEditMode="relative" rAng="0" ptsTypes="ffffffffffffffffffffffffffffffffffffffffffffffffffffffffffffffffffffffffffffffff">
                                      <p:cBhvr>
                                        <p:cTn id="12" dur="2000" spd="-100000" fill="hold"/>
                                        <p:tgtEl>
                                          <p:spTgt spid="160774"/>
                                        </p:tgtEl>
                                        <p:attrNameLst>
                                          <p:attrName>ppt_x</p:attrName>
                                          <p:attrName>ppt_y</p:attrName>
                                        </p:attrNameLst>
                                      </p:cBhvr>
                                      <p:rCtr x="-1823" y="-2960"/>
                                    </p:animMotion>
                                  </p:childTnLst>
                                </p:cTn>
                              </p:par>
                              <p:par>
                                <p:cTn id="13" presetID="8" presetClass="emph" presetSubtype="0" repeatCount="indefinite" fill="hold" nodeType="withEffect">
                                  <p:stCondLst>
                                    <p:cond delay="0"/>
                                  </p:stCondLst>
                                  <p:childTnLst>
                                    <p:animRot by="-21600000">
                                      <p:cBhvr>
                                        <p:cTn id="14" dur="1000" fill="hold"/>
                                        <p:tgtEl>
                                          <p:spTgt spid="160774"/>
                                        </p:tgtEl>
                                        <p:attrNameLst>
                                          <p:attrName>r</p:attrName>
                                        </p:attrNameLst>
                                      </p:cBhvr>
                                    </p:animRot>
                                  </p:childTnLst>
                                </p:cTn>
                              </p:par>
                              <p:par>
                                <p:cTn id="15" presetID="8" presetClass="emph" presetSubtype="0" repeatCount="indefinite" fill="hold" nodeType="withEffect">
                                  <p:stCondLst>
                                    <p:cond delay="0"/>
                                  </p:stCondLst>
                                  <p:endCondLst>
                                    <p:cond evt="onNext" delay="0">
                                      <p:tgtEl>
                                        <p:sldTgt/>
                                      </p:tgtEl>
                                    </p:cond>
                                  </p:endCondLst>
                                  <p:childTnLst>
                                    <p:animRot by="-21600000">
                                      <p:cBhvr>
                                        <p:cTn id="16" dur="1000" fill="hold"/>
                                        <p:tgtEl>
                                          <p:spTgt spid="160771"/>
                                        </p:tgtEl>
                                        <p:attrNameLst>
                                          <p:attrName>r</p:attrName>
                                        </p:attrNameLst>
                                      </p:cBhvr>
                                    </p:animRot>
                                  </p:childTnLst>
                                </p:cTn>
                              </p:par>
                              <p:par>
                                <p:cTn id="17" presetID="64" presetClass="path" presetSubtype="0" repeatCount="indefinite" accel="50000" fill="hold" nodeType="withEffect">
                                  <p:stCondLst>
                                    <p:cond delay="0"/>
                                  </p:stCondLst>
                                  <p:endCondLst>
                                    <p:cond evt="onNext" delay="0">
                                      <p:tgtEl>
                                        <p:sldTgt/>
                                      </p:tgtEl>
                                    </p:cond>
                                  </p:endCondLst>
                                  <p:childTnLst>
                                    <p:animMotion origin="layout" path="M -3.33333E-6 4.62428E-7 L -0.01666 -0.31075 " pathEditMode="relative" rAng="0" ptsTypes="AA">
                                      <p:cBhvr>
                                        <p:cTn id="18" dur="1000" fill="hold"/>
                                        <p:tgtEl>
                                          <p:spTgt spid="160775"/>
                                        </p:tgtEl>
                                        <p:attrNameLst>
                                          <p:attrName>ppt_x</p:attrName>
                                          <p:attrName>ppt_y</p:attrName>
                                        </p:attrNameLst>
                                      </p:cBhvr>
                                      <p:rCtr x="-833" y="-15538"/>
                                    </p:animMotion>
                                  </p:childTnLst>
                                </p:cTn>
                              </p:par>
                              <p:par>
                                <p:cTn id="19" presetID="53" presetClass="entr" presetSubtype="0" fill="hold" nodeType="withEffect">
                                  <p:stCondLst>
                                    <p:cond delay="0"/>
                                  </p:stCondLst>
                                  <p:childTnLst>
                                    <p:set>
                                      <p:cBhvr>
                                        <p:cTn id="20" dur="1" fill="hold">
                                          <p:stCondLst>
                                            <p:cond delay="0"/>
                                          </p:stCondLst>
                                        </p:cTn>
                                        <p:tgtEl>
                                          <p:spTgt spid="160775"/>
                                        </p:tgtEl>
                                        <p:attrNameLst>
                                          <p:attrName>style.visibility</p:attrName>
                                        </p:attrNameLst>
                                      </p:cBhvr>
                                      <p:to>
                                        <p:strVal val="visible"/>
                                      </p:to>
                                    </p:set>
                                    <p:anim calcmode="lin" valueType="num">
                                      <p:cBhvr>
                                        <p:cTn id="21" dur="1000" fill="hold"/>
                                        <p:tgtEl>
                                          <p:spTgt spid="160775"/>
                                        </p:tgtEl>
                                        <p:attrNameLst>
                                          <p:attrName>ppt_w</p:attrName>
                                        </p:attrNameLst>
                                      </p:cBhvr>
                                      <p:tavLst>
                                        <p:tav tm="0">
                                          <p:val>
                                            <p:fltVal val="0"/>
                                          </p:val>
                                        </p:tav>
                                        <p:tav tm="100000">
                                          <p:val>
                                            <p:strVal val="#ppt_w"/>
                                          </p:val>
                                        </p:tav>
                                      </p:tavLst>
                                    </p:anim>
                                    <p:anim calcmode="lin" valueType="num">
                                      <p:cBhvr>
                                        <p:cTn id="22" dur="1000" fill="hold"/>
                                        <p:tgtEl>
                                          <p:spTgt spid="160775"/>
                                        </p:tgtEl>
                                        <p:attrNameLst>
                                          <p:attrName>ppt_h</p:attrName>
                                        </p:attrNameLst>
                                      </p:cBhvr>
                                      <p:tavLst>
                                        <p:tav tm="0">
                                          <p:val>
                                            <p:fltVal val="0"/>
                                          </p:val>
                                        </p:tav>
                                        <p:tav tm="100000">
                                          <p:val>
                                            <p:strVal val="#ppt_h"/>
                                          </p:val>
                                        </p:tav>
                                      </p:tavLst>
                                    </p:anim>
                                    <p:animEffect transition="in" filter="fade">
                                      <p:cBhvr>
                                        <p:cTn id="23" dur="1000"/>
                                        <p:tgtEl>
                                          <p:spTgt spid="160775"/>
                                        </p:tgtEl>
                                      </p:cBhvr>
                                    </p:animEffect>
                                  </p:childTnLst>
                                </p:cTn>
                              </p:par>
                              <p:par>
                                <p:cTn id="24" presetID="6" presetClass="emph" presetSubtype="0" repeatCount="indefinite" fill="hold" nodeType="withEffect">
                                  <p:stCondLst>
                                    <p:cond delay="0"/>
                                  </p:stCondLst>
                                  <p:endCondLst>
                                    <p:cond evt="onNext" delay="0">
                                      <p:tgtEl>
                                        <p:sldTgt/>
                                      </p:tgtEl>
                                    </p:cond>
                                  </p:endCondLst>
                                  <p:childTnLst>
                                    <p:animScale>
                                      <p:cBhvr>
                                        <p:cTn id="25" dur="1000" fill="hold"/>
                                        <p:tgtEl>
                                          <p:spTgt spid="160775"/>
                                        </p:tgtEl>
                                      </p:cBhvr>
                                      <p:by x="150000" y="150000"/>
                                    </p:animScale>
                                  </p:childTnLst>
                                </p:cTn>
                              </p:par>
                              <p:par>
                                <p:cTn id="26" presetID="64" presetClass="path" presetSubtype="0" repeatCount="indefinite" accel="50000" fill="hold" nodeType="withEffect">
                                  <p:stCondLst>
                                    <p:cond delay="600"/>
                                  </p:stCondLst>
                                  <p:endCondLst>
                                    <p:cond evt="onNext" delay="0">
                                      <p:tgtEl>
                                        <p:sldTgt/>
                                      </p:tgtEl>
                                    </p:cond>
                                  </p:endCondLst>
                                  <p:childTnLst>
                                    <p:animMotion origin="layout" path="M -3.33333E-6 4.62428E-7 L -0.01666 -0.31075 " pathEditMode="relative" rAng="0" ptsTypes="AA">
                                      <p:cBhvr>
                                        <p:cTn id="27" dur="1000" fill="hold"/>
                                        <p:tgtEl>
                                          <p:spTgt spid="160776"/>
                                        </p:tgtEl>
                                        <p:attrNameLst>
                                          <p:attrName>ppt_x</p:attrName>
                                          <p:attrName>ppt_y</p:attrName>
                                        </p:attrNameLst>
                                      </p:cBhvr>
                                      <p:rCtr x="-833" y="-15538"/>
                                    </p:animMotion>
                                  </p:childTnLst>
                                </p:cTn>
                              </p:par>
                              <p:par>
                                <p:cTn id="28" presetID="53" presetClass="entr" presetSubtype="0" fill="hold" nodeType="withEffect">
                                  <p:stCondLst>
                                    <p:cond delay="600"/>
                                  </p:stCondLst>
                                  <p:childTnLst>
                                    <p:set>
                                      <p:cBhvr>
                                        <p:cTn id="29" dur="1" fill="hold">
                                          <p:stCondLst>
                                            <p:cond delay="0"/>
                                          </p:stCondLst>
                                        </p:cTn>
                                        <p:tgtEl>
                                          <p:spTgt spid="160776"/>
                                        </p:tgtEl>
                                        <p:attrNameLst>
                                          <p:attrName>style.visibility</p:attrName>
                                        </p:attrNameLst>
                                      </p:cBhvr>
                                      <p:to>
                                        <p:strVal val="visible"/>
                                      </p:to>
                                    </p:set>
                                    <p:anim calcmode="lin" valueType="num">
                                      <p:cBhvr>
                                        <p:cTn id="30" dur="1000" fill="hold"/>
                                        <p:tgtEl>
                                          <p:spTgt spid="160776"/>
                                        </p:tgtEl>
                                        <p:attrNameLst>
                                          <p:attrName>ppt_w</p:attrName>
                                        </p:attrNameLst>
                                      </p:cBhvr>
                                      <p:tavLst>
                                        <p:tav tm="0">
                                          <p:val>
                                            <p:fltVal val="0"/>
                                          </p:val>
                                        </p:tav>
                                        <p:tav tm="100000">
                                          <p:val>
                                            <p:strVal val="#ppt_w"/>
                                          </p:val>
                                        </p:tav>
                                      </p:tavLst>
                                    </p:anim>
                                    <p:anim calcmode="lin" valueType="num">
                                      <p:cBhvr>
                                        <p:cTn id="31" dur="1000" fill="hold"/>
                                        <p:tgtEl>
                                          <p:spTgt spid="160776"/>
                                        </p:tgtEl>
                                        <p:attrNameLst>
                                          <p:attrName>ppt_h</p:attrName>
                                        </p:attrNameLst>
                                      </p:cBhvr>
                                      <p:tavLst>
                                        <p:tav tm="0">
                                          <p:val>
                                            <p:fltVal val="0"/>
                                          </p:val>
                                        </p:tav>
                                        <p:tav tm="100000">
                                          <p:val>
                                            <p:strVal val="#ppt_h"/>
                                          </p:val>
                                        </p:tav>
                                      </p:tavLst>
                                    </p:anim>
                                    <p:animEffect transition="in" filter="fade">
                                      <p:cBhvr>
                                        <p:cTn id="32" dur="1000"/>
                                        <p:tgtEl>
                                          <p:spTgt spid="160776"/>
                                        </p:tgtEl>
                                      </p:cBhvr>
                                    </p:animEffect>
                                  </p:childTnLst>
                                </p:cTn>
                              </p:par>
                              <p:par>
                                <p:cTn id="33" presetID="6" presetClass="emph" presetSubtype="0" repeatCount="indefinite" fill="hold" nodeType="withEffect">
                                  <p:stCondLst>
                                    <p:cond delay="600"/>
                                  </p:stCondLst>
                                  <p:endCondLst>
                                    <p:cond evt="onNext" delay="0">
                                      <p:tgtEl>
                                        <p:sldTgt/>
                                      </p:tgtEl>
                                    </p:cond>
                                  </p:endCondLst>
                                  <p:childTnLst>
                                    <p:animScale>
                                      <p:cBhvr>
                                        <p:cTn id="34" dur="1000" fill="hold"/>
                                        <p:tgtEl>
                                          <p:spTgt spid="160776"/>
                                        </p:tgtEl>
                                      </p:cBhvr>
                                      <p:by x="150000" y="150000"/>
                                    </p:animScale>
                                  </p:childTnLst>
                                </p:cTn>
                              </p:par>
                              <p:par>
                                <p:cTn id="35" presetID="64" presetClass="path" presetSubtype="0" repeatCount="indefinite" accel="50000" fill="hold" nodeType="withEffect">
                                  <p:stCondLst>
                                    <p:cond delay="300"/>
                                  </p:stCondLst>
                                  <p:endCondLst>
                                    <p:cond evt="onNext" delay="0">
                                      <p:tgtEl>
                                        <p:sldTgt/>
                                      </p:tgtEl>
                                    </p:cond>
                                  </p:endCondLst>
                                  <p:childTnLst>
                                    <p:animMotion origin="layout" path="M -3.33333E-6 4.62428E-7 L -0.01666 -0.31075 " pathEditMode="relative" rAng="0" ptsTypes="AA">
                                      <p:cBhvr>
                                        <p:cTn id="36" dur="1000" fill="hold"/>
                                        <p:tgtEl>
                                          <p:spTgt spid="160777"/>
                                        </p:tgtEl>
                                        <p:attrNameLst>
                                          <p:attrName>ppt_x</p:attrName>
                                          <p:attrName>ppt_y</p:attrName>
                                        </p:attrNameLst>
                                      </p:cBhvr>
                                      <p:rCtr x="-833" y="-15538"/>
                                    </p:animMotion>
                                  </p:childTnLst>
                                </p:cTn>
                              </p:par>
                              <p:par>
                                <p:cTn id="37" presetID="53" presetClass="entr" presetSubtype="0" fill="hold" nodeType="withEffect">
                                  <p:stCondLst>
                                    <p:cond delay="300"/>
                                  </p:stCondLst>
                                  <p:childTnLst>
                                    <p:set>
                                      <p:cBhvr>
                                        <p:cTn id="38" dur="1" fill="hold">
                                          <p:stCondLst>
                                            <p:cond delay="0"/>
                                          </p:stCondLst>
                                        </p:cTn>
                                        <p:tgtEl>
                                          <p:spTgt spid="160777"/>
                                        </p:tgtEl>
                                        <p:attrNameLst>
                                          <p:attrName>style.visibility</p:attrName>
                                        </p:attrNameLst>
                                      </p:cBhvr>
                                      <p:to>
                                        <p:strVal val="visible"/>
                                      </p:to>
                                    </p:set>
                                    <p:anim calcmode="lin" valueType="num">
                                      <p:cBhvr>
                                        <p:cTn id="39" dur="1000" fill="hold"/>
                                        <p:tgtEl>
                                          <p:spTgt spid="160777"/>
                                        </p:tgtEl>
                                        <p:attrNameLst>
                                          <p:attrName>ppt_w</p:attrName>
                                        </p:attrNameLst>
                                      </p:cBhvr>
                                      <p:tavLst>
                                        <p:tav tm="0">
                                          <p:val>
                                            <p:fltVal val="0"/>
                                          </p:val>
                                        </p:tav>
                                        <p:tav tm="100000">
                                          <p:val>
                                            <p:strVal val="#ppt_w"/>
                                          </p:val>
                                        </p:tav>
                                      </p:tavLst>
                                    </p:anim>
                                    <p:anim calcmode="lin" valueType="num">
                                      <p:cBhvr>
                                        <p:cTn id="40" dur="1000" fill="hold"/>
                                        <p:tgtEl>
                                          <p:spTgt spid="160777"/>
                                        </p:tgtEl>
                                        <p:attrNameLst>
                                          <p:attrName>ppt_h</p:attrName>
                                        </p:attrNameLst>
                                      </p:cBhvr>
                                      <p:tavLst>
                                        <p:tav tm="0">
                                          <p:val>
                                            <p:fltVal val="0"/>
                                          </p:val>
                                        </p:tav>
                                        <p:tav tm="100000">
                                          <p:val>
                                            <p:strVal val="#ppt_h"/>
                                          </p:val>
                                        </p:tav>
                                      </p:tavLst>
                                    </p:anim>
                                    <p:animEffect transition="in" filter="fade">
                                      <p:cBhvr>
                                        <p:cTn id="41" dur="1000"/>
                                        <p:tgtEl>
                                          <p:spTgt spid="160777"/>
                                        </p:tgtEl>
                                      </p:cBhvr>
                                    </p:animEffect>
                                  </p:childTnLst>
                                </p:cTn>
                              </p:par>
                              <p:par>
                                <p:cTn id="42" presetID="6" presetClass="emph" presetSubtype="0" repeatCount="indefinite" fill="hold" nodeType="withEffect">
                                  <p:stCondLst>
                                    <p:cond delay="300"/>
                                  </p:stCondLst>
                                  <p:endCondLst>
                                    <p:cond evt="onNext" delay="0">
                                      <p:tgtEl>
                                        <p:sldTgt/>
                                      </p:tgtEl>
                                    </p:cond>
                                  </p:endCondLst>
                                  <p:childTnLst>
                                    <p:animScale>
                                      <p:cBhvr>
                                        <p:cTn id="43" dur="1000" fill="hold"/>
                                        <p:tgtEl>
                                          <p:spTgt spid="160777"/>
                                        </p:tgtEl>
                                      </p:cBhvr>
                                      <p:by x="150000" y="150000"/>
                                    </p:animScale>
                                  </p:childTnLst>
                                </p:cTn>
                              </p:par>
                              <p:par>
                                <p:cTn id="44" presetID="6" presetClass="emph" presetSubtype="0" repeatCount="indefinite" fill="hold" nodeType="withEffect">
                                  <p:stCondLst>
                                    <p:cond delay="0"/>
                                  </p:stCondLst>
                                  <p:endCondLst>
                                    <p:cond evt="onNext" delay="0">
                                      <p:tgtEl>
                                        <p:sldTgt/>
                                      </p:tgtEl>
                                    </p:cond>
                                  </p:endCondLst>
                                  <p:childTnLst>
                                    <p:animScale>
                                      <p:cBhvr>
                                        <p:cTn id="45" dur="1000" fill="hold"/>
                                        <p:tgtEl>
                                          <p:spTgt spid="160779"/>
                                        </p:tgtEl>
                                      </p:cBhvr>
                                      <p:by x="150000" y="150000"/>
                                    </p:animScale>
                                  </p:childTnLst>
                                </p:cTn>
                              </p:par>
                              <p:par>
                                <p:cTn id="46" presetID="42" presetClass="path" presetSubtype="0" repeatCount="indefinite" accel="50000" fill="hold" nodeType="withEffect">
                                  <p:stCondLst>
                                    <p:cond delay="0"/>
                                  </p:stCondLst>
                                  <p:endCondLst>
                                    <p:cond evt="onNext" delay="0">
                                      <p:tgtEl>
                                        <p:sldTgt/>
                                      </p:tgtEl>
                                    </p:cond>
                                  </p:endCondLst>
                                  <p:childTnLst>
                                    <p:animMotion origin="layout" path="M 4.44444E-6 -1.90751E-6 L -0.02223 0.68255 " pathEditMode="relative" rAng="0" ptsTypes="AA">
                                      <p:cBhvr>
                                        <p:cTn id="47" dur="1000" fill="hold"/>
                                        <p:tgtEl>
                                          <p:spTgt spid="160779"/>
                                        </p:tgtEl>
                                        <p:attrNameLst>
                                          <p:attrName>ppt_x</p:attrName>
                                          <p:attrName>ppt_y</p:attrName>
                                        </p:attrNameLst>
                                      </p:cBhvr>
                                      <p:rCtr x="-1111" y="34127"/>
                                    </p:animMotion>
                                  </p:childTnLst>
                                </p:cTn>
                              </p:par>
                              <p:par>
                                <p:cTn id="48" presetID="20" presetClass="path" presetSubtype="0" repeatCount="indefinite" fill="hold" nodeType="withEffect">
                                  <p:stCondLst>
                                    <p:cond delay="0"/>
                                  </p:stCondLst>
                                  <p:endCondLst>
                                    <p:cond evt="onNext" delay="0">
                                      <p:tgtEl>
                                        <p:sldTgt/>
                                      </p:tgtEl>
                                    </p:cond>
                                  </p:endCondLst>
                                  <p:childTnLst>
                                    <p:animMotion origin="layout" path="M -3.33333E-6 2.31214E-6 C -3.33333E-6 0.02358 -0.04861 0.04323 -0.10781 0.04323 L -0.35538 0.04323 C -0.41475 0.04323 -0.4625 0.02358 -0.4625 2.31214E-6 L -0.4625 -0.09711 C -0.4625 -0.1207 -0.41475 -0.14035 -0.35538 -0.14035 L -0.10781 -0.14035 C -0.04861 -0.14035 -3.33333E-6 -0.1207 -3.33333E-6 -0.09711 Z " pathEditMode="relative" rAng="0" ptsTypes="fFfFfFff">
                                      <p:cBhvr>
                                        <p:cTn id="49" dur="8000" fill="hold"/>
                                        <p:tgtEl>
                                          <p:spTgt spid="160781"/>
                                        </p:tgtEl>
                                        <p:attrNameLst>
                                          <p:attrName>ppt_x</p:attrName>
                                          <p:attrName>ppt_y</p:attrName>
                                        </p:attrNameLst>
                                      </p:cBhvr>
                                      <p:rCtr x="-23125" y="-4855"/>
                                    </p:animMotion>
                                  </p:childTnLst>
                                </p:cTn>
                              </p:par>
                              <p:par>
                                <p:cTn id="50" presetID="48" presetClass="path" presetSubtype="0" repeatCount="indefinite" nodeType="withEffect">
                                  <p:stCondLst>
                                    <p:cond delay="0"/>
                                  </p:stCondLst>
                                  <p:endCondLst>
                                    <p:cond evt="onNext" delay="0">
                                      <p:tgtEl>
                                        <p:sldTgt/>
                                      </p:tgtEl>
                                    </p:cond>
                                  </p:endCondLst>
                                  <p:childTnLst>
                                    <p:animMotion origin="layout" path="M -0.00556 -0.08948 C 0.00382 -0.08347 0.01441 -0.07722 0.0191 -0.06913 C 0.02378 -0.06058 0.02622 -0.0504 0.02847 -0.04023 C 0.03108 -0.03006 0.02847 -0.0215 0.02622 -0.01202 C 0.02378 -0.00347 0.02031 0.00601 0.01198 0.01364 C 0.00503 0.02173 -0.00677 0.02798 -0.01962 0.0326 C -0.03142 0.03723 -0.04549 0.04046 -0.05955 0.04208 C -0.07361 0.0437 -0.08767 0.0437 -0.10069 0.04208 C -0.11476 0.04046 -0.1276 0.03653 -0.13819 0.03029 C -0.14878 0.02474 -0.15816 0.01757 -0.16285 0.00902 C -0.16875 0.00116 -0.17101 -0.00971 -0.17101 -0.01827 C -0.17222 -0.02682 -0.17101 -0.03722 -0.1651 -0.04578 C -0.15937 -0.05364 -0.14878 -0.05988 -0.13472 -0.06289 C -0.12049 -0.06543 -0.10642 -0.0622 -0.09705 -0.05665 C -0.08889 -0.05133 -0.08299 -0.04254 -0.08177 -0.03237 C -0.08177 -0.02243 -0.08299 -0.01295 -0.08889 -0.00509 C -0.09479 0.00278 -0.09358 0.00439 -0.11701 0.01457 C -0.13819 0.02543 -0.15937 0.02243 -0.17222 0.02312 C -0.18507 0.02312 -0.19566 0.01989 -0.20851 0.01688 C -0.22292 0.01318 -0.23437 0.00601 -0.24288 -0.00023 C -0.25104 -0.00647 -0.25451 -0.01433 -0.2592 -0.02682 C -0.2625 -0.03954 -0.2625 -0.04578 -0.2625 -0.05526 C -0.2625 -0.06474 -0.2625 -0.07399 -0.2625 -0.08347 C -0.2625 -0.08324 -0.00556 -0.08948 -0.00556 -0.08948 Z " pathEditMode="relative" rAng="0" ptsTypes="ffffffffffffffffffffffff">
                                      <p:cBhvr>
                                        <p:cTn id="51" dur="3000" fill="hold"/>
                                        <p:tgtEl>
                                          <p:spTgt spid="160782"/>
                                        </p:tgtEl>
                                        <p:attrNameLst>
                                          <p:attrName>ppt_x</p:attrName>
                                          <p:attrName>ppt_y</p:attrName>
                                        </p:attrNameLst>
                                      </p:cBhvr>
                                      <p:rCtr x="-11024" y="6659"/>
                                    </p:animMotion>
                                  </p:childTnLst>
                                </p:cTn>
                              </p:par>
                              <p:par>
                                <p:cTn id="52" presetID="0" presetClass="path" presetSubtype="0" fill="hold" nodeType="withEffect">
                                  <p:stCondLst>
                                    <p:cond delay="2000"/>
                                  </p:stCondLst>
                                  <p:childTnLst>
                                    <p:animMotion origin="layout" path="M 0.0026 -0.04884 C -0.00538 -0.04166 -0.0165 -0.04074 -0.02622 -0.03842 C -0.04948 -0.03958 -0.04948 -0.03796 -0.06493 -0.04444 C -0.06927 -0.04953 -0.07344 -0.05162 -0.07761 -0.05648 C -0.08108 -0.06504 -0.08438 -0.07314 -0.08646 -0.0824 C -0.08386 -0.0949 -0.08091 -0.10393 -0.07118 -0.10995 C -0.06389 -0.11967 -0.05486 -0.12222 -0.04497 -0.12662 C -0.03976 -0.12893 -0.03663 -0.13379 -0.03125 -0.13588 C -0.02691 -0.14259 -0.02518 -0.14583 -0.02361 -0.15393 C -0.02396 -0.15856 -0.02396 -0.16342 -0.025 -0.16759 C -0.02743 -0.17662 -0.0415 -0.18842 -0.04757 -0.19305 C -0.05209 -0.19305 -0.05677 -0.19305 -0.06129 -0.19189 C -0.06788 -0.19051 -0.07205 -0.18657 -0.07761 -0.18287 C -0.08316 -0.17963 -0.08941 -0.17731 -0.09514 -0.17361 C -0.10348 -0.16851 -0.10313 -0.16689 -0.11129 -0.15717 C -0.11198 -0.15601 -0.11389 -0.15393 -0.11389 -0.1537 C -0.11667 -0.14351 -0.11545 -0.14791 -0.11754 -0.14027 C -0.1191 -0.13449 -0.12014 -0.12222 -0.12014 -0.12199 C -0.11962 -0.11921 -0.11962 -0.11597 -0.11875 -0.11296 C -0.1158 -0.10185 -0.1033 -0.09814 -0.09636 -0.0949 C -0.08455 -0.08842 -0.07466 -0.08842 -0.0625 -0.08703 C -0.03542 -0.08055 -0.00226 -0.08171 0.02378 -0.09606 C 0.03264 -0.10115 0.03906 -0.10926 0.04774 -0.11458 C 0.05382 -0.12199 0.06146 -0.125 0.06753 -0.13287 C 0.06718 -0.13518 0.06753 -0.13819 0.06649 -0.14027 C 0.06319 -0.14676 0.04913 -0.15787 0.04392 -0.16018 C 0.04149 -0.16088 0.03871 -0.16088 0.03628 -0.16157 C 0.03055 -0.16527 0.025 -0.1662 0.01875 -0.16759 C 0.01128 -0.1662 0.0033 -0.16666 -0.00365 -0.16319 C -0.01025 -0.15995 -0.01337 -0.15023 -0.01632 -0.14351 C -0.01493 -0.13078 -0.01459 -0.11782 -0.01233 -0.10532 C -0.01094 -0.09606 -0.00035 -0.09351 0.00503 -0.08842 C 0.01389 -0.08101 0.02257 -0.07245 0.03264 -0.06736 C 0.03767 -0.06435 0.05139 -0.06018 0.05642 -0.0581 C 0.06441 -0.05509 0.07205 -0.05115 0.08021 -0.04745 C 0.0868 -0.04444 0.10139 -0.04444 0.10139 -0.04421 C 0.1026 -0.04444 0.11788 -0.04236 0.12135 -0.04884 C 0.12239 -0.05069 0.12187 -0.05324 0.12274 -0.05509 C 0.12396 -0.05833 0.1276 -0.06412 0.1276 -0.06388 C 0.12986 -0.07685 0.13437 -0.08819 0.13663 -0.10092 C 0.13472 -0.10694 0.13507 -0.11435 0.13142 -0.11898 C 0.12864 -0.12222 0.12656 -0.12638 0.12378 -0.12963 C 0.11527 -0.14027 0.12048 -0.13194 0.11146 -0.14027 C 0.11007 -0.14143 0.10937 -0.14421 0.10764 -0.1449 C 0.10382 -0.14699 0.0993 -0.14699 0.09514 -0.14791 C 0.09305 -0.14838 0.08889 -0.14953 0.08889 -0.1493 C 0.07569 -0.14838 0.06857 -0.14953 0.05764 -0.1449 C 0.05243 -0.13842 0.04878 -0.1331 0.04392 -0.12523 C 0.03732 -0.11481 0.03593 -0.10115 0.03021 -0.09004 C 0.02812 -0.0824 0.02604 -0.07314 0.02152 -0.06736 C 0.0184 -0.05625 0.02222 -0.06851 0.01753 -0.05972 C 0.01649 -0.05787 0.01632 -0.05532 0.01493 -0.0537 C 0.0033 -0.03541 -0.01598 -0.02685 -0.03386 -0.02152 C -0.06407 -0.02338 -0.09358 -0.02916 -0.12379 -0.03055 C -0.12882 -0.03263 -0.13334 -0.03495 -0.1375 -0.03842 C -0.14115 -0.04699 -0.14532 -0.05324 -0.15 -0.06111 C -0.16788 -0.09004 -0.15087 -0.06782 -0.16129 -0.08125 C -0.16493 -0.09421 -0.16459 -0.08912 -0.16268 -0.10694 C -0.1625 -0.10856 -0.16233 -0.11018 -0.16129 -0.11134 C -0.1592 -0.11435 -0.15608 -0.11481 -0.15382 -0.11736 C -0.14757 -0.11643 -0.14115 -0.1162 -0.13507 -0.11458 C -0.13229 -0.11365 -0.13004 -0.11134 -0.12743 -0.10995 C -0.11667 -0.1037 -0.1092 -0.09745 -0.10018 -0.08842 C -0.09775 -0.08611 -0.09462 -0.08495 -0.09254 -0.0824 C -0.08733 -0.07615 -0.08334 -0.06921 -0.07882 -0.0625 C -0.07587 -0.05856 -0.07188 -0.05578 -0.06875 -0.05208 C -0.06424 -0.04606 -0.06146 -0.03865 -0.05625 -0.03356 C -0.0507 -0.02847 -0.04514 -0.02268 -0.03993 -0.01689 C -0.03698 -0.01365 -0.03473 -0.00926 -0.03125 -0.00625 C -0.02813 -0.0037 -0.02188 0.00093 -0.01875 0.00417 C -0.01111 0.01204 -0.00486 0.02014 0.00382 0.02686 C 0.01024 0.03172 0.01927 0.03357 0.02621 0.03635 C 0.03385 0.03565 0.04132 0.03588 0.04878 0.03473 C 0.05955 0.03287 0.06267 0.01574 0.0651 0.00579 C 0.06441 -0.00254 0.06423 -0.01041 0.0625 -0.01851 C 0.05989 -0.03078 0.04965 -0.0449 0.04253 -0.0537 C 0.03854 -0.0581 0.03264 -0.06435 0.0276 -0.06736 C 0.02517 -0.06851 0.02014 -0.07037 0.02014 -0.07013 C 0.01875 -0.07546 0.01962 -0.07361 0.01753 -0.07615 C 0.01753 -0.07592 0.0026 -0.04884 0.0026 -0.04861 Z " pathEditMode="relative" rAng="0" ptsTypes="ffffffffffffffffffffffffffffffffffffffffffffffffffffffffffffffffffffffffffffffff">
                                      <p:cBhvr>
                                        <p:cTn id="53" dur="2000" spd="-100000" fill="hold"/>
                                        <p:tgtEl>
                                          <p:spTgt spid="160785"/>
                                        </p:tgtEl>
                                        <p:attrNameLst>
                                          <p:attrName>ppt_x</p:attrName>
                                          <p:attrName>ppt_y</p:attrName>
                                        </p:attrNameLst>
                                      </p:cBhvr>
                                      <p:rCtr x="-1823" y="-2963"/>
                                    </p:animMotion>
                                  </p:childTnLst>
                                </p:cTn>
                              </p:par>
                              <p:par>
                                <p:cTn id="54" presetID="8" presetClass="emph" presetSubtype="0" repeatCount="indefinite" fill="hold" nodeType="withEffect">
                                  <p:stCondLst>
                                    <p:cond delay="0"/>
                                  </p:stCondLst>
                                  <p:childTnLst>
                                    <p:animRot by="-21600000">
                                      <p:cBhvr>
                                        <p:cTn id="55" dur="1000" fill="hold"/>
                                        <p:tgtEl>
                                          <p:spTgt spid="160785"/>
                                        </p:tgtEl>
                                        <p:attrNameLst>
                                          <p:attrName>r</p:attrName>
                                        </p:attrNameLst>
                                      </p:cBhvr>
                                    </p:animRot>
                                  </p:childTnLst>
                                </p:cTn>
                              </p:par>
                              <p:par>
                                <p:cTn id="56" presetID="0" presetClass="path" presetSubtype="0" repeatCount="indefinite" fill="hold" nodeType="withEffect">
                                  <p:stCondLst>
                                    <p:cond delay="3000"/>
                                  </p:stCondLst>
                                  <p:childTnLst>
                                    <p:animMotion origin="layout" path="M 0.06736 0.00554 C 0.06423 -0.00047 0.05937 -0.00486 0.05781 -0.01133 C 0.05607 -0.01896 0.05399 -0.02266 0.04982 -0.02867 C 0.04722 -0.03168 0.04531 -0.03746 0.04201 -0.03931 C 0.03576 -0.04185 0.02934 -0.04532 0.02291 -0.0474 C 0.01875 -0.04902 0.01024 -0.05156 0.01024 -0.05156 C -0.02778 -0.04925 -0.01528 -0.0511 -0.03907 -0.04093 C -0.04584 -0.03422 -0.05261 -0.02798 -0.05973 -0.02197 C -0.06164 -0.02058 -0.06268 -0.01735 -0.06441 -0.01573 C -0.06962 -0.01087 -0.07622 -0.00486 -0.08195 -0.00116 C -0.08733 0.00277 -0.09358 0.003 -0.09931 0.00554 C -0.12153 0.00416 -0.14289 0.00994 -0.15973 -0.01133 C -0.16111 -0.0192 -0.16302 -0.02683 -0.16441 -0.03469 C -0.16337 -0.03839 -0.16337 -0.04278 -0.16129 -0.04532 C -0.15087 -0.05781 -0.13108 -0.05873 -0.11841 -0.0622 C -0.1125 -0.06405 -0.10677 -0.06706 -0.10087 -0.06844 C -0.09306 -0.07052 -0.08507 -0.07122 -0.07709 -0.07284 C -0.06736 -0.07446 -0.06667 -0.07469 -0.05799 -0.07723 C -0.05643 -0.0763 -0.05452 -0.07654 -0.0533 -0.07492 C -0.04914 -0.06914 -0.05104 -0.05943 -0.05018 -0.05156 C -0.04879 -0.03862 -0.04914 -0.04116 -0.04688 -0.03052 C -0.04549 -0.01203 -0.04497 -0.00301 -0.0375 0.01179 C -0.02952 0.01017 -0.02153 0.00924 -0.01354 0.00763 C -0.00452 0.00485 0.0026 -0.00555 0.01024 -0.01133 C 0.02257 -0.03261 0.01805 -0.02428 0.02448 -0.03677 C 0.02291 -0.04532 0.02257 -0.05434 0.01979 -0.0622 C 0.01875 -0.06567 0.01545 -0.06613 0.01336 -0.06844 C 0.00538 -0.07815 0.00486 -0.0807 -0.00573 -0.08347 C -0.01841 -0.05804 -0.00955 -0.02151 0.00868 -0.0074 C 0.01979 0.00138 0.03281 0.00416 0.04496 0.00763 C 0.06597 0.01341 0.0875 0.01826 0.1085 0.02242 C 0.11979 0.02705 0.13055 0.03398 0.14201 0.03722 C 0.14409 0.03861 0.1467 0.04346 0.14826 0.04115 C 0.15156 0.03676 0.13958 0.01826 0.13871 0.01618 C 0.13333 0.00323 0.13732 0.01017 0.13246 -0.0074 C 0.12882 -0.02012 0.12309 -0.03122 0.11805 -0.04301 C 0.10312 -0.07885 0.11562 -0.05434 0.10694 -0.07052 C 0.1059 -0.0763 0.10642 -0.08278 0.10382 -0.08787 C 0.0967 -0.10058 0.08854 -0.10821 0.07691 -0.11284 C 0.07274 -0.11261 0.06805 -0.1133 0.06423 -0.11076 C 0.05764 -0.10729 0.05451 -0.08602 0.05312 -0.07908 C 0.05208 -0.06775 0.04982 -0.05688 0.04982 -0.04532 C 0.04982 -0.04024 0.05208 -0.03561 0.05312 -0.03052 C 0.05382 -0.02706 0.05312 -0.02336 0.05468 -0.01989 C 0.05607 -0.01735 0.05902 -0.01758 0.06093 -0.01573 C 0.06909 -0.00787 0.07083 -0.00578 0.08159 -0.00301 C 0.09427 -0.00393 0.10711 -0.00324 0.11979 -0.00509 C 0.12586 -0.00602 0.12864 -0.01087 0.12448 -0.01804 C 0.12205 -0.02174 0.11701 -0.02081 0.11336 -0.02197 C 0.10104 -0.01735 0.08958 -0.01087 0.07691 -0.0074 C 0.0592 0.00416 0.03906 0.01387 0.01979 0.01988 C 0.01215 0.02265 0.00503 0.0252 -0.00243 0.02867 C -0.00573 0.02959 -0.01198 0.03306 -0.01198 0.03329 C -0.02153 0.03121 -0.0316 0.03052 -0.04063 0.02612 C -0.05729 0.01826 -0.03664 0.0252 -0.0533 0.01988 C -0.0665 0.00924 -0.08316 0.00578 -0.09462 -0.00925 C -0.09827 -0.01457 -0.10573 -0.02428 -0.10573 -0.02428 C -0.10729 -0.02867 -0.1092 -0.03237 -0.11042 -0.03677 C -0.11181 -0.04232 -0.1132 -0.0481 -0.11354 -0.05365 C -0.11528 -0.08602 -0.08212 -0.08787 -0.06754 -0.10012 C -0.07587 -0.1059 -0.07726 -0.10729 -0.08664 -0.10451 C -0.09289 -0.09573 -0.11042 -0.08787 -0.11042 -0.08787 C -0.11598 -0.08 -0.12292 -0.07446 -0.12795 -0.06659 C -0.15452 -0.02428 -0.12101 -0.06844 -0.13907 -0.04532 C -0.14219 -0.037 -0.14601 -0.02983 -0.14532 -0.01989 C -0.14427 -0.00417 -0.13438 0.00231 -0.12466 0.00763 C -0.10799 0.01687 -0.09028 0.0215 -0.0724 0.02427 C -0.04011 0.02057 -0.01007 0.02312 0.01979 0.00763 C 0.03177 0.00138 0.05468 -0.01365 0.05468 -0.01365 C 0.07187 -0.03654 0.06632 -0.02636 0.07361 -0.04093 C 0.07656 -0.06405 0.07187 -0.06313 0.0625 -0.07908 C 0.05955 -0.0844 0.05833 -0.09133 0.05468 -0.09596 C 0.04566 -0.10729 0.03021 -0.11815 0.01805 -0.12347 C 0.00052 -0.117 0.00295 -0.11284 -0.00573 -0.08972 C -0.00729 -0.08555 -0.0092 -0.08162 -0.01042 -0.07723 C -0.01198 -0.07145 -0.01528 -0.06035 -0.01528 -0.06035 C -0.01129 -0.03122 0.00295 -0.04232 0.0276 -0.04093 C 0.06267 -0.03584 0.09774 -0.04185 0.13246 -0.04972 C 0.14514 -0.05688 0.15034 -0.05896 0.15625 -0.07492 C 0.16076 -0.10544 0.13593 -0.12047 0.11979 -0.13411 C 0.11371 -0.1392 0.1059 -0.14798 0.09913 -0.15099 C 0.10208 -0.12763 0.11666 -0.08972 0.12916 -0.07284 C 0.13021 -0.06914 0.13246 -0.06151 0.13246 -0.05781 C 0.13246 -0.04093 0.11666 -0.03515 0.10694 -0.03261 C 0.08472 -0.02012 0.0592 -0.02151 0.03559 -0.01804 C 0.02343 -0.01388 0.01111 -0.01665 -0.00087 -0.02197 C -0.00573 -0.03122 -0.01216 -0.03839 -0.01684 -0.0474 C -0.01823 -0.05341 -0.0257 -0.06683 -0.01997 -0.07284 C -0.01702 -0.07561 -0.0125 -0.07446 -0.00886 -0.07492 C 0.0033 -0.07145 0.01336 -0.06752 0.02448 -0.06035 C 0.0368 -0.05203 0.03177 -0.05341 0.04027 -0.04093 C 0.05521 -0.01989 0.06979 -0.00162 0.07691 0.02612 C 0.07014 0.02936 0.07239 0.03052 0.0658 0.02242 C 0.0625 0.01826 0.05625 0.00924 0.05625 0.00924 C 0.05573 0.00578 0.05555 0.00231 0.05468 -0.00116 C 0.05399 -0.00393 0.05173 -0.00648 0.05139 -0.00925 C 0.04965 -0.02058 0.05 -0.03214 0.04826 -0.04301 C 0.04965 -0.10405 0.05451 -0.16463 0.06093 -0.22498 C 0.06198 -0.25041 0.06163 -0.26937 0.06736 -0.29272 C 0.06875 -0.31029 0.07291 -0.32 0.07691 -0.33688 C 0.08073 -0.35353 0.0835 -0.36948 0.08802 -0.38567 C 0.0908 -0.40833 0.09757 -0.42983 0.10382 -0.4511 C 0.10434 -0.47654 0.10468 -0.50174 0.10538 -0.5274 C 0.10642 -0.5637 0.10069 -0.62243 0.11979 -0.6585 C 0.12257 -0.67376 0.12934 -0.68902 0.13559 -0.70266 C 0.13975 -0.71237 0.14027 -0.71815 0.1467 -0.7237 C 0.14826 -0.7348 0.14705 -0.73272 0.15139 -0.74174 C 0.15451 -0.74659 0.16093 -0.75769 0.16093 -0.75746 C 0.16354 -0.7681 0.16805 -0.7755 0.17361 -0.78289 C 0.1783 -0.8 0.17152 -0.77966 0.18003 -0.79446 C 0.18107 -0.79538 0.18073 -0.79792 0.18159 -0.8 C 0.1835 -0.8044 0.18802 -0.81249 0.18802 -0.81226 C 0.18854 -0.81457 0.18871 -0.81688 0.18958 -0.81896 C 0.19132 -0.82382 0.19444 -0.82683 0.19583 -0.83168 C 0.19635 -0.83422 0.19652 -0.83607 0.19757 -0.83792 C 0.20034 -0.84255 0.20382 -0.84648 0.20694 -0.85064 C 0.20798 -0.85203 0.21024 -0.8548 0.21024 -0.85457 C 0.21232 -0.86081 0.21336 -0.86451 0.21649 -0.8696 C 0.22048 -0.87607 0.21979 -0.87191 0.22291 -0.88024 C 0.22448 -0.8844 0.22448 -0.89087 0.22916 -0.89087 " pathEditMode="relative" rAng="0" ptsTypes="fffffffffffffffffffffffffffffffffffffffffffffffffffffffffffffffffffffffffffffffffffffffffffffffffffffffffffffffffffffffA">
                                      <p:cBhvr>
                                        <p:cTn id="57" dur="5000" fill="hold"/>
                                        <p:tgtEl>
                                          <p:spTgt spid="160786"/>
                                        </p:tgtEl>
                                        <p:attrNameLst>
                                          <p:attrName>ppt_x</p:attrName>
                                          <p:attrName>ppt_y</p:attrName>
                                        </p:attrNameLst>
                                      </p:cBhvr>
                                      <p:rCtr x="-3507" y="-42936"/>
                                    </p:animMotion>
                                  </p:childTnLst>
                                </p:cTn>
                              </p:par>
                              <p:par>
                                <p:cTn id="58" presetID="8" presetClass="emph" presetSubtype="0" repeatCount="indefinite" fill="hold" nodeType="withEffect">
                                  <p:stCondLst>
                                    <p:cond delay="0"/>
                                  </p:stCondLst>
                                  <p:endCondLst>
                                    <p:cond evt="onNext" delay="0">
                                      <p:tgtEl>
                                        <p:sldTgt/>
                                      </p:tgtEl>
                                    </p:cond>
                                  </p:endCondLst>
                                  <p:childTnLst>
                                    <p:animRot by="-21600000">
                                      <p:cBhvr>
                                        <p:cTn id="59" dur="1000" fill="hold"/>
                                        <p:tgtEl>
                                          <p:spTgt spid="1607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5" grpId="0" animBg="1"/>
      <p:bldP spid="160775" grpId="1" animBg="1"/>
      <p:bldP spid="160775" grpId="2" animBg="1"/>
      <p:bldP spid="160776" grpId="0" animBg="1"/>
      <p:bldP spid="160776" grpId="1" animBg="1"/>
      <p:bldP spid="160776" grpId="2" animBg="1"/>
      <p:bldP spid="160777" grpId="0" animBg="1"/>
      <p:bldP spid="160777" grpId="1" animBg="1"/>
      <p:bldP spid="160777" grpId="2" animBg="1"/>
    </p:bldLst>
  </p:timing>
</p:sld>
</file>

<file path=ppt/slides/slide1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CC99FF"/>
            </a:gs>
          </a:gsLst>
          <a:lin ang="5400000" scaled="1"/>
        </a:gradFill>
        <a:effectLst/>
      </p:bgPr>
    </p:bg>
    <p:spTree>
      <p:nvGrpSpPr>
        <p:cNvPr id="1" name=""/>
        <p:cNvGrpSpPr/>
        <p:nvPr/>
      </p:nvGrpSpPr>
      <p:grpSpPr>
        <a:xfrm>
          <a:off x="0" y="0"/>
          <a:ext cx="0" cy="0"/>
          <a:chOff x="0" y="0"/>
          <a:chExt cx="0" cy="0"/>
        </a:xfrm>
      </p:grpSpPr>
      <p:pic>
        <p:nvPicPr>
          <p:cNvPr id="131074" name="Picture 2">
            <a:extLst>
              <a:ext uri="{FF2B5EF4-FFF2-40B4-BE49-F238E27FC236}">
                <a16:creationId xmlns:a16="http://schemas.microsoft.com/office/drawing/2014/main" id="{EC8A3640-B9CE-77E8-2A89-46CB2D10B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186363"/>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Rectangle 3">
            <a:extLst>
              <a:ext uri="{FF2B5EF4-FFF2-40B4-BE49-F238E27FC236}">
                <a16:creationId xmlns:a16="http://schemas.microsoft.com/office/drawing/2014/main" id="{1050186D-AF35-8C82-C8FD-2F572A7BB6E4}"/>
              </a:ext>
            </a:extLst>
          </p:cNvPr>
          <p:cNvSpPr>
            <a:spLocks noChangeArrowheads="1"/>
          </p:cNvSpPr>
          <p:nvPr/>
        </p:nvSpPr>
        <p:spPr bwMode="auto">
          <a:xfrm>
            <a:off x="3048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a:solidFill>
                  <a:srgbClr val="3333FF"/>
                </a:solidFill>
              </a:rPr>
              <a:t>Air is a mixture of several gases.  </a:t>
            </a:r>
          </a:p>
        </p:txBody>
      </p:sp>
      <p:pic>
        <p:nvPicPr>
          <p:cNvPr id="131076" name="Picture 4">
            <a:extLst>
              <a:ext uri="{FF2B5EF4-FFF2-40B4-BE49-F238E27FC236}">
                <a16:creationId xmlns:a16="http://schemas.microsoft.com/office/drawing/2014/main" id="{91FE6F5F-A142-4D74-0EE3-9D2FBEB76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9050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5">
            <a:extLst>
              <a:ext uri="{FF2B5EF4-FFF2-40B4-BE49-F238E27FC236}">
                <a16:creationId xmlns:a16="http://schemas.microsoft.com/office/drawing/2014/main" id="{D089B413-AEC4-8426-A409-20FE8E6E8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9050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6">
            <a:extLst>
              <a:ext uri="{FF2B5EF4-FFF2-40B4-BE49-F238E27FC236}">
                <a16:creationId xmlns:a16="http://schemas.microsoft.com/office/drawing/2014/main" id="{0BCA4B47-8C27-35D5-FDBB-5E1002932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150" y="5413375"/>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7">
            <a:extLst>
              <a:ext uri="{FF2B5EF4-FFF2-40B4-BE49-F238E27FC236}">
                <a16:creationId xmlns:a16="http://schemas.microsoft.com/office/drawing/2014/main" id="{52688A0E-852F-1EDE-3363-15BF148F7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993775"/>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0" name="Picture 8">
            <a:extLst>
              <a:ext uri="{FF2B5EF4-FFF2-40B4-BE49-F238E27FC236}">
                <a16:creationId xmlns:a16="http://schemas.microsoft.com/office/drawing/2014/main" id="{00462DBC-22E6-E5BE-5D86-56187613E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9144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9" name="Rectangle 9">
            <a:extLst>
              <a:ext uri="{FF2B5EF4-FFF2-40B4-BE49-F238E27FC236}">
                <a16:creationId xmlns:a16="http://schemas.microsoft.com/office/drawing/2014/main" id="{A840F27D-07D0-3CA3-71FD-CACEFD430D13}"/>
              </a:ext>
            </a:extLst>
          </p:cNvPr>
          <p:cNvSpPr>
            <a:spLocks noChangeArrowheads="1"/>
          </p:cNvSpPr>
          <p:nvPr/>
        </p:nvSpPr>
        <p:spPr bwMode="auto">
          <a:xfrm>
            <a:off x="0" y="533400"/>
            <a:ext cx="906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u="sng"/>
              <a:t>Name      Formula   amount</a:t>
            </a:r>
          </a:p>
        </p:txBody>
      </p:sp>
      <p:pic>
        <p:nvPicPr>
          <p:cNvPr id="131082" name="Picture 10">
            <a:extLst>
              <a:ext uri="{FF2B5EF4-FFF2-40B4-BE49-F238E27FC236}">
                <a16:creationId xmlns:a16="http://schemas.microsoft.com/office/drawing/2014/main" id="{0FC528D6-88C4-02AB-A4EC-E2DD2954C4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746375"/>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1" name="Rectangle 11">
            <a:extLst>
              <a:ext uri="{FF2B5EF4-FFF2-40B4-BE49-F238E27FC236}">
                <a16:creationId xmlns:a16="http://schemas.microsoft.com/office/drawing/2014/main" id="{B0E5F808-E8FF-9FAC-7055-EB0B519CD798}"/>
              </a:ext>
            </a:extLst>
          </p:cNvPr>
          <p:cNvSpPr>
            <a:spLocks noChangeArrowheads="1"/>
          </p:cNvSpPr>
          <p:nvPr/>
        </p:nvSpPr>
        <p:spPr bwMode="auto">
          <a:xfrm>
            <a:off x="0" y="1143000"/>
            <a:ext cx="6705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spcBef>
                <a:spcPct val="50000"/>
              </a:spcBef>
            </a:pPr>
            <a:r>
              <a:rPr lang="en-US" altLang="en-US" sz="3600" b="1"/>
              <a:t>Nitrogen     N</a:t>
            </a:r>
            <a:r>
              <a:rPr lang="en-US" altLang="en-US" sz="3600" b="1" baseline="-25000"/>
              <a:t>2</a:t>
            </a:r>
            <a:r>
              <a:rPr lang="en-US" altLang="en-US" sz="3600" b="1"/>
              <a:t>      78 % </a:t>
            </a:r>
          </a:p>
          <a:p>
            <a:pPr algn="l" eaLnBrk="1" hangingPunct="1">
              <a:spcBef>
                <a:spcPct val="50000"/>
              </a:spcBef>
            </a:pPr>
            <a:r>
              <a:rPr lang="en-US" altLang="en-US" sz="3600" b="1"/>
              <a:t>Oxygen       O</a:t>
            </a:r>
            <a:r>
              <a:rPr lang="en-US" altLang="en-US" sz="3600" b="1" baseline="-25000"/>
              <a:t>2</a:t>
            </a:r>
            <a:r>
              <a:rPr lang="en-US" altLang="en-US" sz="3600" b="1"/>
              <a:t>      21 % </a:t>
            </a:r>
          </a:p>
          <a:p>
            <a:pPr algn="l" eaLnBrk="1" hangingPunct="1">
              <a:spcBef>
                <a:spcPct val="50000"/>
              </a:spcBef>
            </a:pPr>
            <a:r>
              <a:rPr lang="en-US" altLang="en-US" sz="3600" b="1"/>
              <a:t>Argon           Ar        1 % </a:t>
            </a:r>
          </a:p>
          <a:p>
            <a:pPr algn="l" eaLnBrk="1" hangingPunct="1">
              <a:spcBef>
                <a:spcPct val="50000"/>
              </a:spcBef>
            </a:pPr>
            <a:r>
              <a:rPr lang="en-US" altLang="en-US" sz="3600" b="1"/>
              <a:t>Carbon        CO</a:t>
            </a:r>
            <a:r>
              <a:rPr lang="en-US" altLang="en-US" sz="3600" b="1" baseline="-25000"/>
              <a:t>2</a:t>
            </a:r>
            <a:r>
              <a:rPr lang="en-US" altLang="en-US" sz="3600" b="1"/>
              <a:t>     0.03 % </a:t>
            </a:r>
          </a:p>
          <a:p>
            <a:pPr algn="l" eaLnBrk="1" hangingPunct="1">
              <a:spcBef>
                <a:spcPct val="50000"/>
              </a:spcBef>
            </a:pPr>
            <a:r>
              <a:rPr lang="en-US" altLang="en-US" sz="3600" b="1"/>
              <a:t>Dioxide</a:t>
            </a:r>
          </a:p>
        </p:txBody>
      </p:sp>
      <p:pic>
        <p:nvPicPr>
          <p:cNvPr id="131084" name="Picture 12">
            <a:extLst>
              <a:ext uri="{FF2B5EF4-FFF2-40B4-BE49-F238E27FC236}">
                <a16:creationId xmlns:a16="http://schemas.microsoft.com/office/drawing/2014/main" id="{90B504AF-4554-CF93-1A62-3299396B9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262563"/>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3" name="Line 13">
            <a:extLst>
              <a:ext uri="{FF2B5EF4-FFF2-40B4-BE49-F238E27FC236}">
                <a16:creationId xmlns:a16="http://schemas.microsoft.com/office/drawing/2014/main" id="{42B45B45-E3BC-4AD2-4C16-0647BD56C2F2}"/>
              </a:ext>
            </a:extLst>
          </p:cNvPr>
          <p:cNvSpPr>
            <a:spLocks noChangeShapeType="1"/>
          </p:cNvSpPr>
          <p:nvPr/>
        </p:nvSpPr>
        <p:spPr bwMode="auto">
          <a:xfrm>
            <a:off x="5181600" y="2286000"/>
            <a:ext cx="1676400" cy="0"/>
          </a:xfrm>
          <a:prstGeom prst="line">
            <a:avLst/>
          </a:prstGeom>
          <a:noFill/>
          <a:ln w="5080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094" name="Line 14">
            <a:extLst>
              <a:ext uri="{FF2B5EF4-FFF2-40B4-BE49-F238E27FC236}">
                <a16:creationId xmlns:a16="http://schemas.microsoft.com/office/drawing/2014/main" id="{1BA69438-B051-88A6-0CC5-5A5667FE193A}"/>
              </a:ext>
            </a:extLst>
          </p:cNvPr>
          <p:cNvSpPr>
            <a:spLocks noChangeShapeType="1"/>
          </p:cNvSpPr>
          <p:nvPr/>
        </p:nvSpPr>
        <p:spPr bwMode="auto">
          <a:xfrm>
            <a:off x="4343400" y="4419600"/>
            <a:ext cx="1143000" cy="685800"/>
          </a:xfrm>
          <a:prstGeom prst="line">
            <a:avLst/>
          </a:prstGeom>
          <a:noFill/>
          <a:ln w="5080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repeatCount="indefinite" accel="50000" decel="50000" autoRev="1" fill="hold" nodeType="withEffect">
                                  <p:stCondLst>
                                    <p:cond delay="0"/>
                                  </p:stCondLst>
                                  <p:childTnLst>
                                    <p:animMotion origin="layout" path="M -0.00521 0.02176 L 0 0 " pathEditMode="relative" rAng="0" ptsTypes="AA">
                                      <p:cBhvr>
                                        <p:cTn id="6" dur="3000" fill="hold"/>
                                        <p:tgtEl>
                                          <p:spTgt spid="131076"/>
                                        </p:tgtEl>
                                        <p:attrNameLst>
                                          <p:attrName>ppt_x</p:attrName>
                                          <p:attrName>ppt_y</p:attrName>
                                        </p:attrNameLst>
                                      </p:cBhvr>
                                      <p:rCtr x="260" y="-1088"/>
                                    </p:animMotion>
                                  </p:childTnLst>
                                </p:cTn>
                              </p:par>
                              <p:par>
                                <p:cTn id="7" presetID="56" presetClass="path" presetSubtype="0" repeatCount="indefinite" accel="50000" decel="50000" autoRev="1" fill="hold" nodeType="withEffect">
                                  <p:stCondLst>
                                    <p:cond delay="0"/>
                                  </p:stCondLst>
                                  <p:childTnLst>
                                    <p:animMotion origin="layout" path="M 0.00313 0.02523 L -3.33333E-6 0 " pathEditMode="relative" rAng="0" ptsTypes="AA">
                                      <p:cBhvr>
                                        <p:cTn id="8" dur="3000" fill="hold"/>
                                        <p:tgtEl>
                                          <p:spTgt spid="131077"/>
                                        </p:tgtEl>
                                        <p:attrNameLst>
                                          <p:attrName>ppt_x</p:attrName>
                                          <p:attrName>ppt_y</p:attrName>
                                        </p:attrNameLst>
                                      </p:cBhvr>
                                      <p:rCtr x="-156" y="-1273"/>
                                    </p:animMotion>
                                  </p:childTnLst>
                                </p:cTn>
                              </p:par>
                              <p:par>
                                <p:cTn id="9" presetID="56" presetClass="path" presetSubtype="0" repeatCount="indefinite" accel="50000" decel="50000" autoRev="1" fill="hold" nodeType="withEffect">
                                  <p:stCondLst>
                                    <p:cond delay="0"/>
                                  </p:stCondLst>
                                  <p:childTnLst>
                                    <p:animMotion origin="layout" path="M 0.00834 -0.00579 L -3.33333E-6 3.33333E-6 " pathEditMode="relative" rAng="0" ptsTypes="AA">
                                      <p:cBhvr>
                                        <p:cTn id="10" dur="2000" fill="hold"/>
                                        <p:tgtEl>
                                          <p:spTgt spid="131080"/>
                                        </p:tgtEl>
                                        <p:attrNameLst>
                                          <p:attrName>ppt_x</p:attrName>
                                          <p:attrName>ppt_y</p:attrName>
                                        </p:attrNameLst>
                                      </p:cBhvr>
                                      <p:rCtr x="-417" y="278"/>
                                    </p:animMotion>
                                  </p:childTnLst>
                                </p:cTn>
                              </p:par>
                              <p:par>
                                <p:cTn id="11" presetID="56" presetClass="path" presetSubtype="0" repeatCount="indefinite" accel="50000" decel="50000" autoRev="1" fill="hold" nodeType="withEffect">
                                  <p:stCondLst>
                                    <p:cond delay="0"/>
                                  </p:stCondLst>
                                  <p:childTnLst>
                                    <p:animMotion origin="layout" path="M -0.00833 -0.00602 L -3.33333E-6 3.33333E-6 " pathEditMode="relative" rAng="0" ptsTypes="AA">
                                      <p:cBhvr>
                                        <p:cTn id="12" dur="2000" fill="hold"/>
                                        <p:tgtEl>
                                          <p:spTgt spid="131079"/>
                                        </p:tgtEl>
                                        <p:attrNameLst>
                                          <p:attrName>ppt_x</p:attrName>
                                          <p:attrName>ppt_y</p:attrName>
                                        </p:attrNameLst>
                                      </p:cBhvr>
                                      <p:rCtr x="417" y="301"/>
                                    </p:animMotion>
                                  </p:childTnLst>
                                </p:cTn>
                              </p:par>
                              <p:par>
                                <p:cTn id="13" presetID="42" presetClass="path" presetSubtype="0" repeatCount="indefinite" accel="50000" decel="50000" autoRev="1" fill="hold" nodeType="withEffect">
                                  <p:stCondLst>
                                    <p:cond delay="0"/>
                                  </p:stCondLst>
                                  <p:childTnLst>
                                    <p:animMotion origin="layout" path="M 3.33333E-6 1.48148E-6 L 0.01041 -0.01621 " pathEditMode="relative" rAng="0" ptsTypes="AA">
                                      <p:cBhvr>
                                        <p:cTn id="14" dur="2000" fill="hold"/>
                                        <p:tgtEl>
                                          <p:spTgt spid="131078"/>
                                        </p:tgtEl>
                                        <p:attrNameLst>
                                          <p:attrName>ppt_x</p:attrName>
                                          <p:attrName>ppt_y</p:attrName>
                                        </p:attrNameLst>
                                      </p:cBhvr>
                                      <p:rCtr x="521" y="-810"/>
                                    </p:animMotion>
                                  </p:childTnLst>
                                </p:cTn>
                              </p:par>
                              <p:par>
                                <p:cTn id="15" presetID="42" presetClass="path" presetSubtype="0" repeatCount="indefinite" accel="50000" decel="50000" autoRev="1" fill="hold" nodeType="withEffect">
                                  <p:stCondLst>
                                    <p:cond delay="0"/>
                                  </p:stCondLst>
                                  <p:childTnLst>
                                    <p:animMotion origin="layout" path="M 3.33333E-6 0.02754 L 3.33333E-6 3.33333E-6 " pathEditMode="relative" rAng="0" ptsTypes="AA">
                                      <p:cBhvr>
                                        <p:cTn id="16" dur="2000" fill="hold"/>
                                        <p:tgtEl>
                                          <p:spTgt spid="131074"/>
                                        </p:tgtEl>
                                        <p:attrNameLst>
                                          <p:attrName>ppt_x</p:attrName>
                                          <p:attrName>ppt_y</p:attrName>
                                        </p:attrNameLst>
                                      </p:cBhvr>
                                      <p:rCtr x="0" y="-1389"/>
                                    </p:animMotion>
                                  </p:childTnLst>
                                </p:cTn>
                              </p:par>
                              <p:par>
                                <p:cTn id="17" presetID="42" presetClass="path" presetSubtype="0" repeatCount="indefinite" accel="50000" decel="50000" autoRev="1" fill="hold" nodeType="withEffect">
                                  <p:stCondLst>
                                    <p:cond delay="0"/>
                                  </p:stCondLst>
                                  <p:childTnLst>
                                    <p:animMotion origin="layout" path="M -0.00833 0.00532 L -3.33333E-6 0 " pathEditMode="relative" rAng="0" ptsTypes="AA">
                                      <p:cBhvr>
                                        <p:cTn id="18" dur="2000" fill="hold"/>
                                        <p:tgtEl>
                                          <p:spTgt spid="131084"/>
                                        </p:tgtEl>
                                        <p:attrNameLst>
                                          <p:attrName>ppt_x</p:attrName>
                                          <p:attrName>ppt_y</p:attrName>
                                        </p:attrNameLst>
                                      </p:cBhvr>
                                      <p:rCtr x="417" y="-278"/>
                                    </p:animMotion>
                                  </p:childTnLst>
                                </p:cTn>
                              </p:par>
                              <p:par>
                                <p:cTn id="19" presetID="1" presetClass="path" presetSubtype="0" repeatCount="indefinite" fill="hold" nodeType="withEffect">
                                  <p:stCondLst>
                                    <p:cond delay="0"/>
                                  </p:stCondLst>
                                  <p:childTnLst>
                                    <p:animMotion origin="layout" path="M 0.00625 0.00533 C 0.01406 0.00533 0.02083 0.00139 0.02083 -0.00301 C 0.02083 -0.00764 0.01406 -0.01088 0.00625 -0.01088 C -0.00191 -0.01088 -0.00834 -0.00764 -0.00834 -0.00301 C -0.00834 0.00139 -0.00191 0.00533 0.00625 0.00533 Z " pathEditMode="relative" rAng="0" ptsTypes="fffff">
                                      <p:cBhvr>
                                        <p:cTn id="20" dur="3000" fill="hold"/>
                                        <p:tgtEl>
                                          <p:spTgt spid="131082"/>
                                        </p:tgtEl>
                                        <p:attrNameLst>
                                          <p:attrName>ppt_x</p:attrName>
                                          <p:attrName>ppt_y</p:attrName>
                                        </p:attrNameLst>
                                      </p:cBhvr>
                                      <p:rCtr x="0" y="-810"/>
                                    </p:animMotion>
                                  </p:childTnLst>
                                </p:cTn>
                              </p:par>
                              <p:par>
                                <p:cTn id="21" presetID="3" presetClass="emph" presetSubtype="10" repeatCount="10000" autoRev="1" fill="hold" nodeType="withEffect">
                                  <p:stCondLst>
                                    <p:cond delay="0"/>
                                  </p:stCondLst>
                                  <p:childTnLst>
                                    <p:animClr clrSpc="hsl" dir="ccw">
                                      <p:cBhvr override="childStyle">
                                        <p:cTn id="22" dur="5000" fill="hold"/>
                                        <p:tgtEl>
                                          <p:spTgt spid="13107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F24F06-056C-892C-382B-D0868E896FA2}"/>
              </a:ext>
            </a:extLst>
          </p:cNvPr>
          <p:cNvSpPr>
            <a:spLocks noChangeArrowheads="1"/>
          </p:cNvSpPr>
          <p:nvPr/>
        </p:nvSpPr>
        <p:spPr bwMode="auto">
          <a:xfrm>
            <a:off x="2362200" y="304800"/>
            <a:ext cx="65532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spcBef>
                <a:spcPct val="50000"/>
              </a:spcBef>
            </a:pPr>
            <a:r>
              <a:rPr lang="en-US" altLang="en-US" sz="4800"/>
              <a:t>Which is an example of a chemical change?</a:t>
            </a:r>
            <a:br>
              <a:rPr lang="en-US" altLang="en-US" sz="4800"/>
            </a:br>
            <a:r>
              <a:rPr lang="en-US" altLang="en-US" sz="4800"/>
              <a:t>pepper being ground onto a salad </a:t>
            </a:r>
            <a:br>
              <a:rPr lang="en-US" altLang="en-US" sz="4800"/>
            </a:br>
            <a:r>
              <a:rPr lang="en-US" altLang="en-US" sz="4800"/>
              <a:t>a match being lit </a:t>
            </a:r>
            <a:br>
              <a:rPr lang="en-US" altLang="en-US" sz="4800"/>
            </a:br>
            <a:r>
              <a:rPr lang="en-US" altLang="en-US" sz="4800"/>
              <a:t>sugar being dissolved in water </a:t>
            </a:r>
            <a:br>
              <a:rPr lang="en-US" altLang="en-US" sz="4800"/>
            </a:br>
            <a:r>
              <a:rPr lang="en-US" altLang="en-US" sz="4800"/>
              <a:t>wood being chopped </a:t>
            </a:r>
            <a:endParaRPr lang="pt-BR" altLang="en-US" sz="4800"/>
          </a:p>
        </p:txBody>
      </p:sp>
      <p:pic>
        <p:nvPicPr>
          <p:cNvPr id="19459" name="Picture 3" descr="j0350037">
            <a:extLst>
              <a:ext uri="{FF2B5EF4-FFF2-40B4-BE49-F238E27FC236}">
                <a16:creationId xmlns:a16="http://schemas.microsoft.com/office/drawing/2014/main" id="{9821A70B-DA37-B40B-41F4-BA84C3704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1828800"/>
            <a:ext cx="7381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j0350037">
            <a:extLst>
              <a:ext uri="{FF2B5EF4-FFF2-40B4-BE49-F238E27FC236}">
                <a16:creationId xmlns:a16="http://schemas.microsoft.com/office/drawing/2014/main" id="{B2273CB5-4A9A-64CB-CD6F-699B1576F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76600"/>
            <a:ext cx="7381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j0350037">
            <a:extLst>
              <a:ext uri="{FF2B5EF4-FFF2-40B4-BE49-F238E27FC236}">
                <a16:creationId xmlns:a16="http://schemas.microsoft.com/office/drawing/2014/main" id="{2F4B951C-4A4D-8C4B-7344-A135692B5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114800"/>
            <a:ext cx="7381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j0350037">
            <a:extLst>
              <a:ext uri="{FF2B5EF4-FFF2-40B4-BE49-F238E27FC236}">
                <a16:creationId xmlns:a16="http://schemas.microsoft.com/office/drawing/2014/main" id="{34475916-1250-B51B-336A-FCAFC2167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505450"/>
            <a:ext cx="7381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CC99FF"/>
            </a:gs>
          </a:gsLst>
          <a:lin ang="5400000" scaled="1"/>
        </a:gradFill>
        <a:effectLst/>
      </p:bgPr>
    </p:bg>
    <p:spTree>
      <p:nvGrpSpPr>
        <p:cNvPr id="1" name=""/>
        <p:cNvGrpSpPr/>
        <p:nvPr/>
      </p:nvGrpSpPr>
      <p:grpSpPr>
        <a:xfrm>
          <a:off x="0" y="0"/>
          <a:ext cx="0" cy="0"/>
          <a:chOff x="0" y="0"/>
          <a:chExt cx="0" cy="0"/>
        </a:xfrm>
      </p:grpSpPr>
      <p:pic>
        <p:nvPicPr>
          <p:cNvPr id="132098" name="Picture 2">
            <a:extLst>
              <a:ext uri="{FF2B5EF4-FFF2-40B4-BE49-F238E27FC236}">
                <a16:creationId xmlns:a16="http://schemas.microsoft.com/office/drawing/2014/main" id="{7ACC755E-C92F-904F-7153-87CCBD35B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93975"/>
            <a:ext cx="6286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3">
            <a:extLst>
              <a:ext uri="{FF2B5EF4-FFF2-40B4-BE49-F238E27FC236}">
                <a16:creationId xmlns:a16="http://schemas.microsoft.com/office/drawing/2014/main" id="{995CCC77-42FA-00AD-4756-8989B25ED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755775"/>
            <a:ext cx="6286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Rectangle 4">
            <a:extLst>
              <a:ext uri="{FF2B5EF4-FFF2-40B4-BE49-F238E27FC236}">
                <a16:creationId xmlns:a16="http://schemas.microsoft.com/office/drawing/2014/main" id="{5B1A06A8-B8D8-9348-A793-8C5721611FD9}"/>
              </a:ext>
            </a:extLst>
          </p:cNvPr>
          <p:cNvSpPr>
            <a:spLocks noChangeArrowheads="1"/>
          </p:cNvSpPr>
          <p:nvPr/>
        </p:nvSpPr>
        <p:spPr bwMode="auto">
          <a:xfrm>
            <a:off x="3048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a:solidFill>
                  <a:srgbClr val="3333FF"/>
                </a:solidFill>
              </a:rPr>
              <a:t>Air is a mixture of several gases</a:t>
            </a:r>
            <a:r>
              <a:rPr lang="en-US" altLang="en-US" sz="4400"/>
              <a:t>  </a:t>
            </a:r>
          </a:p>
        </p:txBody>
      </p:sp>
      <p:sp>
        <p:nvSpPr>
          <p:cNvPr id="175109" name="Rectangle 5">
            <a:extLst>
              <a:ext uri="{FF2B5EF4-FFF2-40B4-BE49-F238E27FC236}">
                <a16:creationId xmlns:a16="http://schemas.microsoft.com/office/drawing/2014/main" id="{9504CC98-41CF-3E95-ABBA-430493968549}"/>
              </a:ext>
            </a:extLst>
          </p:cNvPr>
          <p:cNvSpPr>
            <a:spLocks noChangeArrowheads="1"/>
          </p:cNvSpPr>
          <p:nvPr/>
        </p:nvSpPr>
        <p:spPr bwMode="auto">
          <a:xfrm>
            <a:off x="0" y="533400"/>
            <a:ext cx="906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u="sng"/>
              <a:t>Name      Formula   amount</a:t>
            </a:r>
          </a:p>
        </p:txBody>
      </p:sp>
      <p:pic>
        <p:nvPicPr>
          <p:cNvPr id="132102" name="Picture 6">
            <a:extLst>
              <a:ext uri="{FF2B5EF4-FFF2-40B4-BE49-F238E27FC236}">
                <a16:creationId xmlns:a16="http://schemas.microsoft.com/office/drawing/2014/main" id="{9A07A851-F02D-E115-3B31-D45165C4B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184775"/>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3" name="Picture 7">
            <a:extLst>
              <a:ext uri="{FF2B5EF4-FFF2-40B4-BE49-F238E27FC236}">
                <a16:creationId xmlns:a16="http://schemas.microsoft.com/office/drawing/2014/main" id="{07384284-17B5-E3E1-9D03-483F7F92A5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593975"/>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2" name="Rectangle 8">
            <a:extLst>
              <a:ext uri="{FF2B5EF4-FFF2-40B4-BE49-F238E27FC236}">
                <a16:creationId xmlns:a16="http://schemas.microsoft.com/office/drawing/2014/main" id="{308AF0C9-5594-D497-1320-7E299CA32F29}"/>
              </a:ext>
            </a:extLst>
          </p:cNvPr>
          <p:cNvSpPr>
            <a:spLocks noChangeArrowheads="1"/>
          </p:cNvSpPr>
          <p:nvPr/>
        </p:nvSpPr>
        <p:spPr bwMode="auto">
          <a:xfrm>
            <a:off x="0" y="1143000"/>
            <a:ext cx="67056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spcBef>
                <a:spcPct val="50000"/>
              </a:spcBef>
            </a:pPr>
            <a:r>
              <a:rPr lang="en-US" altLang="en-US" sz="3600" b="1"/>
              <a:t>Neon          Ne    0.002 %</a:t>
            </a:r>
            <a:r>
              <a:rPr lang="en-US" altLang="en-US" sz="3600"/>
              <a:t> </a:t>
            </a:r>
          </a:p>
          <a:p>
            <a:pPr algn="l" eaLnBrk="1" hangingPunct="1">
              <a:spcBef>
                <a:spcPct val="50000"/>
              </a:spcBef>
            </a:pPr>
            <a:r>
              <a:rPr lang="en-US" altLang="en-US" sz="3600" b="1"/>
              <a:t>Methane   CH</a:t>
            </a:r>
            <a:r>
              <a:rPr lang="en-US" altLang="en-US" sz="3600" b="1" baseline="-25000"/>
              <a:t>4</a:t>
            </a:r>
            <a:r>
              <a:rPr lang="en-US" altLang="en-US" sz="3600" b="1"/>
              <a:t>   0.0002 % </a:t>
            </a:r>
          </a:p>
          <a:p>
            <a:pPr algn="l" eaLnBrk="1" hangingPunct="1">
              <a:spcBef>
                <a:spcPct val="50000"/>
              </a:spcBef>
            </a:pPr>
            <a:r>
              <a:rPr lang="en-US" altLang="en-US" sz="3600" b="1"/>
              <a:t>Helium       He   0.000524 % </a:t>
            </a:r>
          </a:p>
          <a:p>
            <a:pPr algn="l" eaLnBrk="1" hangingPunct="1">
              <a:spcBef>
                <a:spcPct val="50000"/>
              </a:spcBef>
            </a:pPr>
            <a:r>
              <a:rPr lang="en-US" altLang="en-US" sz="3600" b="1"/>
              <a:t>Krypton      Kr   0.000114 % </a:t>
            </a:r>
          </a:p>
          <a:p>
            <a:pPr algn="l" eaLnBrk="1" hangingPunct="1">
              <a:spcBef>
                <a:spcPct val="50000"/>
              </a:spcBef>
            </a:pPr>
            <a:r>
              <a:rPr lang="en-US" altLang="en-US" sz="3600" b="1"/>
              <a:t>Hydrogen   H</a:t>
            </a:r>
            <a:r>
              <a:rPr lang="en-US" altLang="en-US" sz="3600" b="1" baseline="-25000"/>
              <a:t>2</a:t>
            </a:r>
            <a:r>
              <a:rPr lang="en-US" altLang="en-US" sz="3600" b="1"/>
              <a:t>   0.00005 % </a:t>
            </a:r>
          </a:p>
          <a:p>
            <a:pPr algn="l" eaLnBrk="1" hangingPunct="1">
              <a:spcBef>
                <a:spcPct val="50000"/>
              </a:spcBef>
            </a:pPr>
            <a:r>
              <a:rPr lang="en-US" altLang="en-US" sz="3600" b="1"/>
              <a:t>Xenon         Xe  0.0000087 % </a:t>
            </a:r>
          </a:p>
        </p:txBody>
      </p:sp>
      <p:pic>
        <p:nvPicPr>
          <p:cNvPr id="132105" name="Picture 9">
            <a:extLst>
              <a:ext uri="{FF2B5EF4-FFF2-40B4-BE49-F238E27FC236}">
                <a16:creationId xmlns:a16="http://schemas.microsoft.com/office/drawing/2014/main" id="{344AEA08-5A81-76E6-6BA0-7C2042B9B9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584575"/>
            <a:ext cx="8985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10">
            <a:extLst>
              <a:ext uri="{FF2B5EF4-FFF2-40B4-BE49-F238E27FC236}">
                <a16:creationId xmlns:a16="http://schemas.microsoft.com/office/drawing/2014/main" id="{E9D6625D-AE22-074C-D312-21593C8E4E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866900"/>
            <a:ext cx="12001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7" name="Picture 11">
            <a:extLst>
              <a:ext uri="{FF2B5EF4-FFF2-40B4-BE49-F238E27FC236}">
                <a16:creationId xmlns:a16="http://schemas.microsoft.com/office/drawing/2014/main" id="{A0D215E5-5C2C-EACF-2BD4-4D6018A86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441575"/>
            <a:ext cx="6286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8" name="Picture 12">
            <a:extLst>
              <a:ext uri="{FF2B5EF4-FFF2-40B4-BE49-F238E27FC236}">
                <a16:creationId xmlns:a16="http://schemas.microsoft.com/office/drawing/2014/main" id="{9567DD56-0BE7-C891-2E80-708CA412B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9575"/>
            <a:ext cx="6286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7" name="Line 13">
            <a:extLst>
              <a:ext uri="{FF2B5EF4-FFF2-40B4-BE49-F238E27FC236}">
                <a16:creationId xmlns:a16="http://schemas.microsoft.com/office/drawing/2014/main" id="{D017A67F-3AFE-1CBE-14F7-40A85F470339}"/>
              </a:ext>
            </a:extLst>
          </p:cNvPr>
          <p:cNvSpPr>
            <a:spLocks noChangeShapeType="1"/>
          </p:cNvSpPr>
          <p:nvPr/>
        </p:nvSpPr>
        <p:spPr bwMode="auto">
          <a:xfrm>
            <a:off x="5715000" y="4727575"/>
            <a:ext cx="1676400" cy="0"/>
          </a:xfrm>
          <a:prstGeom prst="line">
            <a:avLst/>
          </a:prstGeom>
          <a:noFill/>
          <a:ln w="5080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32110" name="Picture 14">
            <a:extLst>
              <a:ext uri="{FF2B5EF4-FFF2-40B4-BE49-F238E27FC236}">
                <a16:creationId xmlns:a16="http://schemas.microsoft.com/office/drawing/2014/main" id="{86EF392D-89F7-6627-1382-6270977CC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422775"/>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1" name="Picture 15">
            <a:extLst>
              <a:ext uri="{FF2B5EF4-FFF2-40B4-BE49-F238E27FC236}">
                <a16:creationId xmlns:a16="http://schemas.microsoft.com/office/drawing/2014/main" id="{EB9297C3-8DE2-748A-5FC7-C25261089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4346575"/>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20" name="Line 16">
            <a:extLst>
              <a:ext uri="{FF2B5EF4-FFF2-40B4-BE49-F238E27FC236}">
                <a16:creationId xmlns:a16="http://schemas.microsoft.com/office/drawing/2014/main" id="{32C6569E-C4A3-6068-35FB-74F1C9F8B3AC}"/>
              </a:ext>
            </a:extLst>
          </p:cNvPr>
          <p:cNvSpPr>
            <a:spLocks noChangeShapeType="1"/>
          </p:cNvSpPr>
          <p:nvPr/>
        </p:nvSpPr>
        <p:spPr bwMode="auto">
          <a:xfrm>
            <a:off x="5410200" y="2289175"/>
            <a:ext cx="1219200" cy="0"/>
          </a:xfrm>
          <a:prstGeom prst="line">
            <a:avLst/>
          </a:prstGeom>
          <a:noFill/>
          <a:ln w="5080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32113" name="Picture 17">
            <a:extLst>
              <a:ext uri="{FF2B5EF4-FFF2-40B4-BE49-F238E27FC236}">
                <a16:creationId xmlns:a16="http://schemas.microsoft.com/office/drawing/2014/main" id="{B04CDCA1-0D62-ADCD-82D2-4764146A5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0668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14" name="Rectangle 18">
            <a:extLst>
              <a:ext uri="{FF2B5EF4-FFF2-40B4-BE49-F238E27FC236}">
                <a16:creationId xmlns:a16="http://schemas.microsoft.com/office/drawing/2014/main" id="{141216FA-AB3C-BD94-D0B6-97D74D6BE08A}"/>
              </a:ext>
            </a:extLst>
          </p:cNvPr>
          <p:cNvSpPr>
            <a:spLocks noChangeArrowheads="1"/>
          </p:cNvSpPr>
          <p:nvPr/>
        </p:nvSpPr>
        <p:spPr bwMode="auto">
          <a:xfrm>
            <a:off x="5257800" y="762000"/>
            <a:ext cx="1676400" cy="55626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32115" name="WordArt 19">
            <a:extLst>
              <a:ext uri="{FF2B5EF4-FFF2-40B4-BE49-F238E27FC236}">
                <a16:creationId xmlns:a16="http://schemas.microsoft.com/office/drawing/2014/main" id="{2A2A5785-7AE2-DF4D-7759-ABA2EFC5161D}"/>
              </a:ext>
            </a:extLst>
          </p:cNvPr>
          <p:cNvSpPr>
            <a:spLocks noChangeArrowheads="1" noChangeShapeType="1" noTextEdit="1"/>
          </p:cNvSpPr>
          <p:nvPr/>
        </p:nvSpPr>
        <p:spPr bwMode="auto">
          <a:xfrm>
            <a:off x="3810000" y="5715000"/>
            <a:ext cx="4800600" cy="990600"/>
          </a:xfrm>
          <a:prstGeom prst="rect">
            <a:avLst/>
          </a:prstGeom>
        </p:spPr>
        <p:txBody>
          <a:bodyPr wrap="none" fromWordArt="1">
            <a:prstTxWarp prst="textCascadeUp">
              <a:avLst>
                <a:gd name="adj" fmla="val 81569"/>
              </a:avLst>
            </a:prstTxWarp>
            <a:scene3d>
              <a:camera prst="legacyPerspectiveFront">
                <a:rot lat="21419997" lon="21480000" rev="0"/>
              </a:camera>
              <a:lightRig rig="legacyHarsh2" dir="b"/>
            </a:scene3d>
            <a:sp3d extrusionH="36306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High Tower Text" panose="02040502050506030303" pitchFamily="18" charset="0"/>
              </a:rPr>
              <a:t>Noble (inert) Gas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childTnLst>
                                    <p:animMotion origin="layout" path="M 3.33333E-6 1.48148E-6 L 0.01041 -0.01621 " pathEditMode="relative" rAng="0" ptsTypes="AA">
                                      <p:cBhvr>
                                        <p:cTn id="6" dur="5000" fill="hold"/>
                                        <p:tgtEl>
                                          <p:spTgt spid="132106"/>
                                        </p:tgtEl>
                                        <p:attrNameLst>
                                          <p:attrName>ppt_x</p:attrName>
                                          <p:attrName>ppt_y</p:attrName>
                                        </p:attrNameLst>
                                      </p:cBhvr>
                                      <p:rCtr x="521" y="-810"/>
                                    </p:animMotion>
                                  </p:childTnLst>
                                </p:cTn>
                              </p:par>
                              <p:par>
                                <p:cTn id="7" presetID="49" presetClass="path" presetSubtype="0" repeatCount="indefinite" accel="50000" decel="50000" autoRev="1" fill="hold" nodeType="withEffect">
                                  <p:stCondLst>
                                    <p:cond delay="0"/>
                                  </p:stCondLst>
                                  <p:childTnLst>
                                    <p:animMotion origin="layout" path="M 3.33333E-6 4.44444E-6 L 0.00937 0.00763 " pathEditMode="relative" rAng="0" ptsTypes="AA">
                                      <p:cBhvr>
                                        <p:cTn id="8" dur="5000" fill="hold"/>
                                        <p:tgtEl>
                                          <p:spTgt spid="132098"/>
                                        </p:tgtEl>
                                        <p:attrNameLst>
                                          <p:attrName>ppt_x</p:attrName>
                                          <p:attrName>ppt_y</p:attrName>
                                        </p:attrNameLst>
                                      </p:cBhvr>
                                      <p:rCtr x="469" y="370"/>
                                    </p:animMotion>
                                  </p:childTnLst>
                                </p:cTn>
                              </p:par>
                              <p:par>
                                <p:cTn id="9" presetID="49" presetClass="path" presetSubtype="0" repeatCount="indefinite" accel="50000" decel="50000" autoRev="1" fill="hold" nodeType="withEffect">
                                  <p:stCondLst>
                                    <p:cond delay="0"/>
                                  </p:stCondLst>
                                  <p:childTnLst>
                                    <p:animMotion origin="layout" path="M 3.33333E-6 -3.33333E-6 L 0.00937 0.01968 " pathEditMode="relative" rAng="0" ptsTypes="AA">
                                      <p:cBhvr>
                                        <p:cTn id="10" dur="5000" spd="-100000" fill="hold"/>
                                        <p:tgtEl>
                                          <p:spTgt spid="132107"/>
                                        </p:tgtEl>
                                        <p:attrNameLst>
                                          <p:attrName>ppt_x</p:attrName>
                                          <p:attrName>ppt_y</p:attrName>
                                        </p:attrNameLst>
                                      </p:cBhvr>
                                      <p:rCtr x="469" y="972"/>
                                    </p:animMotion>
                                  </p:childTnLst>
                                </p:cTn>
                              </p:par>
                              <p:par>
                                <p:cTn id="11" presetID="49" presetClass="path" presetSubtype="0" repeatCount="indefinite" accel="50000" decel="50000" autoRev="1" fill="hold" nodeType="withEffect">
                                  <p:stCondLst>
                                    <p:cond delay="0"/>
                                  </p:stCondLst>
                                  <p:childTnLst>
                                    <p:animMotion origin="layout" path="M 3.33333E-6 2.22222E-6 L 0.01979 0.01366 " pathEditMode="relative" rAng="0" ptsTypes="AA">
                                      <p:cBhvr>
                                        <p:cTn id="12" dur="5000" spd="-100000" fill="hold"/>
                                        <p:tgtEl>
                                          <p:spTgt spid="132108"/>
                                        </p:tgtEl>
                                        <p:attrNameLst>
                                          <p:attrName>ppt_x</p:attrName>
                                          <p:attrName>ppt_y</p:attrName>
                                        </p:attrNameLst>
                                      </p:cBhvr>
                                      <p:rCtr x="990" y="671"/>
                                    </p:animMotion>
                                  </p:childTnLst>
                                </p:cTn>
                              </p:par>
                              <p:par>
                                <p:cTn id="13" presetID="49" presetClass="path" presetSubtype="0" repeatCount="indefinite" accel="50000" decel="50000" autoRev="1" fill="hold" nodeType="withEffect">
                                  <p:stCondLst>
                                    <p:cond delay="0"/>
                                  </p:stCondLst>
                                  <p:childTnLst>
                                    <p:animMotion origin="layout" path="M 3.33333E-6 2.22222E-6 L 0.00937 0.03078 " pathEditMode="relative" rAng="0" ptsTypes="AA">
                                      <p:cBhvr>
                                        <p:cTn id="14" dur="5000" fill="hold"/>
                                        <p:tgtEl>
                                          <p:spTgt spid="132099"/>
                                        </p:tgtEl>
                                        <p:attrNameLst>
                                          <p:attrName>ppt_x</p:attrName>
                                          <p:attrName>ppt_y</p:attrName>
                                        </p:attrNameLst>
                                      </p:cBhvr>
                                      <p:rCtr x="469" y="1528"/>
                                    </p:animMotion>
                                  </p:childTnLst>
                                </p:cTn>
                              </p:par>
                              <p:par>
                                <p:cTn id="15" presetID="49" presetClass="path" presetSubtype="0" repeatCount="indefinite" accel="50000" decel="50000" autoRev="1" fill="hold" nodeType="withEffect">
                                  <p:stCondLst>
                                    <p:cond delay="0"/>
                                  </p:stCondLst>
                                  <p:childTnLst>
                                    <p:animMotion origin="layout" path="M -0.01563 -0.02477 L 3.33333E-6 -3.33333E-6 " pathEditMode="relative" rAng="0" ptsTypes="AA">
                                      <p:cBhvr>
                                        <p:cTn id="16" dur="2000" fill="hold"/>
                                        <p:tgtEl>
                                          <p:spTgt spid="132110"/>
                                        </p:tgtEl>
                                        <p:attrNameLst>
                                          <p:attrName>ppt_x</p:attrName>
                                          <p:attrName>ppt_y</p:attrName>
                                        </p:attrNameLst>
                                      </p:cBhvr>
                                      <p:rCtr x="781" y="1227"/>
                                    </p:animMotion>
                                  </p:childTnLst>
                                </p:cTn>
                              </p:par>
                              <p:par>
                                <p:cTn id="17" presetID="49" presetClass="path" presetSubtype="0" repeatCount="indefinite" accel="50000" decel="50000" autoRev="1" fill="hold" nodeType="withEffect">
                                  <p:stCondLst>
                                    <p:cond delay="0"/>
                                  </p:stCondLst>
                                  <p:childTnLst>
                                    <p:animMotion origin="layout" path="M -0.01563 -0.02477 L 3.33333E-6 -3.33333E-6 " pathEditMode="relative" rAng="0" ptsTypes="AA">
                                      <p:cBhvr>
                                        <p:cTn id="18" dur="1800" spd="-100000" fill="hold"/>
                                        <p:tgtEl>
                                          <p:spTgt spid="132111"/>
                                        </p:tgtEl>
                                        <p:attrNameLst>
                                          <p:attrName>ppt_x</p:attrName>
                                          <p:attrName>ppt_y</p:attrName>
                                        </p:attrNameLst>
                                      </p:cBhvr>
                                      <p:rCtr x="781" y="1227"/>
                                    </p:animMotion>
                                  </p:childTnLst>
                                </p:cTn>
                              </p:par>
                              <p:par>
                                <p:cTn id="19" presetID="1" presetClass="path" presetSubtype="0" repeatCount="indefinite" fill="hold" nodeType="withEffect">
                                  <p:stCondLst>
                                    <p:cond delay="0"/>
                                  </p:stCondLst>
                                  <p:childTnLst>
                                    <p:animMotion origin="layout" path="M -3.33333E-6 -2.96296E-6 C 0.00452 -2.96296E-6 0.00834 0.00232 0.00834 0.00533 C 0.00834 0.00834 0.00452 0.01088 -3.33333E-6 0.01088 C -0.00468 0.01088 -0.00833 0.00834 -0.00833 0.00533 C -0.00833 0.00232 -0.00468 -2.96296E-6 -3.33333E-6 -2.96296E-6 Z " pathEditMode="relative" rAng="0" ptsTypes="fffff">
                                      <p:cBhvr>
                                        <p:cTn id="20" dur="3000" fill="hold"/>
                                        <p:tgtEl>
                                          <p:spTgt spid="132102"/>
                                        </p:tgtEl>
                                        <p:attrNameLst>
                                          <p:attrName>ppt_x</p:attrName>
                                          <p:attrName>ppt_y</p:attrName>
                                        </p:attrNameLst>
                                      </p:cBhvr>
                                      <p:rCtr x="0" y="532"/>
                                    </p:animMotion>
                                  </p:childTnLst>
                                </p:cTn>
                              </p:par>
                              <p:par>
                                <p:cTn id="21" presetID="1" presetClass="path" presetSubtype="0" repeatCount="indefinite" fill="hold" nodeType="withEffect">
                                  <p:stCondLst>
                                    <p:cond delay="0"/>
                                  </p:stCondLst>
                                  <p:childTnLst>
                                    <p:animMotion origin="layout" path="M -3.33333E-6 -3.7037E-7 C 0.00903 -3.7037E-7 0.01667 0.00347 0.01667 0.0081 C 0.01667 0.0125 0.00903 0.01644 -3.33333E-6 0.01644 C -0.00937 0.01644 -0.01666 0.0125 -0.01666 0.0081 C -0.01666 0.00347 -0.00937 -3.7037E-7 -3.33333E-6 -3.7037E-7 Z " pathEditMode="relative" rAng="0" ptsTypes="fffff">
                                      <p:cBhvr>
                                        <p:cTn id="22" dur="3000" fill="hold"/>
                                        <p:tgtEl>
                                          <p:spTgt spid="132103"/>
                                        </p:tgtEl>
                                        <p:attrNameLst>
                                          <p:attrName>ppt_x</p:attrName>
                                          <p:attrName>ppt_y</p:attrName>
                                        </p:attrNameLst>
                                      </p:cBhvr>
                                      <p:rCtr x="0" y="810"/>
                                    </p:animMotion>
                                  </p:childTnLst>
                                </p:cTn>
                              </p:par>
                              <p:par>
                                <p:cTn id="23" presetID="1" presetClass="path" presetSubtype="0" repeatCount="indefinite" fill="hold" nodeType="withEffect">
                                  <p:stCondLst>
                                    <p:cond delay="0"/>
                                  </p:stCondLst>
                                  <p:childTnLst>
                                    <p:animMotion origin="layout" path="M -3.05556E-6 -2.22222E-6 C 0.00695 -2.22222E-6 0.01268 0.00232 0.01268 0.00533 C 0.01268 0.00834 0.00695 0.01088 -3.05556E-6 0.01088 C -0.00677 0.01088 -0.01232 0.00834 -0.01232 0.00533 C -0.01232 0.00232 -0.00677 -2.22222E-6 -3.05556E-6 -2.22222E-6 Z " pathEditMode="relative" rAng="0" ptsTypes="fffff">
                                      <p:cBhvr>
                                        <p:cTn id="24" dur="3000" spd="-100000" fill="hold"/>
                                        <p:tgtEl>
                                          <p:spTgt spid="132105"/>
                                        </p:tgtEl>
                                        <p:attrNameLst>
                                          <p:attrName>ppt_x</p:attrName>
                                          <p:attrName>ppt_y</p:attrName>
                                        </p:attrNameLst>
                                      </p:cBhvr>
                                      <p:rCtr x="17" y="532"/>
                                    </p:animMotion>
                                  </p:childTnLst>
                                </p:cTn>
                              </p:par>
                              <p:par>
                                <p:cTn id="25" presetID="6" presetClass="path" presetSubtype="0" repeatCount="10000" accel="50000" decel="50000" autoRev="1" fill="hold" nodeType="withEffect">
                                  <p:stCondLst>
                                    <p:cond delay="0"/>
                                  </p:stCondLst>
                                  <p:childTnLst>
                                    <p:animMotion origin="layout" path="M 1.11022E-16 -3.7037E-6 C -0.00069 -0.00023 -0.00156 -0.00023 -0.00226 -0.00023 C -0.00573 -0.00023 -0.00833 0.00209 -0.00833 0.00533 C -0.00833 0.00834 -0.00573 0.01088 -0.00226 0.01088 C -0.00156 0.01088 -0.00069 0.01065 1.11022E-16 0.01042 C -0.00243 0.00949 -0.00399 0.00764 -0.00399 0.00533 C -0.00399 0.00278 -0.00243 0.0007 1.11022E-16 -3.7037E-6 Z " pathEditMode="relative" rAng="0" ptsTypes="fffffff">
                                      <p:cBhvr>
                                        <p:cTn id="26" dur="3000" fill="hold"/>
                                        <p:tgtEl>
                                          <p:spTgt spid="132113"/>
                                        </p:tgtEl>
                                        <p:attrNameLst>
                                          <p:attrName>ppt_x</p:attrName>
                                          <p:attrName>ppt_y</p:attrName>
                                        </p:attrNameLst>
                                      </p:cBhvr>
                                      <p:rCtr x="-417" y="532"/>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32114"/>
                                        </p:tgtEl>
                                        <p:attrNameLst>
                                          <p:attrName>style.visibility</p:attrName>
                                        </p:attrNameLst>
                                      </p:cBhvr>
                                      <p:to>
                                        <p:strVal val="visible"/>
                                      </p:to>
                                    </p:set>
                                    <p:animEffect transition="in" filter="wipe(up)">
                                      <p:cBhvr>
                                        <p:cTn id="31" dur="3000"/>
                                        <p:tgtEl>
                                          <p:spTgt spid="132114"/>
                                        </p:tgtEl>
                                      </p:cBhvr>
                                    </p:animEffect>
                                  </p:childTnLst>
                                </p:cTn>
                              </p:par>
                            </p:childTnLst>
                          </p:cTn>
                        </p:par>
                        <p:par>
                          <p:cTn id="32" fill="hold" nodeType="afterGroup">
                            <p:stCondLst>
                              <p:cond delay="3000"/>
                            </p:stCondLst>
                            <p:childTnLst>
                              <p:par>
                                <p:cTn id="33" presetID="10" presetClass="entr" presetSubtype="0" fill="hold" nodeType="afterEffect">
                                  <p:stCondLst>
                                    <p:cond delay="0"/>
                                  </p:stCondLst>
                                  <p:childTnLst>
                                    <p:set>
                                      <p:cBhvr>
                                        <p:cTn id="34" dur="1" fill="hold">
                                          <p:stCondLst>
                                            <p:cond delay="0"/>
                                          </p:stCondLst>
                                        </p:cTn>
                                        <p:tgtEl>
                                          <p:spTgt spid="132115"/>
                                        </p:tgtEl>
                                        <p:attrNameLst>
                                          <p:attrName>style.visibility</p:attrName>
                                        </p:attrNameLst>
                                      </p:cBhvr>
                                      <p:to>
                                        <p:strVal val="visible"/>
                                      </p:to>
                                    </p:set>
                                    <p:animEffect transition="in" filter="fade">
                                      <p:cBhvr>
                                        <p:cTn id="35" dur="2000"/>
                                        <p:tgtEl>
                                          <p:spTgt spid="13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4"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pic>
        <p:nvPicPr>
          <p:cNvPr id="176130" name="Picture 2" descr="compounds_molecules">
            <a:extLst>
              <a:ext uri="{FF2B5EF4-FFF2-40B4-BE49-F238E27FC236}">
                <a16:creationId xmlns:a16="http://schemas.microsoft.com/office/drawing/2014/main" id="{F938C53D-BBE7-F260-03E4-05B32C392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a:extLst>
              <a:ext uri="{FF2B5EF4-FFF2-40B4-BE49-F238E27FC236}">
                <a16:creationId xmlns:a16="http://schemas.microsoft.com/office/drawing/2014/main" id="{E28D3FB5-73F8-7D1F-81F3-B7F92864250A}"/>
              </a:ext>
            </a:extLst>
          </p:cNvPr>
          <p:cNvSpPr>
            <a:spLocks noChangeArrowheads="1"/>
          </p:cNvSpPr>
          <p:nvPr/>
        </p:nvSpPr>
        <p:spPr bwMode="auto">
          <a:xfrm>
            <a:off x="76200" y="76200"/>
            <a:ext cx="91440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lgn="l">
              <a:defRPr/>
            </a:pPr>
            <a:r>
              <a:rPr lang="en-US" sz="3600" b="1">
                <a:solidFill>
                  <a:schemeClr val="bg1"/>
                </a:solidFill>
              </a:rPr>
              <a:t> Nitrogen, Oxygen and Helium are pure substances in a gaseous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iterate type="lt">
                                    <p:tmPct val="2000"/>
                                  </p:iterate>
                                  <p:childTnLst>
                                    <p:set>
                                      <p:cBhvr>
                                        <p:cTn id="6" dur="1" fill="hold">
                                          <p:stCondLst>
                                            <p:cond delay="0"/>
                                          </p:stCondLst>
                                        </p:cTn>
                                        <p:tgtEl>
                                          <p:spTgt spid="133123"/>
                                        </p:tgtEl>
                                        <p:attrNameLst>
                                          <p:attrName>style.visibility</p:attrName>
                                        </p:attrNameLst>
                                      </p:cBhvr>
                                      <p:to>
                                        <p:strVal val="visible"/>
                                      </p:to>
                                    </p:set>
                                    <p:animEffect transition="in" filter="wipe(down)">
                                      <p:cBhvr>
                                        <p:cTn id="7" dur="580">
                                          <p:stCondLst>
                                            <p:cond delay="0"/>
                                          </p:stCondLst>
                                        </p:cTn>
                                        <p:tgtEl>
                                          <p:spTgt spid="133123"/>
                                        </p:tgtEl>
                                      </p:cBhvr>
                                    </p:animEffect>
                                    <p:anim calcmode="lin" valueType="num">
                                      <p:cBhvr>
                                        <p:cTn id="8" dur="1822" tmFilter="0,0; 0.14,0.36; 0.43,0.73; 0.71,0.91; 1.0,1.0">
                                          <p:stCondLst>
                                            <p:cond delay="0"/>
                                          </p:stCondLst>
                                        </p:cTn>
                                        <p:tgtEl>
                                          <p:spTgt spid="1331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2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23"/>
                                        </p:tgtEl>
                                      </p:cBhvr>
                                      <p:to x="100000" y="60000"/>
                                    </p:animScale>
                                    <p:animScale>
                                      <p:cBhvr>
                                        <p:cTn id="14" dur="166" decel="50000">
                                          <p:stCondLst>
                                            <p:cond delay="676"/>
                                          </p:stCondLst>
                                        </p:cTn>
                                        <p:tgtEl>
                                          <p:spTgt spid="133123"/>
                                        </p:tgtEl>
                                      </p:cBhvr>
                                      <p:to x="100000" y="100000"/>
                                    </p:animScale>
                                    <p:animScale>
                                      <p:cBhvr>
                                        <p:cTn id="15" dur="26">
                                          <p:stCondLst>
                                            <p:cond delay="1312"/>
                                          </p:stCondLst>
                                        </p:cTn>
                                        <p:tgtEl>
                                          <p:spTgt spid="133123"/>
                                        </p:tgtEl>
                                      </p:cBhvr>
                                      <p:to x="100000" y="80000"/>
                                    </p:animScale>
                                    <p:animScale>
                                      <p:cBhvr>
                                        <p:cTn id="16" dur="166" decel="50000">
                                          <p:stCondLst>
                                            <p:cond delay="1338"/>
                                          </p:stCondLst>
                                        </p:cTn>
                                        <p:tgtEl>
                                          <p:spTgt spid="133123"/>
                                        </p:tgtEl>
                                      </p:cBhvr>
                                      <p:to x="100000" y="100000"/>
                                    </p:animScale>
                                    <p:animScale>
                                      <p:cBhvr>
                                        <p:cTn id="17" dur="26">
                                          <p:stCondLst>
                                            <p:cond delay="1642"/>
                                          </p:stCondLst>
                                        </p:cTn>
                                        <p:tgtEl>
                                          <p:spTgt spid="133123"/>
                                        </p:tgtEl>
                                      </p:cBhvr>
                                      <p:to x="100000" y="90000"/>
                                    </p:animScale>
                                    <p:animScale>
                                      <p:cBhvr>
                                        <p:cTn id="18" dur="166" decel="50000">
                                          <p:stCondLst>
                                            <p:cond delay="1668"/>
                                          </p:stCondLst>
                                        </p:cTn>
                                        <p:tgtEl>
                                          <p:spTgt spid="133123"/>
                                        </p:tgtEl>
                                      </p:cBhvr>
                                      <p:to x="100000" y="100000"/>
                                    </p:animScale>
                                    <p:animScale>
                                      <p:cBhvr>
                                        <p:cTn id="19" dur="26">
                                          <p:stCondLst>
                                            <p:cond delay="1808"/>
                                          </p:stCondLst>
                                        </p:cTn>
                                        <p:tgtEl>
                                          <p:spTgt spid="133123"/>
                                        </p:tgtEl>
                                      </p:cBhvr>
                                      <p:to x="100000" y="95000"/>
                                    </p:animScale>
                                    <p:animScale>
                                      <p:cBhvr>
                                        <p:cTn id="20" dur="166" decel="50000">
                                          <p:stCondLst>
                                            <p:cond delay="1834"/>
                                          </p:stCondLst>
                                        </p:cTn>
                                        <p:tgtEl>
                                          <p:spTgt spid="1331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pic>
        <p:nvPicPr>
          <p:cNvPr id="177154" name="Picture 10" descr="j0289416">
            <a:extLst>
              <a:ext uri="{FF2B5EF4-FFF2-40B4-BE49-F238E27FC236}">
                <a16:creationId xmlns:a16="http://schemas.microsoft.com/office/drawing/2014/main" id="{9CC1EB89-5469-51D0-D044-6292F6923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053" r="838"/>
          <a:stretch>
            <a:fillRect/>
          </a:stretch>
        </p:blipFill>
        <p:spPr bwMode="auto">
          <a:xfrm>
            <a:off x="4800600" y="0"/>
            <a:ext cx="44958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9" descr="j0289416">
            <a:extLst>
              <a:ext uri="{FF2B5EF4-FFF2-40B4-BE49-F238E27FC236}">
                <a16:creationId xmlns:a16="http://schemas.microsoft.com/office/drawing/2014/main" id="{1C860F9D-02A4-7197-7761-69E4DA0F1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4800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3">
            <a:extLst>
              <a:ext uri="{FF2B5EF4-FFF2-40B4-BE49-F238E27FC236}">
                <a16:creationId xmlns:a16="http://schemas.microsoft.com/office/drawing/2014/main" id="{22B50457-FB02-37E7-C3CB-C3A57DEB9549}"/>
              </a:ext>
            </a:extLst>
          </p:cNvPr>
          <p:cNvSpPr>
            <a:spLocks noChangeArrowheads="1"/>
          </p:cNvSpPr>
          <p:nvPr/>
        </p:nvSpPr>
        <p:spPr bwMode="auto">
          <a:xfrm>
            <a:off x="76200" y="53975"/>
            <a:ext cx="9144000" cy="2289175"/>
          </a:xfrm>
          <a:prstGeom prst="rect">
            <a:avLst/>
          </a:prstGeom>
          <a:noFill/>
          <a:ln w="9525">
            <a:noFill/>
            <a:miter lim="800000"/>
            <a:headEnd/>
            <a:tailEnd/>
          </a:ln>
          <a:effectLst>
            <a:outerShdw dist="35921" dir="2700000" algn="ctr" rotWithShape="0">
              <a:schemeClr val="tx1"/>
            </a:outerShdw>
          </a:effectLst>
        </p:spPr>
        <p:txBody>
          <a:bodyPr>
            <a:spAutoFit/>
          </a:bodyPr>
          <a:lstStyle/>
          <a:p>
            <a:pPr algn="l">
              <a:buFontTx/>
              <a:buBlip>
                <a:blip r:embed="rId4"/>
              </a:buBlip>
              <a:defRPr/>
            </a:pPr>
            <a:r>
              <a:rPr lang="en-US" sz="3600" b="1">
                <a:solidFill>
                  <a:schemeClr val="bg1"/>
                </a:solidFill>
              </a:rPr>
              <a:t>Atoms are NOT the same as molecules.</a:t>
            </a:r>
            <a:r>
              <a:rPr lang="en-US" sz="3600"/>
              <a:t> </a:t>
            </a:r>
          </a:p>
          <a:p>
            <a:pPr algn="l">
              <a:buFontTx/>
              <a:buBlip>
                <a:blip r:embed="rId4"/>
              </a:buBlip>
              <a:defRPr/>
            </a:pPr>
            <a:r>
              <a:rPr lang="en-US" sz="3600" b="1">
                <a:solidFill>
                  <a:schemeClr val="bg1"/>
                </a:solidFill>
              </a:rPr>
              <a:t>Air and oxygen are NOT the same. </a:t>
            </a:r>
          </a:p>
          <a:p>
            <a:pPr algn="l">
              <a:buFontTx/>
              <a:buBlip>
                <a:blip r:embed="rId4"/>
              </a:buBlip>
              <a:defRPr/>
            </a:pPr>
            <a:r>
              <a:rPr lang="en-US" sz="3600" b="1">
                <a:solidFill>
                  <a:schemeClr val="bg1"/>
                </a:solidFill>
              </a:rPr>
              <a:t>Helium and hot air are NOT the same.  </a:t>
            </a:r>
          </a:p>
          <a:p>
            <a:pPr algn="l">
              <a:buFontTx/>
              <a:buBlip>
                <a:blip r:embed="rId4"/>
              </a:buBlip>
              <a:defRPr/>
            </a:pPr>
            <a:endParaRPr lang="en-US" sz="3600" b="1">
              <a:solidFill>
                <a:schemeClr val="bg1"/>
              </a:solidFill>
            </a:endParaRPr>
          </a:p>
        </p:txBody>
      </p:sp>
      <p:pic>
        <p:nvPicPr>
          <p:cNvPr id="134149" name="Picture 5" descr="j0078721">
            <a:extLst>
              <a:ext uri="{FF2B5EF4-FFF2-40B4-BE49-F238E27FC236}">
                <a16:creationId xmlns:a16="http://schemas.microsoft.com/office/drawing/2014/main" id="{0CA92A71-CCCE-C67A-8D81-98415D275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6858000"/>
            <a:ext cx="11191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2" name="Picture 8" descr="j0290064">
            <a:extLst>
              <a:ext uri="{FF2B5EF4-FFF2-40B4-BE49-F238E27FC236}">
                <a16:creationId xmlns:a16="http://schemas.microsoft.com/office/drawing/2014/main" id="{F2FA395C-534F-863D-B50E-9A2BF4CC94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6188" y="7086600"/>
            <a:ext cx="1292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iterate type="lt">
                                    <p:tmPct val="2000"/>
                                  </p:iterate>
                                  <p:childTnLst>
                                    <p:set>
                                      <p:cBhvr>
                                        <p:cTn id="6" dur="1" fill="hold">
                                          <p:stCondLst>
                                            <p:cond delay="0"/>
                                          </p:stCondLst>
                                        </p:cTn>
                                        <p:tgtEl>
                                          <p:spTgt spid="134147"/>
                                        </p:tgtEl>
                                        <p:attrNameLst>
                                          <p:attrName>style.visibility</p:attrName>
                                        </p:attrNameLst>
                                      </p:cBhvr>
                                      <p:to>
                                        <p:strVal val="visible"/>
                                      </p:to>
                                    </p:set>
                                    <p:animEffect transition="in" filter="wipe(down)">
                                      <p:cBhvr>
                                        <p:cTn id="7" dur="580">
                                          <p:stCondLst>
                                            <p:cond delay="0"/>
                                          </p:stCondLst>
                                        </p:cTn>
                                        <p:tgtEl>
                                          <p:spTgt spid="134147"/>
                                        </p:tgtEl>
                                      </p:cBhvr>
                                    </p:animEffect>
                                    <p:anim calcmode="lin" valueType="num">
                                      <p:cBhvr>
                                        <p:cTn id="8" dur="1822" tmFilter="0,0; 0.14,0.36; 0.43,0.73; 0.71,0.91; 1.0,1.0">
                                          <p:stCondLst>
                                            <p:cond delay="0"/>
                                          </p:stCondLst>
                                        </p:cTn>
                                        <p:tgtEl>
                                          <p:spTgt spid="1341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1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1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1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147"/>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147"/>
                                        </p:tgtEl>
                                      </p:cBhvr>
                                      <p:to x="100000" y="60000"/>
                                    </p:animScale>
                                    <p:animScale>
                                      <p:cBhvr>
                                        <p:cTn id="14" dur="166" decel="50000">
                                          <p:stCondLst>
                                            <p:cond delay="676"/>
                                          </p:stCondLst>
                                        </p:cTn>
                                        <p:tgtEl>
                                          <p:spTgt spid="134147"/>
                                        </p:tgtEl>
                                      </p:cBhvr>
                                      <p:to x="100000" y="100000"/>
                                    </p:animScale>
                                    <p:animScale>
                                      <p:cBhvr>
                                        <p:cTn id="15" dur="26">
                                          <p:stCondLst>
                                            <p:cond delay="1312"/>
                                          </p:stCondLst>
                                        </p:cTn>
                                        <p:tgtEl>
                                          <p:spTgt spid="134147"/>
                                        </p:tgtEl>
                                      </p:cBhvr>
                                      <p:to x="100000" y="80000"/>
                                    </p:animScale>
                                    <p:animScale>
                                      <p:cBhvr>
                                        <p:cTn id="16" dur="166" decel="50000">
                                          <p:stCondLst>
                                            <p:cond delay="1338"/>
                                          </p:stCondLst>
                                        </p:cTn>
                                        <p:tgtEl>
                                          <p:spTgt spid="134147"/>
                                        </p:tgtEl>
                                      </p:cBhvr>
                                      <p:to x="100000" y="100000"/>
                                    </p:animScale>
                                    <p:animScale>
                                      <p:cBhvr>
                                        <p:cTn id="17" dur="26">
                                          <p:stCondLst>
                                            <p:cond delay="1642"/>
                                          </p:stCondLst>
                                        </p:cTn>
                                        <p:tgtEl>
                                          <p:spTgt spid="134147"/>
                                        </p:tgtEl>
                                      </p:cBhvr>
                                      <p:to x="100000" y="90000"/>
                                    </p:animScale>
                                    <p:animScale>
                                      <p:cBhvr>
                                        <p:cTn id="18" dur="166" decel="50000">
                                          <p:stCondLst>
                                            <p:cond delay="1668"/>
                                          </p:stCondLst>
                                        </p:cTn>
                                        <p:tgtEl>
                                          <p:spTgt spid="134147"/>
                                        </p:tgtEl>
                                      </p:cBhvr>
                                      <p:to x="100000" y="100000"/>
                                    </p:animScale>
                                    <p:animScale>
                                      <p:cBhvr>
                                        <p:cTn id="19" dur="26">
                                          <p:stCondLst>
                                            <p:cond delay="1808"/>
                                          </p:stCondLst>
                                        </p:cTn>
                                        <p:tgtEl>
                                          <p:spTgt spid="134147"/>
                                        </p:tgtEl>
                                      </p:cBhvr>
                                      <p:to x="100000" y="95000"/>
                                    </p:animScale>
                                    <p:animScale>
                                      <p:cBhvr>
                                        <p:cTn id="20" dur="166" decel="50000">
                                          <p:stCondLst>
                                            <p:cond delay="1834"/>
                                          </p:stCondLst>
                                        </p:cTn>
                                        <p:tgtEl>
                                          <p:spTgt spid="134147"/>
                                        </p:tgtEl>
                                      </p:cBhvr>
                                      <p:to x="100000" y="100000"/>
                                    </p:animScale>
                                  </p:childTnLst>
                                </p:cTn>
                              </p:par>
                              <p:par>
                                <p:cTn id="21" presetID="60" presetClass="path" presetSubtype="0" repeatCount="2000" fill="hold" nodeType="withEffect">
                                  <p:stCondLst>
                                    <p:cond delay="0"/>
                                  </p:stCondLst>
                                  <p:childTnLst>
                                    <p:animMotion origin="layout" path="M -0.03455 -0.0007 C -0.02309 -0.00948 -0.00694 -0.03029 -0.00694 -0.10659 C -0.00694 -0.21758 -0.06146 -0.22567 -0.0618 -0.35769 C -0.0618 -0.47677 -0.01406 -0.41341 -0.01423 -0.52786 C -0.01423 -0.64763 -0.04878 -0.58336 -0.04878 -0.71099 C -0.04878 -0.82567 -0.02535 -0.76185 -0.02535 -0.86405 C -0.02535 -0.96232 -0.04323 -0.91145 -0.04323 -1.0007 C -0.04323 -1.05179 -0.03837 -1.05549 -0.03455 -1.06012 " pathEditMode="relative" rAng="16200000" ptsTypes="ffffffff">
                                      <p:cBhvr>
                                        <p:cTn id="22" dur="22000" fill="hold"/>
                                        <p:tgtEl>
                                          <p:spTgt spid="134152"/>
                                        </p:tgtEl>
                                        <p:attrNameLst>
                                          <p:attrName>ppt_x</p:attrName>
                                          <p:attrName>ppt_y</p:attrName>
                                        </p:attrNameLst>
                                      </p:cBhvr>
                                      <p:rCtr x="17" y="-52971"/>
                                    </p:animMotion>
                                  </p:childTnLst>
                                </p:cTn>
                              </p:par>
                              <p:par>
                                <p:cTn id="23" presetID="6" presetClass="emph" presetSubtype="0" repeatCount="3000" accel="50000" fill="hold" nodeType="withEffect">
                                  <p:stCondLst>
                                    <p:cond delay="2000"/>
                                  </p:stCondLst>
                                  <p:childTnLst>
                                    <p:animScale>
                                      <p:cBhvr>
                                        <p:cTn id="24" dur="20000" fill="hold"/>
                                        <p:tgtEl>
                                          <p:spTgt spid="134152"/>
                                        </p:tgtEl>
                                      </p:cBhvr>
                                      <p:by x="5000" y="5000"/>
                                    </p:animScale>
                                  </p:childTnLst>
                                </p:cTn>
                              </p:par>
                              <p:par>
                                <p:cTn id="25" presetID="64" presetClass="path" presetSubtype="0" repeatCount="3000" decel="50000" fill="hold" nodeType="withEffect">
                                  <p:stCondLst>
                                    <p:cond delay="0"/>
                                  </p:stCondLst>
                                  <p:childTnLst>
                                    <p:animMotion origin="layout" path="M 2.77778E-7 1.56069E-6 L 0.09601 -1.06752 " pathEditMode="relative" rAng="0" ptsTypes="AA">
                                      <p:cBhvr>
                                        <p:cTn id="26" dur="15000" fill="hold"/>
                                        <p:tgtEl>
                                          <p:spTgt spid="134149"/>
                                        </p:tgtEl>
                                        <p:attrNameLst>
                                          <p:attrName>ppt_x</p:attrName>
                                          <p:attrName>ppt_y</p:attrName>
                                        </p:attrNameLst>
                                      </p:cBhvr>
                                      <p:rCtr x="4792" y="-53387"/>
                                    </p:animMotion>
                                  </p:childTnLst>
                                </p:cTn>
                              </p:par>
                              <p:par>
                                <p:cTn id="27" presetID="6" presetClass="emph" presetSubtype="0" repeatCount="3000" decel="50000" fill="hold" nodeType="withEffect">
                                  <p:stCondLst>
                                    <p:cond delay="0"/>
                                  </p:stCondLst>
                                  <p:childTnLst>
                                    <p:animScale>
                                      <p:cBhvr>
                                        <p:cTn id="28" dur="15000" fill="hold"/>
                                        <p:tgtEl>
                                          <p:spTgt spid="134149"/>
                                        </p:tgtEl>
                                      </p:cBhvr>
                                      <p:by x="2000" y="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pic>
        <p:nvPicPr>
          <p:cNvPr id="178178" name="Picture 2" descr="j0289416">
            <a:extLst>
              <a:ext uri="{FF2B5EF4-FFF2-40B4-BE49-F238E27FC236}">
                <a16:creationId xmlns:a16="http://schemas.microsoft.com/office/drawing/2014/main" id="{E3A95726-19EB-57C2-69AD-98BB7DB90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053" r="838"/>
          <a:stretch>
            <a:fillRect/>
          </a:stretch>
        </p:blipFill>
        <p:spPr bwMode="auto">
          <a:xfrm>
            <a:off x="0" y="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79" name="Picture 5" descr="j0078721">
            <a:extLst>
              <a:ext uri="{FF2B5EF4-FFF2-40B4-BE49-F238E27FC236}">
                <a16:creationId xmlns:a16="http://schemas.microsoft.com/office/drawing/2014/main" id="{280DE347-1C12-1986-6977-A60CD1F8A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6027"/>
          <a:stretch>
            <a:fillRect/>
          </a:stretch>
        </p:blipFill>
        <p:spPr bwMode="auto">
          <a:xfrm>
            <a:off x="4398963" y="-76200"/>
            <a:ext cx="4897437"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a:extLst>
              <a:ext uri="{FF2B5EF4-FFF2-40B4-BE49-F238E27FC236}">
                <a16:creationId xmlns:a16="http://schemas.microsoft.com/office/drawing/2014/main" id="{9B31F41D-42B9-F659-A0C0-EFEE282BB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1242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11" descr="j0344081">
            <a:extLst>
              <a:ext uri="{FF2B5EF4-FFF2-40B4-BE49-F238E27FC236}">
                <a16:creationId xmlns:a16="http://schemas.microsoft.com/office/drawing/2014/main" id="{E2B30297-8D9A-1D99-4133-AB85C37778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 y="76200"/>
            <a:ext cx="4429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4">
            <a:extLst>
              <a:ext uri="{FF2B5EF4-FFF2-40B4-BE49-F238E27FC236}">
                <a16:creationId xmlns:a16="http://schemas.microsoft.com/office/drawing/2014/main" id="{FA19731C-57A3-8497-6FC8-449764CC8BB9}"/>
              </a:ext>
            </a:extLst>
          </p:cNvPr>
          <p:cNvSpPr>
            <a:spLocks noChangeArrowheads="1"/>
          </p:cNvSpPr>
          <p:nvPr/>
        </p:nvSpPr>
        <p:spPr bwMode="auto">
          <a:xfrm>
            <a:off x="76200" y="53975"/>
            <a:ext cx="91440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lgn="l">
              <a:defRPr/>
            </a:pPr>
            <a:r>
              <a:rPr lang="en-US" sz="3600" b="1">
                <a:solidFill>
                  <a:schemeClr val="bg1"/>
                </a:solidFill>
              </a:rPr>
              <a:t>Helium and hot air are NOT the same.  </a:t>
            </a:r>
          </a:p>
          <a:p>
            <a:pPr algn="l">
              <a:buFontTx/>
              <a:buChar char="•"/>
              <a:defRPr/>
            </a:pPr>
            <a:endParaRPr lang="en-US" sz="3600" b="1">
              <a:solidFill>
                <a:schemeClr val="bg1"/>
              </a:solidFill>
            </a:endParaRPr>
          </a:p>
        </p:txBody>
      </p:sp>
      <p:pic>
        <p:nvPicPr>
          <p:cNvPr id="225288" name="Picture 8">
            <a:extLst>
              <a:ext uri="{FF2B5EF4-FFF2-40B4-BE49-F238E27FC236}">
                <a16:creationId xmlns:a16="http://schemas.microsoft.com/office/drawing/2014/main" id="{B03133F1-8BFC-678A-9D76-13500047E7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368550"/>
            <a:ext cx="12192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2" name="Picture 12">
            <a:extLst>
              <a:ext uri="{FF2B5EF4-FFF2-40B4-BE49-F238E27FC236}">
                <a16:creationId xmlns:a16="http://schemas.microsoft.com/office/drawing/2014/main" id="{11137F5A-7AD6-037C-626A-10743E938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733800"/>
            <a:ext cx="12192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3" name="Picture 13">
            <a:extLst>
              <a:ext uri="{FF2B5EF4-FFF2-40B4-BE49-F238E27FC236}">
                <a16:creationId xmlns:a16="http://schemas.microsoft.com/office/drawing/2014/main" id="{F8CC97A2-1726-0E29-6548-1C18902E80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4478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4" name="Picture 14">
            <a:extLst>
              <a:ext uri="{FF2B5EF4-FFF2-40B4-BE49-F238E27FC236}">
                <a16:creationId xmlns:a16="http://schemas.microsoft.com/office/drawing/2014/main" id="{B19582D0-E61C-470D-CDE9-9B1299F6C1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096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5" name="Picture 15">
            <a:extLst>
              <a:ext uri="{FF2B5EF4-FFF2-40B4-BE49-F238E27FC236}">
                <a16:creationId xmlns:a16="http://schemas.microsoft.com/office/drawing/2014/main" id="{FE48AD3E-C36C-7B3E-AC22-5463C466E7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828800"/>
            <a:ext cx="12192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8" name="Picture 18">
            <a:extLst>
              <a:ext uri="{FF2B5EF4-FFF2-40B4-BE49-F238E27FC236}">
                <a16:creationId xmlns:a16="http://schemas.microsoft.com/office/drawing/2014/main" id="{4EAD9F05-C27A-8318-F869-B33D996444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895600"/>
            <a:ext cx="11811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iterate type="lt">
                                    <p:tmPct val="2000"/>
                                  </p:iterate>
                                  <p:childTnLst>
                                    <p:set>
                                      <p:cBhvr>
                                        <p:cTn id="6" dur="1" fill="hold">
                                          <p:stCondLst>
                                            <p:cond delay="0"/>
                                          </p:stCondLst>
                                        </p:cTn>
                                        <p:tgtEl>
                                          <p:spTgt spid="225284">
                                            <p:txEl>
                                              <p:pRg st="0" end="0"/>
                                            </p:txEl>
                                          </p:spTgt>
                                        </p:tgtEl>
                                        <p:attrNameLst>
                                          <p:attrName>style.visibility</p:attrName>
                                        </p:attrNameLst>
                                      </p:cBhvr>
                                      <p:to>
                                        <p:strVal val="visible"/>
                                      </p:to>
                                    </p:set>
                                    <p:animEffect transition="in" filter="wipe(down)">
                                      <p:cBhvr>
                                        <p:cTn id="7" dur="580">
                                          <p:stCondLst>
                                            <p:cond delay="0"/>
                                          </p:stCondLst>
                                        </p:cTn>
                                        <p:tgtEl>
                                          <p:spTgt spid="225284">
                                            <p:txEl>
                                              <p:pRg st="0" end="0"/>
                                            </p:txEl>
                                          </p:spTgt>
                                        </p:tgtEl>
                                      </p:cBhvr>
                                    </p:animEffect>
                                    <p:anim calcmode="lin" valueType="num">
                                      <p:cBhvr>
                                        <p:cTn id="8" dur="1822" tmFilter="0,0; 0.14,0.36; 0.43,0.73; 0.71,0.91; 1.0,1.0">
                                          <p:stCondLst>
                                            <p:cond delay="0"/>
                                          </p:stCondLst>
                                        </p:cTn>
                                        <p:tgtEl>
                                          <p:spTgt spid="22528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28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28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28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28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284">
                                            <p:txEl>
                                              <p:pRg st="0" end="0"/>
                                            </p:txEl>
                                          </p:spTgt>
                                        </p:tgtEl>
                                      </p:cBhvr>
                                      <p:to x="100000" y="60000"/>
                                    </p:animScale>
                                    <p:animScale>
                                      <p:cBhvr>
                                        <p:cTn id="14" dur="166" decel="50000">
                                          <p:stCondLst>
                                            <p:cond delay="676"/>
                                          </p:stCondLst>
                                        </p:cTn>
                                        <p:tgtEl>
                                          <p:spTgt spid="225284">
                                            <p:txEl>
                                              <p:pRg st="0" end="0"/>
                                            </p:txEl>
                                          </p:spTgt>
                                        </p:tgtEl>
                                      </p:cBhvr>
                                      <p:to x="100000" y="100000"/>
                                    </p:animScale>
                                    <p:animScale>
                                      <p:cBhvr>
                                        <p:cTn id="15" dur="26">
                                          <p:stCondLst>
                                            <p:cond delay="1312"/>
                                          </p:stCondLst>
                                        </p:cTn>
                                        <p:tgtEl>
                                          <p:spTgt spid="225284">
                                            <p:txEl>
                                              <p:pRg st="0" end="0"/>
                                            </p:txEl>
                                          </p:spTgt>
                                        </p:tgtEl>
                                      </p:cBhvr>
                                      <p:to x="100000" y="80000"/>
                                    </p:animScale>
                                    <p:animScale>
                                      <p:cBhvr>
                                        <p:cTn id="16" dur="166" decel="50000">
                                          <p:stCondLst>
                                            <p:cond delay="1338"/>
                                          </p:stCondLst>
                                        </p:cTn>
                                        <p:tgtEl>
                                          <p:spTgt spid="225284">
                                            <p:txEl>
                                              <p:pRg st="0" end="0"/>
                                            </p:txEl>
                                          </p:spTgt>
                                        </p:tgtEl>
                                      </p:cBhvr>
                                      <p:to x="100000" y="100000"/>
                                    </p:animScale>
                                    <p:animScale>
                                      <p:cBhvr>
                                        <p:cTn id="17" dur="26">
                                          <p:stCondLst>
                                            <p:cond delay="1642"/>
                                          </p:stCondLst>
                                        </p:cTn>
                                        <p:tgtEl>
                                          <p:spTgt spid="225284">
                                            <p:txEl>
                                              <p:pRg st="0" end="0"/>
                                            </p:txEl>
                                          </p:spTgt>
                                        </p:tgtEl>
                                      </p:cBhvr>
                                      <p:to x="100000" y="90000"/>
                                    </p:animScale>
                                    <p:animScale>
                                      <p:cBhvr>
                                        <p:cTn id="18" dur="166" decel="50000">
                                          <p:stCondLst>
                                            <p:cond delay="1668"/>
                                          </p:stCondLst>
                                        </p:cTn>
                                        <p:tgtEl>
                                          <p:spTgt spid="225284">
                                            <p:txEl>
                                              <p:pRg st="0" end="0"/>
                                            </p:txEl>
                                          </p:spTgt>
                                        </p:tgtEl>
                                      </p:cBhvr>
                                      <p:to x="100000" y="100000"/>
                                    </p:animScale>
                                    <p:animScale>
                                      <p:cBhvr>
                                        <p:cTn id="19" dur="26">
                                          <p:stCondLst>
                                            <p:cond delay="1808"/>
                                          </p:stCondLst>
                                        </p:cTn>
                                        <p:tgtEl>
                                          <p:spTgt spid="225284">
                                            <p:txEl>
                                              <p:pRg st="0" end="0"/>
                                            </p:txEl>
                                          </p:spTgt>
                                        </p:tgtEl>
                                      </p:cBhvr>
                                      <p:to x="100000" y="95000"/>
                                    </p:animScale>
                                    <p:animScale>
                                      <p:cBhvr>
                                        <p:cTn id="20" dur="166" decel="50000">
                                          <p:stCondLst>
                                            <p:cond delay="1834"/>
                                          </p:stCondLst>
                                        </p:cTn>
                                        <p:tgtEl>
                                          <p:spTgt spid="225284">
                                            <p:txEl>
                                              <p:pRg st="0" end="0"/>
                                            </p:txEl>
                                          </p:spTgt>
                                        </p:tgtEl>
                                      </p:cBhvr>
                                      <p:to x="100000" y="100000"/>
                                    </p:animScale>
                                  </p:childTnLst>
                                </p:cTn>
                              </p:par>
                              <p:par>
                                <p:cTn id="21" presetID="8" presetClass="emph" presetSubtype="0" autoRev="1" fill="hold" nodeType="withEffect">
                                  <p:stCondLst>
                                    <p:cond delay="2000"/>
                                  </p:stCondLst>
                                  <p:iterate type="lt">
                                    <p:tmPct val="5000"/>
                                  </p:iterate>
                                  <p:childTnLst>
                                    <p:animRot by="21600000">
                                      <p:cBhvr>
                                        <p:cTn id="22" dur="500" fill="hold"/>
                                        <p:tgtEl>
                                          <p:spTgt spid="225284">
                                            <p:txEl>
                                              <p:pRg st="0" end="0"/>
                                            </p:txEl>
                                          </p:spTgt>
                                        </p:tgtEl>
                                        <p:attrNameLst>
                                          <p:attrName>r</p:attrName>
                                        </p:attrNameLst>
                                      </p:cBhvr>
                                    </p:animRot>
                                  </p:childTnLst>
                                </p:cTn>
                              </p:par>
                              <p:par>
                                <p:cTn id="23" presetID="3" presetClass="emph" presetSubtype="10" repeatCount="10000" accel="50000" decel="50000" autoRev="1" fill="hold" nodeType="withEffect">
                                  <p:stCondLst>
                                    <p:cond delay="0"/>
                                  </p:stCondLst>
                                  <p:iterate type="lt">
                                    <p:tmPct val="0"/>
                                  </p:iterate>
                                  <p:childTnLst>
                                    <p:animClr clrSpc="hsl" dir="ccw">
                                      <p:cBhvr override="childStyle">
                                        <p:cTn id="24" dur="1000" fill="hold"/>
                                        <p:tgtEl>
                                          <p:spTgt spid="225284">
                                            <p:txEl>
                                              <p:pRg st="0" end="0"/>
                                            </p:txEl>
                                          </p:spTgt>
                                        </p:tgtEl>
                                        <p:attrNameLst>
                                          <p:attrName>style.color</p:attrName>
                                        </p:attrNameLst>
                                      </p:cBhvr>
                                      <p:to>
                                        <a:srgbClr val="CC3399"/>
                                      </p:to>
                                    </p:animClr>
                                  </p:childTnLst>
                                </p:cTn>
                              </p:par>
                              <p:par>
                                <p:cTn id="25" presetID="0" presetClass="path" presetSubtype="0" repeatCount="indefinite" fill="hold" nodeType="withEffect">
                                  <p:stCondLst>
                                    <p:cond delay="0"/>
                                  </p:stCondLst>
                                  <p:endCondLst>
                                    <p:cond evt="onNext" delay="0">
                                      <p:tgtEl>
                                        <p:sldTgt/>
                                      </p:tgtEl>
                                    </p:cond>
                                  </p:endCondLst>
                                  <p:childTnLst>
                                    <p:animMotion origin="layout" path="M -4.72222E-6 1.44509E-6 L 0.13386 -0.08023 L -0.09826 -0.41711 L -0.12829 -0.10798 L 0.16216 -0.33156 L 0.05278 -0.40185 L 0.03195 -0.22867 L 0.1698 -0.16578 L -0.09826 -0.04 L -4.72222E-6 -0.48995 L 0.17171 -0.29642 L 0.00365 -0.29642 L -0.08315 -0.15561 L -4.72222E-6 1.44509E-6 Z " pathEditMode="relative" ptsTypes="AAAAAAAAAAAAAA">
                                      <p:cBhvr>
                                        <p:cTn id="26" dur="11000" fill="hold"/>
                                        <p:tgtEl>
                                          <p:spTgt spid="225287"/>
                                        </p:tgtEl>
                                        <p:attrNameLst>
                                          <p:attrName>ppt_x</p:attrName>
                                          <p:attrName>ppt_y</p:attrName>
                                        </p:attrNameLst>
                                      </p:cBhvr>
                                    </p:animMotion>
                                  </p:childTnLst>
                                </p:cTn>
                              </p:par>
                              <p:par>
                                <p:cTn id="27" presetID="0" presetClass="path" presetSubtype="0" repeatCount="indefinite" fill="hold" nodeType="withEffect">
                                  <p:stCondLst>
                                    <p:cond delay="0"/>
                                  </p:stCondLst>
                                  <p:endCondLst>
                                    <p:cond evt="onNext" delay="0">
                                      <p:tgtEl>
                                        <p:sldTgt/>
                                      </p:tgtEl>
                                    </p:cond>
                                  </p:endCondLst>
                                  <p:childTnLst>
                                    <p:animMotion origin="layout" path="M 6.94444E-6 6.35838E-6 L 0.17935 0.11307 L 0.33785 -0.19861 L 0.18681 -0.21872 L 0.33785 0.11053 L 0.12084 -0.17086 L 0.02466 -0.05549 L 0.06424 0.28879 L 0.17553 0.18844 L 0.1849 0.26128 L 0.16806 -0.16855 L 0.04341 -0.29156 L -0.02256 -0.20369 L 0.26042 -0.29156 L 0.33976 -0.08554 L 6.94444E-6 6.35838E-6 Z " pathEditMode="relative" ptsTypes="AAAAAAAAAAAAAAAA">
                                      <p:cBhvr>
                                        <p:cTn id="28" dur="22000" fill="hold"/>
                                        <p:tgtEl>
                                          <p:spTgt spid="225288"/>
                                        </p:tgtEl>
                                        <p:attrNameLst>
                                          <p:attrName>ppt_x</p:attrName>
                                          <p:attrName>ppt_y</p:attrName>
                                        </p:attrNameLst>
                                      </p:cBhvr>
                                    </p:animMotion>
                                  </p:childTnLst>
                                </p:cTn>
                              </p:par>
                              <p:par>
                                <p:cTn id="29" presetID="0" presetClass="path" presetSubtype="0" repeatCount="indefinite" fill="hold" nodeType="withEffect">
                                  <p:stCondLst>
                                    <p:cond delay="0"/>
                                  </p:stCondLst>
                                  <p:endCondLst>
                                    <p:cond evt="onNext" delay="0">
                                      <p:tgtEl>
                                        <p:sldTgt/>
                                      </p:tgtEl>
                                    </p:cond>
                                  </p:endCondLst>
                                  <p:childTnLst>
                                    <p:animMotion origin="layout" path="M -0.0151 0.00531 L 0.11667 -0.31122 L -0.26233 -0.39908 L -0.09687 -0.17087 L -0.23212 -0.02567 L -0.06146 0.10312 L -0.0559 -0.29457 L 0.07569 -0.2518 L -0.23385 -0.30867 L -0.0151 0.00531 Z " pathEditMode="relative" rAng="0" ptsTypes="AAAAAAAAAA">
                                      <p:cBhvr>
                                        <p:cTn id="30" dur="22000" fill="hold"/>
                                        <p:tgtEl>
                                          <p:spTgt spid="225292"/>
                                        </p:tgtEl>
                                        <p:attrNameLst>
                                          <p:attrName>ppt_x</p:attrName>
                                          <p:attrName>ppt_y</p:attrName>
                                        </p:attrNameLst>
                                      </p:cBhvr>
                                      <p:rCtr x="-5781" y="-15329"/>
                                    </p:animMotion>
                                  </p:childTnLst>
                                </p:cTn>
                              </p:par>
                              <p:par>
                                <p:cTn id="31" presetID="0" presetClass="path" presetSubtype="0" repeatCount="indefinite" fill="hold" nodeType="withEffect">
                                  <p:stCondLst>
                                    <p:cond delay="0"/>
                                  </p:stCondLst>
                                  <p:endCondLst>
                                    <p:cond evt="onNext" delay="0">
                                      <p:tgtEl>
                                        <p:sldTgt/>
                                      </p:tgtEl>
                                    </p:cond>
                                  </p:endCondLst>
                                  <p:childTnLst>
                                    <p:animMotion origin="layout" path="M 2.22222E-6 1.21387E-6 L 0.1849 -0.08301 L 0.26979 0.1482 L -0.00937 0.1482 L 0.1566 -0.24139 L 0.26215 -0.07792 L 0.18299 0.10774 L 0.23767 0.21595 L 0.05087 0.25364 L 0.12066 0.00254 L 0.3 -0.00509 L 0.03212 -0.1785 L -0.00937 -0.00763 " pathEditMode="relative" ptsTypes="AAAAAAAAAAAAA">
                                      <p:cBhvr>
                                        <p:cTn id="32" dur="22000" fill="hold"/>
                                        <p:tgtEl>
                                          <p:spTgt spid="225293"/>
                                        </p:tgtEl>
                                        <p:attrNameLst>
                                          <p:attrName>ppt_x</p:attrName>
                                          <p:attrName>ppt_y</p:attrName>
                                        </p:attrNameLst>
                                      </p:cBhvr>
                                    </p:animMotion>
                                  </p:childTnLst>
                                </p:cTn>
                              </p:par>
                              <p:par>
                                <p:cTn id="33" presetID="0" presetClass="path" presetSubtype="0" repeatCount="indefinite" fill="hold" nodeType="withEffect">
                                  <p:stCondLst>
                                    <p:cond delay="0"/>
                                  </p:stCondLst>
                                  <p:endCondLst>
                                    <p:cond evt="onNext" delay="0">
                                      <p:tgtEl>
                                        <p:sldTgt/>
                                      </p:tgtEl>
                                    </p:cond>
                                  </p:endCondLst>
                                  <p:childTnLst>
                                    <p:animMotion origin="layout" path="M -3.61111E-6 -3.81503E-6 L 0.03767 0.31653 L -0.23212 0.28647 L -0.18299 -0.0578 L -0.04896 0.43468 L 0.08872 0.09295 L -0.16233 0.16092 L -0.19809 0.34682 L -0.03958 0.20092 L -0.2434 0.01757 L -0.01128 0.00994 " pathEditMode="relative" ptsTypes="AAAAAAAAAAA">
                                      <p:cBhvr>
                                        <p:cTn id="34" dur="21000" fill="hold"/>
                                        <p:tgtEl>
                                          <p:spTgt spid="225294"/>
                                        </p:tgtEl>
                                        <p:attrNameLst>
                                          <p:attrName>ppt_x</p:attrName>
                                          <p:attrName>ppt_y</p:attrName>
                                        </p:attrNameLst>
                                      </p:cBhvr>
                                    </p:animMotion>
                                  </p:childTnLst>
                                </p:cTn>
                              </p:par>
                              <p:par>
                                <p:cTn id="35" presetID="0" presetClass="path" presetSubtype="0" repeatCount="indefinite" fill="hold" nodeType="withEffect">
                                  <p:stCondLst>
                                    <p:cond delay="0"/>
                                  </p:stCondLst>
                                  <p:endCondLst>
                                    <p:cond evt="onNext" delay="0">
                                      <p:tgtEl>
                                        <p:sldTgt/>
                                      </p:tgtEl>
                                    </p:cond>
                                  </p:endCondLst>
                                  <p:childTnLst>
                                    <p:animMotion origin="layout" path="M -0.00347 0.01642 L -0.21892 -0.24832 L -0.37951 0.03538 L 0.01059 0.19399 L -0.27361 0.31006 L -0.18194 -0.22705 L 0.0125 0.15376 L -0.10764 0.35977 L -0.33906 0.16093 L -0.21719 0.02613 L -0.32483 -0.16578 L -5.55556E-7 -3.2948E-6 " pathEditMode="relative" rAng="0" ptsTypes="AAAAAAAAAAAA">
                                      <p:cBhvr>
                                        <p:cTn id="36" dur="22000" fill="hold"/>
                                        <p:tgtEl>
                                          <p:spTgt spid="225295"/>
                                        </p:tgtEl>
                                        <p:attrNameLst>
                                          <p:attrName>ppt_x</p:attrName>
                                          <p:attrName>ppt_y</p:attrName>
                                        </p:attrNameLst>
                                      </p:cBhvr>
                                      <p:rCtr x="-18003" y="3931"/>
                                    </p:animMotion>
                                  </p:childTnLst>
                                </p:cTn>
                              </p:par>
                              <p:par>
                                <p:cTn id="37" presetID="0" presetClass="path" presetSubtype="0" repeatCount="indefinite" fill="hold" nodeType="withEffect">
                                  <p:stCondLst>
                                    <p:cond delay="0"/>
                                  </p:stCondLst>
                                  <p:endCondLst>
                                    <p:cond evt="onNext" delay="0">
                                      <p:tgtEl>
                                        <p:sldTgt/>
                                      </p:tgtEl>
                                    </p:cond>
                                  </p:endCondLst>
                                  <p:childTnLst>
                                    <p:animMotion origin="layout" path="M 4.72222E-6 2.42775E-6 L -0.29132 -0.24694 L -0.01042 -0.34359 L -0.22744 0.07191 L -0.1415 0.18659 L -0.14289 -0.02012 L 0.04357 -0.10104 L -0.15886 -0.357 L -0.26789 -0.17503 L -0.03646 0.09017 L -0.09046 -0.41295 L -0.30122 -0.20879 L -0.04671 -0.03584 " pathEditMode="relative" rAng="0" ptsTypes="AAAAAAAAAAAAA">
                                      <p:cBhvr>
                                        <p:cTn id="38" dur="22000" fill="hold"/>
                                        <p:tgtEl>
                                          <p:spTgt spid="225298"/>
                                        </p:tgtEl>
                                        <p:attrNameLst>
                                          <p:attrName>ppt_x</p:attrName>
                                          <p:attrName>ppt_y</p:attrName>
                                        </p:attrNameLst>
                                      </p:cBhvr>
                                      <p:rCtr x="-12882" y="-11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allAtOnce"/>
      <p:bldP spid="225284" grpId="1" build="allAtOnce"/>
      <p:bldP spid="225284" grpId="2" build="p"/>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CC99FF"/>
            </a:gs>
          </a:gsLst>
          <a:lin ang="18900000" scaled="1"/>
        </a:gra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3C96978-2100-A1E7-9B92-9B06FCF714C7}"/>
              </a:ext>
            </a:extLst>
          </p:cNvPr>
          <p:cNvSpPr>
            <a:spLocks noChangeArrowheads="1"/>
          </p:cNvSpPr>
          <p:nvPr/>
        </p:nvSpPr>
        <p:spPr bwMode="auto">
          <a:xfrm>
            <a:off x="0" y="-69850"/>
            <a:ext cx="3505200" cy="914400"/>
          </a:xfrm>
          <a:prstGeom prst="rect">
            <a:avLst/>
          </a:prstGeom>
          <a:noFill/>
          <a:ln w="9525">
            <a:noFill/>
            <a:miter lim="800000"/>
            <a:headEnd/>
            <a:tailEnd/>
          </a:ln>
          <a:effectLst>
            <a:outerShdw dist="28398" dir="3806097" algn="ctr" rotWithShape="0">
              <a:srgbClr val="FFFF00"/>
            </a:outerShdw>
          </a:effectLst>
        </p:spPr>
        <p:txBody>
          <a:bodyPr wrap="none">
            <a:spAutoFit/>
          </a:bodyPr>
          <a:lstStyle/>
          <a:p>
            <a:pPr algn="l">
              <a:defRPr/>
            </a:pPr>
            <a:r>
              <a:rPr lang="en-US" sz="5400" b="1" u="sng">
                <a:latin typeface="Georgia" pitchFamily="18" charset="0"/>
              </a:rPr>
              <a:t>Diffusion</a:t>
            </a:r>
          </a:p>
        </p:txBody>
      </p:sp>
      <p:pic>
        <p:nvPicPr>
          <p:cNvPr id="123907" name="Picture 3">
            <a:extLst>
              <a:ext uri="{FF2B5EF4-FFF2-40B4-BE49-F238E27FC236}">
                <a16:creationId xmlns:a16="http://schemas.microsoft.com/office/drawing/2014/main" id="{65165AE9-78D0-27B8-352A-CE598F8FE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029200"/>
            <a:ext cx="17145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a:extLst>
              <a:ext uri="{FF2B5EF4-FFF2-40B4-BE49-F238E27FC236}">
                <a16:creationId xmlns:a16="http://schemas.microsoft.com/office/drawing/2014/main" id="{9F11CAFB-9FDB-05A5-C9B1-7C43AB547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719">
            <a:off x="5460207" y="2007393"/>
            <a:ext cx="17145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a:extLst>
              <a:ext uri="{FF2B5EF4-FFF2-40B4-BE49-F238E27FC236}">
                <a16:creationId xmlns:a16="http://schemas.microsoft.com/office/drawing/2014/main" id="{8A06F097-96F1-18ED-1D7F-1DB4F1805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719">
            <a:off x="1269207" y="2540793"/>
            <a:ext cx="17145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a:extLst>
              <a:ext uri="{FF2B5EF4-FFF2-40B4-BE49-F238E27FC236}">
                <a16:creationId xmlns:a16="http://schemas.microsoft.com/office/drawing/2014/main" id="{81504BA3-B5BE-1934-08DC-A74CF808B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719">
            <a:off x="202407" y="4750593"/>
            <a:ext cx="17145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7">
            <a:extLst>
              <a:ext uri="{FF2B5EF4-FFF2-40B4-BE49-F238E27FC236}">
                <a16:creationId xmlns:a16="http://schemas.microsoft.com/office/drawing/2014/main" id="{22B4DB66-23E8-9D60-CC28-B4B1D31A6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719">
            <a:off x="3479007" y="3455193"/>
            <a:ext cx="17145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8">
            <a:extLst>
              <a:ext uri="{FF2B5EF4-FFF2-40B4-BE49-F238E27FC236}">
                <a16:creationId xmlns:a16="http://schemas.microsoft.com/office/drawing/2014/main" id="{601A7EF6-F422-F30A-B353-4C7222F15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2050"/>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9">
            <a:extLst>
              <a:ext uri="{FF2B5EF4-FFF2-40B4-BE49-F238E27FC236}">
                <a16:creationId xmlns:a16="http://schemas.microsoft.com/office/drawing/2014/main" id="{019932AB-58C0-B6BE-7F42-46643E5DD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4" name="Picture 10">
            <a:extLst>
              <a:ext uri="{FF2B5EF4-FFF2-40B4-BE49-F238E27FC236}">
                <a16:creationId xmlns:a16="http://schemas.microsoft.com/office/drawing/2014/main" id="{E89686E5-768E-138B-C473-14855D00D9CB}"/>
              </a:ext>
            </a:extLst>
          </p:cNvPr>
          <p:cNvPicPr>
            <a:picLocks noChangeAspect="1" noChangeArrowheads="1"/>
          </p:cNvPicPr>
          <p:nvPr/>
        </p:nvPicPr>
        <p:blipFill>
          <a:blip r:embed="rId4"/>
          <a:srcRect/>
          <a:stretch>
            <a:fillRect/>
          </a:stretch>
        </p:blipFill>
        <p:spPr bwMode="auto">
          <a:xfrm>
            <a:off x="152400" y="990600"/>
            <a:ext cx="1295400" cy="1184275"/>
          </a:xfrm>
          <a:prstGeom prst="rect">
            <a:avLst/>
          </a:prstGeom>
          <a:noFill/>
          <a:ln w="9525">
            <a:noFill/>
            <a:miter lim="800000"/>
            <a:headEnd/>
            <a:tailEnd/>
          </a:ln>
          <a:effectLst>
            <a:outerShdw dist="28398" dir="3806097" algn="ctr" rotWithShape="0">
              <a:srgbClr val="FFFF00"/>
            </a:outerShdw>
          </a:effectLst>
        </p:spPr>
      </p:pic>
      <p:pic>
        <p:nvPicPr>
          <p:cNvPr id="123915" name="Picture 11">
            <a:extLst>
              <a:ext uri="{FF2B5EF4-FFF2-40B4-BE49-F238E27FC236}">
                <a16:creationId xmlns:a16="http://schemas.microsoft.com/office/drawing/2014/main" id="{8FFB062B-A7C3-0D18-92D8-641EA66AC405}"/>
              </a:ext>
            </a:extLst>
          </p:cNvPr>
          <p:cNvPicPr>
            <a:picLocks noChangeAspect="1" noChangeArrowheads="1"/>
          </p:cNvPicPr>
          <p:nvPr/>
        </p:nvPicPr>
        <p:blipFill>
          <a:blip r:embed="rId5"/>
          <a:srcRect/>
          <a:stretch>
            <a:fillRect/>
          </a:stretch>
        </p:blipFill>
        <p:spPr bwMode="auto">
          <a:xfrm>
            <a:off x="1295400" y="1981200"/>
            <a:ext cx="609600" cy="557213"/>
          </a:xfrm>
          <a:prstGeom prst="rect">
            <a:avLst/>
          </a:prstGeom>
          <a:noFill/>
          <a:ln w="9525">
            <a:noFill/>
            <a:miter lim="800000"/>
            <a:headEnd/>
            <a:tailEnd/>
          </a:ln>
          <a:effectLst>
            <a:outerShdw dist="28398" dir="3806097" algn="ctr" rotWithShape="0">
              <a:srgbClr val="FFFF00"/>
            </a:outerShdw>
          </a:effectLst>
        </p:spPr>
      </p:pic>
      <p:pic>
        <p:nvPicPr>
          <p:cNvPr id="123916" name="Picture 12">
            <a:extLst>
              <a:ext uri="{FF2B5EF4-FFF2-40B4-BE49-F238E27FC236}">
                <a16:creationId xmlns:a16="http://schemas.microsoft.com/office/drawing/2014/main" id="{589AC6D9-B5E0-E5A5-C3B4-A95FF786C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4290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7" name="Picture 13">
            <a:extLst>
              <a:ext uri="{FF2B5EF4-FFF2-40B4-BE49-F238E27FC236}">
                <a16:creationId xmlns:a16="http://schemas.microsoft.com/office/drawing/2014/main" id="{CD33F66D-1AC7-91E9-74B0-3561634C1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2433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8" name="Rectangle 14">
            <a:extLst>
              <a:ext uri="{FF2B5EF4-FFF2-40B4-BE49-F238E27FC236}">
                <a16:creationId xmlns:a16="http://schemas.microsoft.com/office/drawing/2014/main" id="{9EF817EE-8C5D-46F3-AB7B-3D4A68EE3D11}"/>
              </a:ext>
            </a:extLst>
          </p:cNvPr>
          <p:cNvSpPr>
            <a:spLocks noChangeArrowheads="1"/>
          </p:cNvSpPr>
          <p:nvPr/>
        </p:nvSpPr>
        <p:spPr bwMode="auto">
          <a:xfrm>
            <a:off x="1524000" y="76200"/>
            <a:ext cx="7162800" cy="2530475"/>
          </a:xfrm>
          <a:prstGeom prst="rect">
            <a:avLst/>
          </a:prstGeom>
          <a:noFill/>
          <a:ln w="9525" algn="ctr">
            <a:noFill/>
            <a:miter lim="800000"/>
            <a:headEnd/>
            <a:tailEnd/>
          </a:ln>
          <a:effectLst>
            <a:outerShdw dist="28398" dir="3806097" algn="ctr" rotWithShape="0">
              <a:srgbClr val="FFFF00"/>
            </a:outerShdw>
          </a:effectLst>
        </p:spPr>
        <p:txBody>
          <a:bodyPr>
            <a:spAutoFit/>
          </a:bodyPr>
          <a:lstStyle/>
          <a:p>
            <a:pPr algn="r">
              <a:defRPr/>
            </a:pPr>
            <a:r>
              <a:rPr lang="en-US" sz="4000" b="1"/>
              <a:t>              the natural mixing of two substances. It is caused by random molecular motion.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nodeType="clickEffect">
                                  <p:stCondLst>
                                    <p:cond delay="0"/>
                                  </p:stCondLst>
                                  <p:childTnLst>
                                    <p:animMotion origin="layout" path="M 0.06041 0.03449 L 0.06614 -0.13704 L -0.00799 -0.16806 L -0.13386 -0.30162 L -0.22361 -0.10047 L -0.08802 0.02222 L -0.3007 0.07477 L -0.35625 -0.21783 L -0.29601 -0.27199 L -0.26754 -0.33935 L -0.20504 -0.25301 L -0.15539 -0.30973 L -0.08993 -0.36505 L -0.06754 -0.32176 L 0.00173 -0.2044 C 0.04566 -0.23588 0.0901 -0.26644 0.13333 -0.29885 C 0.15243 -0.31297 0.12656 -0.30648 0.15104 -0.30973 C 0.15434 -0.31065 0.16093 -0.3125 0.16093 -0.31227 L 0.07586 -0.3676 L 0.00468 -0.32986 L 0.05746 -0.14375 L -0.05 -0.08565 L -0.11545 -0.15463 L -0.17778 -0.01019 L -0.06945 0.05185 L 0.00659 0.09791 L 0.06041 0.03449 Z " pathEditMode="relative" rAng="0" ptsTypes="AAAAAAAAAAAAAAfffAAAAAAAAAA">
                                      <p:cBhvr>
                                        <p:cTn id="6" dur="5000" fill="hold"/>
                                        <p:tgtEl>
                                          <p:spTgt spid="123907"/>
                                        </p:tgtEl>
                                        <p:attrNameLst>
                                          <p:attrName>ppt_x</p:attrName>
                                          <p:attrName>ppt_y</p:attrName>
                                        </p:attrNameLst>
                                      </p:cBhvr>
                                      <p:rCtr x="-15816" y="-16944"/>
                                    </p:animMotion>
                                  </p:childTnLst>
                                </p:cTn>
                              </p:par>
                              <p:par>
                                <p:cTn id="7" presetID="8" presetClass="emph" presetSubtype="0" repeatCount="indefinite" fill="hold" nodeType="withEffect">
                                  <p:stCondLst>
                                    <p:cond delay="0"/>
                                  </p:stCondLst>
                                  <p:childTnLst>
                                    <p:animRot by="21600000">
                                      <p:cBhvr>
                                        <p:cTn id="8" dur="2000" fill="hold"/>
                                        <p:tgtEl>
                                          <p:spTgt spid="123907"/>
                                        </p:tgtEl>
                                        <p:attrNameLst>
                                          <p:attrName>r</p:attrName>
                                        </p:attrNameLst>
                                      </p:cBhvr>
                                    </p:animRot>
                                  </p:childTnLst>
                                </p:cTn>
                              </p:par>
                              <p:par>
                                <p:cTn id="9" presetID="0" presetClass="path" presetSubtype="0" fill="hold" nodeType="withEffect">
                                  <p:stCondLst>
                                    <p:cond delay="0"/>
                                  </p:stCondLst>
                                  <p:childTnLst>
                                    <p:animMotion origin="layout" path="M -0.12118 0.20069 L 0.00747 0.20833 L 0.03073 0.10949 L 0.13091 -0.05834 L -0.01996 -0.17801 L -0.1118 0.00277 L -0.15121 -0.28079 L 0.06806 -0.35463 L 0.10868 -0.27454 L 0.1592 -0.23658 L 0.09445 -0.15325 L 0.13698 -0.08704 L 0.17848 0.00023 L 0.14601 0.03009 L 0.05799 0.12245 C 0.0816 0.18101 0.10452 0.24027 0.12882 0.29791 C 0.13941 0.32337 0.13455 0.28888 0.13698 0.32152 C 0.13768 0.32592 0.13907 0.33472 0.13889 0.33472 L 0.18039 0.22129 L 0.15209 0.12638 L 0.0125 0.19675 L -0.03107 0.05324 L 0.02066 -0.0338 L -0.0875 -0.1169 L -0.13402 0.02754 L -0.16857 0.12893 L -0.12118 0.20069 Z " pathEditMode="relative" rAng="5400000" ptsTypes="AAAAAAAAAAAAAAfffAAAAAAAAAA">
                                      <p:cBhvr>
                                        <p:cTn id="10" dur="5500" fill="hold"/>
                                        <p:tgtEl>
                                          <p:spTgt spid="123908"/>
                                        </p:tgtEl>
                                        <p:attrNameLst>
                                          <p:attrName>ppt_x</p:attrName>
                                          <p:attrName>ppt_y</p:attrName>
                                        </p:attrNameLst>
                                      </p:cBhvr>
                                      <p:rCtr x="12708" y="-21065"/>
                                    </p:animMotion>
                                  </p:childTnLst>
                                </p:cTn>
                              </p:par>
                              <p:par>
                                <p:cTn id="11" presetID="8" presetClass="emph" presetSubtype="0" repeatCount="indefinite" fill="hold" nodeType="withEffect">
                                  <p:stCondLst>
                                    <p:cond delay="0"/>
                                  </p:stCondLst>
                                  <p:childTnLst>
                                    <p:animRot by="-21600000">
                                      <p:cBhvr>
                                        <p:cTn id="12" dur="1000" fill="hold"/>
                                        <p:tgtEl>
                                          <p:spTgt spid="123908"/>
                                        </p:tgtEl>
                                        <p:attrNameLst>
                                          <p:attrName>r</p:attrName>
                                        </p:attrNameLst>
                                      </p:cBhvr>
                                    </p:animRot>
                                  </p:childTnLst>
                                </p:cTn>
                              </p:par>
                              <p:par>
                                <p:cTn id="13" presetID="0" presetClass="path" presetSubtype="0" fill="hold" nodeType="withEffect">
                                  <p:stCondLst>
                                    <p:cond delay="0"/>
                                  </p:stCondLst>
                                  <p:childTnLst>
                                    <p:animMotion origin="layout" path="M -0.12118 0.20069 L 0.00747 0.20833 L 0.03073 0.10949 L 0.13091 -0.05834 L -0.01996 -0.17801 L -0.1118 0.00277 L -0.15121 -0.28079 L 0.06806 -0.35463 L 0.10868 -0.27454 L 0.1592 -0.23658 L 0.09445 -0.15325 L 0.13698 -0.08704 L 0.17848 0.00023 L 0.14601 0.03009 L 0.05799 0.12245 C 0.0816 0.18101 0.10452 0.24027 0.12882 0.29791 C 0.13941 0.32337 0.13455 0.28888 0.13698 0.32152 C 0.13768 0.32592 0.13907 0.33472 0.13889 0.33472 L 0.18039 0.22129 L 0.15209 0.12638 L 0.0125 0.19675 L -0.03107 0.05324 L 0.02066 -0.0338 L -0.0875 -0.1169 L -0.13402 0.02754 L -0.16857 0.12893 L -0.12118 0.20069 Z " pathEditMode="relative" rAng="5400000" ptsTypes="AAAAAAAAAAAAAAfffAAAAAAAAAA">
                                      <p:cBhvr>
                                        <p:cTn id="14" dur="6000" fill="hold"/>
                                        <p:tgtEl>
                                          <p:spTgt spid="123909"/>
                                        </p:tgtEl>
                                        <p:attrNameLst>
                                          <p:attrName>ppt_x</p:attrName>
                                          <p:attrName>ppt_y</p:attrName>
                                        </p:attrNameLst>
                                      </p:cBhvr>
                                      <p:rCtr x="12708" y="-21065"/>
                                    </p:animMotion>
                                  </p:childTnLst>
                                </p:cTn>
                              </p:par>
                              <p:par>
                                <p:cTn id="15" presetID="8" presetClass="emph" presetSubtype="0" repeatCount="indefinite" fill="hold" nodeType="withEffect">
                                  <p:stCondLst>
                                    <p:cond delay="0"/>
                                  </p:stCondLst>
                                  <p:childTnLst>
                                    <p:animRot by="21600000">
                                      <p:cBhvr>
                                        <p:cTn id="16" dur="1000" fill="hold"/>
                                        <p:tgtEl>
                                          <p:spTgt spid="123909"/>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2000" fill="hold"/>
                                        <p:tgtEl>
                                          <p:spTgt spid="123910"/>
                                        </p:tgtEl>
                                        <p:attrNameLst>
                                          <p:attrName>r</p:attrName>
                                        </p:attrNameLst>
                                      </p:cBhvr>
                                    </p:animRot>
                                  </p:childTnLst>
                                </p:cTn>
                              </p:par>
                              <p:par>
                                <p:cTn id="19" presetID="0" presetClass="path" presetSubtype="0" repeatCount="indefinite" fill="hold" nodeType="withEffect">
                                  <p:stCondLst>
                                    <p:cond delay="0"/>
                                  </p:stCondLst>
                                  <p:childTnLst>
                                    <p:animMotion origin="layout" path="M -4.72222E-6 6.66667E-6 L 0.10156 0.06459 L 0.1125 -0.07291 L 0.19531 -0.17708 L 0.29844 0.05626 L 0.40156 0.03751 L 0.40625 -0.10208 L 0.28281 -0.12916 L 0.35781 0.00834 L 0.15156 0.07084 L 0.16406 -0.02708 L 0.2125 -0.23541 L 0.04688 -0.30833 L 0.10781 -0.37083 L 0.12656 -0.44374 L 0.00469 -0.59791 L 0.20625 -0.52083 L 0.27656 -0.47083 L 0.25313 -0.30833 C 0.20573 -0.30694 0.15833 -0.30694 0.11094 -0.30416 C 0.10625 -0.30393 0.10087 -0.29351 0.09531 -0.29166 C 0.09271 -0.28819 0.09028 -0.28448 0.0875 -0.28124 C 0.08611 -0.27962 0.08281 -0.27708 0.08281 -0.27708 L -0.06094 -0.19583 L 0.07188 -0.05624 L -4.72222E-6 6.66667E-6 Z " pathEditMode="relative" ptsTypes="AAAAAAAAAAAAAAAAAAffffAAAA">
                                      <p:cBhvr>
                                        <p:cTn id="20" dur="9000" fill="hold"/>
                                        <p:tgtEl>
                                          <p:spTgt spid="123910"/>
                                        </p:tgtEl>
                                        <p:attrNameLst>
                                          <p:attrName>ppt_x</p:attrName>
                                          <p:attrName>ppt_y</p:attrName>
                                        </p:attrNameLst>
                                      </p:cBhvr>
                                    </p:animMotion>
                                  </p:childTnLst>
                                </p:cTn>
                              </p:par>
                              <p:par>
                                <p:cTn id="21" presetID="0" presetClass="path" presetSubtype="0" fill="hold" nodeType="withEffect">
                                  <p:stCondLst>
                                    <p:cond delay="0"/>
                                  </p:stCondLst>
                                  <p:childTnLst>
                                    <p:animMotion origin="layout" path="M -0.12118 0.20069 L 0.00747 0.20833 L 0.03073 0.10949 L 0.13091 -0.05834 L -0.01996 -0.17801 L -0.1118 0.00277 L -0.15121 -0.28079 L 0.06806 -0.35463 L 0.10868 -0.27454 L 0.1592 -0.23658 L 0.09445 -0.15325 L 0.13698 -0.08704 L 0.17848 0.00023 L 0.14601 0.03009 L 0.05799 0.12245 C 0.0816 0.18101 0.10452 0.24027 0.12882 0.29791 C 0.13941 0.32337 0.13455 0.28888 0.13698 0.32152 C 0.13768 0.32592 0.13907 0.33472 0.13889 0.33472 L 0.18039 0.22129 L 0.15209 0.12638 L 0.0125 0.19675 L -0.03107 0.05324 L 0.02066 -0.0338 L -0.0875 -0.1169 L -0.13402 0.02754 L -0.16857 0.12893 L -0.12118 0.20069 Z " pathEditMode="relative" rAng="5400000" ptsTypes="AAAAAAAAAAAAAAfffAAAAAAAAAA">
                                      <p:cBhvr>
                                        <p:cTn id="22" dur="8700" fill="hold"/>
                                        <p:tgtEl>
                                          <p:spTgt spid="123911"/>
                                        </p:tgtEl>
                                        <p:attrNameLst>
                                          <p:attrName>ppt_x</p:attrName>
                                          <p:attrName>ppt_y</p:attrName>
                                        </p:attrNameLst>
                                      </p:cBhvr>
                                      <p:rCtr x="12708" y="-21065"/>
                                    </p:animMotion>
                                  </p:childTnLst>
                                </p:cTn>
                              </p:par>
                              <p:par>
                                <p:cTn id="23" presetID="8" presetClass="emph" presetSubtype="0" repeatCount="indefinite" fill="hold" nodeType="withEffect">
                                  <p:stCondLst>
                                    <p:cond delay="0"/>
                                  </p:stCondLst>
                                  <p:childTnLst>
                                    <p:animRot by="-21600000">
                                      <p:cBhvr>
                                        <p:cTn id="24" dur="1000" fill="hold"/>
                                        <p:tgtEl>
                                          <p:spTgt spid="123911"/>
                                        </p:tgtEl>
                                        <p:attrNameLst>
                                          <p:attrName>r</p:attrName>
                                        </p:attrNameLst>
                                      </p:cBhvr>
                                    </p:animRot>
                                  </p:childTnLst>
                                </p:cTn>
                              </p:par>
                              <p:par>
                                <p:cTn id="25" presetID="0" presetClass="path" presetSubtype="0" repeatCount="3000" fill="hold" nodeType="withEffect">
                                  <p:stCondLst>
                                    <p:cond delay="0"/>
                                  </p:stCondLst>
                                  <p:childTnLst>
                                    <p:animMotion origin="layout" path="M 0.00209 -0.05069 L 0.05382 -0.21805 L 0.11268 -0.2044 L 0.20348 -0.03449 L 0.03959 0.00417 L 0.12153 0.14908 L 0.22309 0.14445 L 0.12518 0.22246 L 0.00382 0.28449 L -0.02083 0.13519 L 0.16424 0.47246 L 0.2283 0.28658 L 0.13039 0.14445 L 0.26945 0.02963 L 0.16789 -0.11018 L 0.13212 -0.21134 L 0.21059 -0.20671 L 0.31389 -0.13102 L 0.15348 0.00209 L 0.33698 0.24306 L 0.34601 0.3669 L 0.23716 0.41297 L 0.21424 0.21088 L 0.38525 0.18125 L 0.49393 0.33959 L 0.52223 0.38287 L 0.34254 0.41945 L 0.39948 0.33496 L 0.51511 0.49792 L 0.69323 0.41297 L 0.62223 0.30047 L 0.74879 0.22477 L 0.54914 0.22014 L 0.57223 0.34861 L 0.80035 0.2294 L 0.71129 0.13982 L 0.8323 0.06875 L 0.89844 0.10533 L 1 0.04121 L 0.94098 -0.06435 L 0.9875 -0.11481 L 1.00365 -0.24097 " pathEditMode="relative" rAng="0" ptsTypes="AAAAAAAAAAAAAAAAAAAAAAAAAAAAAAAAAAAAAAAAAA">
                                      <p:cBhvr>
                                        <p:cTn id="26" dur="22000" fill="hold"/>
                                        <p:tgtEl>
                                          <p:spTgt spid="123912"/>
                                        </p:tgtEl>
                                        <p:attrNameLst>
                                          <p:attrName>ppt_x</p:attrName>
                                          <p:attrName>ppt_y</p:attrName>
                                        </p:attrNameLst>
                                      </p:cBhvr>
                                      <p:rCtr x="48924" y="17917"/>
                                    </p:animMotion>
                                  </p:childTnLst>
                                </p:cTn>
                              </p:par>
                              <p:par>
                                <p:cTn id="27" presetID="0" presetClass="path" presetSubtype="0" repeatCount="3000" fill="hold" nodeType="withEffect">
                                  <p:stCondLst>
                                    <p:cond delay="0"/>
                                  </p:stCondLst>
                                  <p:childTnLst>
                                    <p:animMotion origin="layout" path="M -0.01545 -0.12476 L -0.00469 -0.31504 L 0.00781 -0.2993 L 0.02691 -0.10671 L -0.00764 -0.06226 L 0.00972 0.10186 L 0.03108 0.09653 L 0.01042 0.18519 L -0.0151 0.25556 L -0.02031 0.08612 L 0.01875 0.46922 L 0.03212 0.25811 L 0.01146 0.09653 L 0.0408 -0.03356 L 0.01944 -0.19259 L 0.01198 -0.30717 L 0.02847 -0.30208 L 0.05017 -0.21597 L 0.01649 -0.06504 L 0.05521 0.20857 L 0.05694 0.34931 L 0.03403 0.40139 L 0.02917 0.17223 L 0.06528 0.1382 L 0.08819 0.31806 L 0.09427 0.3676 L 0.05625 0.40926 L 0.06823 0.31274 L 0.09271 0.49792 L 0.13021 0.40139 L 0.11528 0.27385 L 0.14184 0.18774 L 0.09983 0.18264 L 0.10469 0.32848 L 0.15278 0.19306 L 0.13403 0.09144 L 0.15955 0.01065 L 0.17344 0.05232 L 0.19497 -0.0206 L 0.18247 -0.1405 L 0.19219 -0.19768 L 0.19583 -0.34097 " pathEditMode="relative" rAng="0" ptsTypes="AAAAAAAAAAAAAAAAAAAAAAAAAAAAAAAAAAAAAAAAAA">
                                      <p:cBhvr>
                                        <p:cTn id="28" dur="22000" fill="hold"/>
                                        <p:tgtEl>
                                          <p:spTgt spid="123913"/>
                                        </p:tgtEl>
                                        <p:attrNameLst>
                                          <p:attrName>ppt_x</p:attrName>
                                          <p:attrName>ppt_y</p:attrName>
                                        </p:attrNameLst>
                                      </p:cBhvr>
                                      <p:rCtr x="10312" y="20324"/>
                                    </p:animMotion>
                                  </p:childTnLst>
                                </p:cTn>
                              </p:par>
                              <p:par>
                                <p:cTn id="29" presetID="0" presetClass="path" presetSubtype="0" repeatCount="3000" fill="hold" nodeType="withEffect">
                                  <p:stCondLst>
                                    <p:cond delay="0"/>
                                  </p:stCondLst>
                                  <p:childTnLst>
                                    <p:animMotion origin="layout" path="M 0.00295 -0.00486 L 0.01858 -0.11551 L 0.03698 -0.10625 L 0.06493 0.00602 L 0.01424 0.03194 L 0.03976 0.12685 L 0.07101 0.12407 L 0.0408 0.17546 L 0.0033 0.21643 L -0.00417 0.11782 L 0.05295 0.34097 L 0.07257 0.21828 L 0.04236 0.12407 L 0.08524 0.04838 L 0.05399 -0.04422 L 0.04306 -0.11088 L 0.06719 -0.10787 L 0.09896 -0.05764 L 0.04965 0.03032 L 0.10642 0.18912 L 0.10885 0.27106 L 0.07535 0.30162 L 0.06823 0.16805 L 0.12118 0.14838 L 0.15469 0.25301 L 0.16354 0.28194 L 0.10799 0.30625 L 0.12552 0.25 L 0.16128 0.3581 L 0.21615 0.30162 L 0.19444 0.22731 L 0.23333 0.17708 L 0.1717 0.17407 L 0.17882 0.25902 L 0.24931 0.18032 L 0.22188 0.12083 L 0.2592 0.07384 L 0.27969 0.09838 L 0.31111 0.05578 L 0.29288 -0.01389 L 0.30712 -0.04699 L 0.3125 -0.13079 " pathEditMode="relative" rAng="0" ptsTypes="AAAAAAAAAAAAAAAAAAAAAAAAAAAAAAAAAAAAAAAAAA">
                                      <p:cBhvr>
                                        <p:cTn id="30" dur="18000" fill="hold"/>
                                        <p:tgtEl>
                                          <p:spTgt spid="123914"/>
                                        </p:tgtEl>
                                        <p:attrNameLst>
                                          <p:attrName>ppt_x</p:attrName>
                                          <p:attrName>ppt_y</p:attrName>
                                        </p:attrNameLst>
                                      </p:cBhvr>
                                      <p:rCtr x="15122" y="11852"/>
                                    </p:animMotion>
                                  </p:childTnLst>
                                </p:cTn>
                              </p:par>
                              <p:par>
                                <p:cTn id="31" presetID="48" presetClass="path" presetSubtype="0" repeatCount="indefinite" nodeType="withEffect">
                                  <p:stCondLst>
                                    <p:cond delay="0"/>
                                  </p:stCondLst>
                                  <p:childTnLst>
                                    <p:animMotion origin="layout" path="M 0.08785 0.35347 C 0.07691 0.37662 0.0658 0.40208 0.05087 0.41435 C 0.03472 0.42615 0.01545 0.43333 -0.00382 0.43912 C -0.02309 0.44722 -0.03958 0.44097 -0.05781 0.4375 C -0.07431 0.4324 -0.09271 0.42523 -0.10799 0.40602 C -0.12396 0.39074 -0.13663 0.36319 -0.14635 0.3331 C -0.15625 0.30532 -0.16354 0.27222 -0.16771 0.23889 C -0.1717 0.20578 -0.1724 0.17222 -0.17083 0.14051 C -0.16875 0.10671 -0.16233 0.07592 -0.15104 0.05 C -0.14132 0.0243 -0.12778 0.00115 -0.11233 -0.01088 C -0.09774 -0.0257 -0.07726 -0.03218 -0.06094 -0.0331 C -0.04462 -0.03704 -0.02465 -0.03519 -0.00799 -0.02199 C 0.00747 -0.00949 0.02031 0.01551 0.02708 0.04838 C 0.03299 0.08171 0.02795 0.1162 0.01771 0.13842 C 0.00799 0.15879 -0.00781 0.17361 -0.02708 0.17754 C -0.04618 0.1787 -0.06441 0.17685 -0.07986 0.16365 C -0.09531 0.15046 -0.09826 0.15393 -0.11944 0.09861 C -0.14167 0.04953 -0.13767 -0.00116 -0.13993 -0.03172 C -0.14097 -0.0625 -0.13559 -0.08773 -0.13073 -0.11829 C -0.125 -0.15371 -0.11215 -0.18148 -0.10087 -0.20255 C -0.08941 -0.22269 -0.07483 -0.23195 -0.05122 -0.24352 C -0.02708 -0.25255 -0.0158 -0.25371 0.00278 -0.25463 C 0.02083 -0.25579 0.03854 -0.25625 0.0566 -0.25787 C 0.05625 -0.25787 0.08785 0.35347 0.08733 0.35347 Z " pathEditMode="relative" rAng="5256326" ptsTypes="ffffffffffffffffffffffff">
                                      <p:cBhvr>
                                        <p:cTn id="32" dur="5000" fill="hold"/>
                                        <p:tgtEl>
                                          <p:spTgt spid="123915"/>
                                        </p:tgtEl>
                                        <p:attrNameLst>
                                          <p:attrName>ppt_x</p:attrName>
                                          <p:attrName>ppt_y</p:attrName>
                                        </p:attrNameLst>
                                      </p:cBhvr>
                                      <p:rCtr x="-13559" y="-25509"/>
                                    </p:animMotion>
                                  </p:childTnLst>
                                </p:cTn>
                              </p:par>
                              <p:par>
                                <p:cTn id="33" presetID="48" presetClass="path" presetSubtype="0" repeatCount="indefinite" nodeType="withEffect">
                                  <p:stCondLst>
                                    <p:cond delay="0"/>
                                  </p:stCondLst>
                                  <p:childTnLst>
                                    <p:animMotion origin="layout" path="M 0.11284 0.32014 C 0.10191 0.34329 0.0908 0.36875 0.07586 0.38102 C 0.05972 0.39282 0.04045 0.4 0.02118 0.40555 C 0.00191 0.41389 -0.01459 0.40764 -0.03282 0.40417 C -0.04931 0.39907 -0.06771 0.3919 -0.08299 0.37268 C -0.09896 0.35741 -0.11164 0.32986 -0.12136 0.29977 C -0.13125 0.27199 -0.13854 0.23889 -0.14271 0.20555 C -0.1467 0.17245 -0.1474 0.13889 -0.14584 0.10718 C -0.14375 0.07338 -0.13733 0.04259 -0.12604 0.01667 C -0.11632 -0.00903 -0.10278 -0.03218 -0.08733 -0.04421 C -0.07275 -0.05903 -0.05226 -0.06551 -0.03594 -0.06644 C -0.01962 -0.07037 0.00034 -0.06852 0.01701 -0.05532 C 0.03246 -0.04282 0.04531 -0.01782 0.05208 0.01505 C 0.05798 0.04838 0.05295 0.0831 0.04271 0.10509 C 0.03298 0.12546 0.01718 0.14028 -0.00209 0.14421 C -0.02118 0.14537 -0.03941 0.14352 -0.05504 0.13032 C -0.07032 0.11713 -0.07327 0.1206 -0.09445 0.06528 C -0.11667 0.0162 -0.11268 -0.03449 -0.11493 -0.06505 C -0.11598 -0.09583 -0.11059 -0.12107 -0.10573 -0.15139 C -0.1 -0.18704 -0.08716 -0.21482 -0.07587 -0.23588 C -0.06441 -0.25602 -0.04983 -0.26528 -0.02622 -0.27662 C -0.00209 -0.28565 0.00902 -0.28704 0.02777 -0.28796 C 0.04583 -0.28912 0.06354 -0.28935 0.08159 -0.2912 C 0.08125 -0.2912 0.11284 0.32014 0.11232 0.32014 Z " pathEditMode="relative" rAng="5256326" ptsTypes="ffffffffffffffffffffffff">
                                      <p:cBhvr>
                                        <p:cTn id="34" dur="5000" spd="-100000" fill="hold"/>
                                        <p:tgtEl>
                                          <p:spTgt spid="123916"/>
                                        </p:tgtEl>
                                        <p:attrNameLst>
                                          <p:attrName>ppt_x</p:attrName>
                                          <p:attrName>ppt_y</p:attrName>
                                        </p:attrNameLst>
                                      </p:cBhvr>
                                      <p:rCtr x="-13559" y="-25509"/>
                                    </p:animMotion>
                                  </p:childTnLst>
                                </p:cTn>
                              </p:par>
                              <p:par>
                                <p:cTn id="35" presetID="0" presetClass="path" presetSubtype="0" repeatCount="indefinite" fill="hold" nodeType="withEffect">
                                  <p:stCondLst>
                                    <p:cond delay="0"/>
                                  </p:stCondLst>
                                  <p:endCondLst>
                                    <p:cond evt="onNext" delay="0">
                                      <p:tgtEl>
                                        <p:sldTgt/>
                                      </p:tgtEl>
                                    </p:cond>
                                  </p:endCondLst>
                                  <p:childTnLst>
                                    <p:animMotion origin="layout" path="M 0.01233 -0.0588 C -0.01146 -0.06458 -0.0349 -0.07014 -0.05191 -0.0588 C -0.06892 -0.04699 -0.09479 -0.01273 -0.09062 0.01111 C -0.08663 0.03495 -0.04896 0.06157 -0.02656 0.08449 C -0.00417 0.10718 0.05208 0.12917 0.04271 0.14861 C 0.03299 0.16782 -0.05243 0.20093 -0.08385 0.2 C -0.11545 0.19884 -0.14132 0.17477 -0.14635 0.14305 C -0.15139 0.11111 -0.15417 0.02917 -0.11424 0.00741 C -0.07431 -0.01435 0.06319 0.04213 0.09323 0.01296 C 0.12326 -0.01644 0.08854 -0.12732 0.06632 -0.16852 C 0.04392 -0.20995 -0.02604 -0.21204 -0.0401 -0.23472 C -0.05417 -0.25718 -0.03212 -0.29236 -0.01806 -0.3044 C -0.00399 -0.3162 0.02396 -0.31782 0.04427 -0.30602 C 0.06476 -0.29445 0.09618 -0.27801 0.10503 -0.23472 C 0.11389 -0.1912 0.08073 -0.09653 0.09653 -0.04583 C 0.1125 0.00486 0.16632 0.06435 0.20122 0.06944 C 0.23611 0.075 0.31563 -0.03958 0.3059 -0.01458 C 0.29618 0.01042 0.14201 0.17384 0.14219 0.22014 C 0.14236 0.2662 0.28281 0.28518 0.30764 0.26204 C 0.33229 0.23935 0.30712 0.1368 0.29063 0.08264 C 0.27396 0.02824 0.21319 -0.01574 0.20799 -0.06412 C 0.20278 -0.1125 0.22865 -0.1882 0.25851 -0.20718 C 0.28872 -0.22616 0.36146 -0.23426 0.38854 -0.17801 C 0.41563 -0.1213 0.3809 0.05949 0.42066 0.13218 C 0.46024 0.2044 0.56615 0.27477 0.62656 0.25671 C 0.68698 0.23889 0.76146 0.09907 0.78351 0.02384 C 0.80538 -0.05116 0.7691 -0.12222 0.75816 -0.19445 C 0.74722 -0.26644 0.6941 -0.35995 0.71771 -0.4088 C 0.74132 -0.45787 0.82066 -0.47384 0.9 -0.48935 " pathEditMode="relative" rAng="0" ptsTypes="aaaaaaaaaaaaaaaaaaaaaaaaaaaaA">
                                      <p:cBhvr>
                                        <p:cTn id="36" dur="19000" fill="hold"/>
                                        <p:tgtEl>
                                          <p:spTgt spid="123917"/>
                                        </p:tgtEl>
                                        <p:attrNameLst>
                                          <p:attrName>ppt_x</p:attrName>
                                          <p:attrName>ppt_y</p:attrName>
                                        </p:attrNameLst>
                                      </p:cBhvr>
                                      <p:rCtr x="36059"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0226" name="AutoShape 2">
            <a:extLst>
              <a:ext uri="{FF2B5EF4-FFF2-40B4-BE49-F238E27FC236}">
                <a16:creationId xmlns:a16="http://schemas.microsoft.com/office/drawing/2014/main" id="{7860D6BE-6A3C-4568-CA82-5AD8B04FAFC4}"/>
              </a:ext>
            </a:extLst>
          </p:cNvPr>
          <p:cNvSpPr>
            <a:spLocks noChangeArrowheads="1"/>
          </p:cNvSpPr>
          <p:nvPr/>
        </p:nvSpPr>
        <p:spPr bwMode="auto">
          <a:xfrm rot="287295">
            <a:off x="4641850" y="2589213"/>
            <a:ext cx="3863975" cy="2744787"/>
          </a:xfrm>
          <a:prstGeom prst="rightArrow">
            <a:avLst>
              <a:gd name="adj1" fmla="val 50000"/>
              <a:gd name="adj2" fmla="val 35194"/>
            </a:avLst>
          </a:prstGeom>
          <a:gradFill rotWithShape="1">
            <a:gsLst>
              <a:gs pos="0">
                <a:schemeClr val="accent1">
                  <a:alpha val="28998"/>
                </a:schemeClr>
              </a:gs>
              <a:gs pos="100000">
                <a:srgbClr val="99FF99"/>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contourClr>
              <a:schemeClr val="accent1"/>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solidFill>
                  <a:schemeClr val="bg1"/>
                </a:solidFill>
              </a:rPr>
              <a:t>Beta Particle</a:t>
            </a:r>
          </a:p>
          <a:p>
            <a:pPr eaLnBrk="1" hangingPunct="1"/>
            <a:r>
              <a:rPr lang="en-US" altLang="en-US" sz="3600" b="1">
                <a:solidFill>
                  <a:schemeClr val="bg1"/>
                </a:solidFill>
              </a:rPr>
              <a:t>(Electron)</a:t>
            </a:r>
          </a:p>
        </p:txBody>
      </p:sp>
      <p:sp>
        <p:nvSpPr>
          <p:cNvPr id="180227" name="AutoShape 3">
            <a:extLst>
              <a:ext uri="{FF2B5EF4-FFF2-40B4-BE49-F238E27FC236}">
                <a16:creationId xmlns:a16="http://schemas.microsoft.com/office/drawing/2014/main" id="{AA0A167D-E4CE-25EB-ACBC-99E145C49F90}"/>
              </a:ext>
            </a:extLst>
          </p:cNvPr>
          <p:cNvSpPr>
            <a:spLocks noChangeArrowheads="1"/>
          </p:cNvSpPr>
          <p:nvPr/>
        </p:nvSpPr>
        <p:spPr bwMode="auto">
          <a:xfrm>
            <a:off x="381000" y="4648200"/>
            <a:ext cx="2362200" cy="2209800"/>
          </a:xfrm>
          <a:prstGeom prst="downArrowCallout">
            <a:avLst>
              <a:gd name="adj1" fmla="val 26724"/>
              <a:gd name="adj2" fmla="val 26724"/>
              <a:gd name="adj3" fmla="val 16667"/>
              <a:gd name="adj4" fmla="val 66667"/>
            </a:avLst>
          </a:prstGeom>
          <a:solidFill>
            <a:srgbClr val="3333FF">
              <a:alpha val="92940"/>
            </a:srgbClr>
          </a:solidFill>
          <a:ln w="9525">
            <a:miter lim="800000"/>
            <a:headEnd/>
            <a:tailEnd/>
          </a:ln>
          <a:scene3d>
            <a:camera prst="legacyObliqueTopRight">
              <a:rot lat="21299997" lon="0" rev="0"/>
            </a:camera>
            <a:lightRig rig="legacyFlat3" dir="b"/>
          </a:scene3d>
          <a:sp3d extrusionH="430200" prstMaterial="legacyMatte">
            <a:bevelT w="13500" h="13500" prst="angle"/>
            <a:bevelB w="13500" h="13500" prst="angle"/>
            <a:extrusionClr>
              <a:srgbClr val="FFCC00"/>
            </a:extrusionClr>
            <a:contourClr>
              <a:srgbClr val="3333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3600" b="1"/>
          </a:p>
          <a:p>
            <a:pPr eaLnBrk="1" hangingPunct="1"/>
            <a:r>
              <a:rPr lang="en-US" altLang="en-US" sz="3600" b="1">
                <a:solidFill>
                  <a:schemeClr val="bg1"/>
                </a:solidFill>
              </a:rPr>
              <a:t>Positron</a:t>
            </a:r>
          </a:p>
          <a:p>
            <a:pPr eaLnBrk="1" hangingPunct="1"/>
            <a:r>
              <a:rPr lang="en-US" altLang="en-US" sz="3600" b="1">
                <a:solidFill>
                  <a:schemeClr val="bg1"/>
                </a:solidFill>
              </a:rPr>
              <a:t>emission</a:t>
            </a:r>
          </a:p>
          <a:p>
            <a:pPr eaLnBrk="1" hangingPunct="1"/>
            <a:endParaRPr lang="en-US" altLang="en-US" sz="3600" b="1"/>
          </a:p>
        </p:txBody>
      </p:sp>
      <p:pic>
        <p:nvPicPr>
          <p:cNvPr id="137220" name="Picture 4">
            <a:extLst>
              <a:ext uri="{FF2B5EF4-FFF2-40B4-BE49-F238E27FC236}">
                <a16:creationId xmlns:a16="http://schemas.microsoft.com/office/drawing/2014/main" id="{5F0E62FF-E0FF-5222-7038-B776FABC9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58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a:extLst>
              <a:ext uri="{FF2B5EF4-FFF2-40B4-BE49-F238E27FC236}">
                <a16:creationId xmlns:a16="http://schemas.microsoft.com/office/drawing/2014/main" id="{0A725355-37F2-D82F-B497-8F2D4EA6D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05200"/>
            <a:ext cx="7048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0" name="Picture 6">
            <a:extLst>
              <a:ext uri="{FF2B5EF4-FFF2-40B4-BE49-F238E27FC236}">
                <a16:creationId xmlns:a16="http://schemas.microsoft.com/office/drawing/2014/main" id="{91D8DEBA-3AEA-A779-CC80-62B63CC5BC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956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7">
            <a:extLst>
              <a:ext uri="{FF2B5EF4-FFF2-40B4-BE49-F238E27FC236}">
                <a16:creationId xmlns:a16="http://schemas.microsoft.com/office/drawing/2014/main" id="{43BB49AA-3206-EDD4-1F8A-C28F1C5E0B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908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2" name="Picture 8">
            <a:extLst>
              <a:ext uri="{FF2B5EF4-FFF2-40B4-BE49-F238E27FC236}">
                <a16:creationId xmlns:a16="http://schemas.microsoft.com/office/drawing/2014/main" id="{07A32CCA-366C-96BF-49FF-AE3204BA3F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3528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3" name="Picture 9">
            <a:extLst>
              <a:ext uri="{FF2B5EF4-FFF2-40B4-BE49-F238E27FC236}">
                <a16:creationId xmlns:a16="http://schemas.microsoft.com/office/drawing/2014/main" id="{2F37C760-23C2-FE8C-2C77-47AB39192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8194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4" name="Picture 10">
            <a:extLst>
              <a:ext uri="{FF2B5EF4-FFF2-40B4-BE49-F238E27FC236}">
                <a16:creationId xmlns:a16="http://schemas.microsoft.com/office/drawing/2014/main" id="{0E6A3B22-A2C0-A388-90B9-0198AECC19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7526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5" name="Picture 11">
            <a:extLst>
              <a:ext uri="{FF2B5EF4-FFF2-40B4-BE49-F238E27FC236}">
                <a16:creationId xmlns:a16="http://schemas.microsoft.com/office/drawing/2014/main" id="{64B7A0BF-5362-52AB-EAA3-6A7FCBCD72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2098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6" name="Picture 12">
            <a:extLst>
              <a:ext uri="{FF2B5EF4-FFF2-40B4-BE49-F238E27FC236}">
                <a16:creationId xmlns:a16="http://schemas.microsoft.com/office/drawing/2014/main" id="{15B0155A-A696-10E0-FBB7-B2A07D475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7526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7" name="Picture 13">
            <a:extLst>
              <a:ext uri="{FF2B5EF4-FFF2-40B4-BE49-F238E27FC236}">
                <a16:creationId xmlns:a16="http://schemas.microsoft.com/office/drawing/2014/main" id="{23710A27-527B-859C-0CE1-834DD342B5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242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8" name="Picture 14">
            <a:extLst>
              <a:ext uri="{FF2B5EF4-FFF2-40B4-BE49-F238E27FC236}">
                <a16:creationId xmlns:a16="http://schemas.microsoft.com/office/drawing/2014/main" id="{9C592455-4330-0871-A84F-81108AA3D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80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9" name="Picture 15">
            <a:extLst>
              <a:ext uri="{FF2B5EF4-FFF2-40B4-BE49-F238E27FC236}">
                <a16:creationId xmlns:a16="http://schemas.microsoft.com/office/drawing/2014/main" id="{8E8633F2-1CAB-7ED9-6037-88EBFEEADD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860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0" name="Picture 16">
            <a:extLst>
              <a:ext uri="{FF2B5EF4-FFF2-40B4-BE49-F238E27FC236}">
                <a16:creationId xmlns:a16="http://schemas.microsoft.com/office/drawing/2014/main" id="{528C0088-CAAB-ED41-386A-DC51CA6DF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4290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1" name="Picture 17">
            <a:extLst>
              <a:ext uri="{FF2B5EF4-FFF2-40B4-BE49-F238E27FC236}">
                <a16:creationId xmlns:a16="http://schemas.microsoft.com/office/drawing/2014/main" id="{32638088-51DF-4992-5870-FD9D981DAB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1242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2" name="Picture 18">
            <a:extLst>
              <a:ext uri="{FF2B5EF4-FFF2-40B4-BE49-F238E27FC236}">
                <a16:creationId xmlns:a16="http://schemas.microsoft.com/office/drawing/2014/main" id="{00044AEF-2899-1D4E-4DF1-94266E0C72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0386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3" name="Picture 19">
            <a:extLst>
              <a:ext uri="{FF2B5EF4-FFF2-40B4-BE49-F238E27FC236}">
                <a16:creationId xmlns:a16="http://schemas.microsoft.com/office/drawing/2014/main" id="{09726530-299B-B5C4-D4BA-6483277279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6576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4" name="Picture 20">
            <a:extLst>
              <a:ext uri="{FF2B5EF4-FFF2-40B4-BE49-F238E27FC236}">
                <a16:creationId xmlns:a16="http://schemas.microsoft.com/office/drawing/2014/main" id="{7A68F139-F90B-2F58-9EF4-F36CEF71CE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050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5" name="Picture 21">
            <a:extLst>
              <a:ext uri="{FF2B5EF4-FFF2-40B4-BE49-F238E27FC236}">
                <a16:creationId xmlns:a16="http://schemas.microsoft.com/office/drawing/2014/main" id="{0E22AD93-550C-C315-A8B9-6F49DD369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9144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6" name="Picture 22">
            <a:extLst>
              <a:ext uri="{FF2B5EF4-FFF2-40B4-BE49-F238E27FC236}">
                <a16:creationId xmlns:a16="http://schemas.microsoft.com/office/drawing/2014/main" id="{F605AF48-C443-3C60-EF61-1D8739B2A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478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7" name="Picture 23">
            <a:extLst>
              <a:ext uri="{FF2B5EF4-FFF2-40B4-BE49-F238E27FC236}">
                <a16:creationId xmlns:a16="http://schemas.microsoft.com/office/drawing/2014/main" id="{FB6B4F91-CF90-74B7-E6E3-627EB99E7B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6858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8" name="Picture 24">
            <a:extLst>
              <a:ext uri="{FF2B5EF4-FFF2-40B4-BE49-F238E27FC236}">
                <a16:creationId xmlns:a16="http://schemas.microsoft.com/office/drawing/2014/main" id="{4B2DC878-AA0D-222F-F3DF-AE072F7B5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956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9" name="Picture 25">
            <a:extLst>
              <a:ext uri="{FF2B5EF4-FFF2-40B4-BE49-F238E27FC236}">
                <a16:creationId xmlns:a16="http://schemas.microsoft.com/office/drawing/2014/main" id="{5DBB4EBA-37CE-3F49-5705-E180122D15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001963"/>
            <a:ext cx="123825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0" name="Picture 26">
            <a:extLst>
              <a:ext uri="{FF2B5EF4-FFF2-40B4-BE49-F238E27FC236}">
                <a16:creationId xmlns:a16="http://schemas.microsoft.com/office/drawing/2014/main" id="{4E330ABD-91DA-F8BE-A6D9-45E007A7F1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0480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1" name="Picture 27">
            <a:extLst>
              <a:ext uri="{FF2B5EF4-FFF2-40B4-BE49-F238E27FC236}">
                <a16:creationId xmlns:a16="http://schemas.microsoft.com/office/drawing/2014/main" id="{6E2E3BC5-A135-D2F2-76D5-291C91CBEE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956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2" name="Picture 28">
            <a:extLst>
              <a:ext uri="{FF2B5EF4-FFF2-40B4-BE49-F238E27FC236}">
                <a16:creationId xmlns:a16="http://schemas.microsoft.com/office/drawing/2014/main" id="{3AC20165-DE43-EB94-2A1A-C8635D5A1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6670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3" name="Picture 29">
            <a:extLst>
              <a:ext uri="{FF2B5EF4-FFF2-40B4-BE49-F238E27FC236}">
                <a16:creationId xmlns:a16="http://schemas.microsoft.com/office/drawing/2014/main" id="{0C6533F1-66F0-9D9F-1CA9-5FFDD59A34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5814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4" name="Picture 30">
            <a:extLst>
              <a:ext uri="{FF2B5EF4-FFF2-40B4-BE49-F238E27FC236}">
                <a16:creationId xmlns:a16="http://schemas.microsoft.com/office/drawing/2014/main" id="{01286FD0-DFF2-E012-604D-55E6F3F38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908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5" name="Picture 31">
            <a:extLst>
              <a:ext uri="{FF2B5EF4-FFF2-40B4-BE49-F238E27FC236}">
                <a16:creationId xmlns:a16="http://schemas.microsoft.com/office/drawing/2014/main" id="{5A7A4E33-B2E4-40FB-6330-EFCAD80A82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6764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6" name="Picture 32">
            <a:extLst>
              <a:ext uri="{FF2B5EF4-FFF2-40B4-BE49-F238E27FC236}">
                <a16:creationId xmlns:a16="http://schemas.microsoft.com/office/drawing/2014/main" id="{B9ED8040-0CE8-6883-36E0-972B48A20C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146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7" name="Picture 33">
            <a:extLst>
              <a:ext uri="{FF2B5EF4-FFF2-40B4-BE49-F238E27FC236}">
                <a16:creationId xmlns:a16="http://schemas.microsoft.com/office/drawing/2014/main" id="{D372F684-3B35-9F88-10AE-219B093BF0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286000"/>
            <a:ext cx="12382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58" name="Rectangle 34">
            <a:extLst>
              <a:ext uri="{FF2B5EF4-FFF2-40B4-BE49-F238E27FC236}">
                <a16:creationId xmlns:a16="http://schemas.microsoft.com/office/drawing/2014/main" id="{5193F4BF-7281-36F9-6440-52865E570707}"/>
              </a:ext>
            </a:extLst>
          </p:cNvPr>
          <p:cNvSpPr>
            <a:spLocks noChangeArrowheads="1"/>
          </p:cNvSpPr>
          <p:nvPr/>
        </p:nvSpPr>
        <p:spPr bwMode="auto">
          <a:xfrm>
            <a:off x="0" y="0"/>
            <a:ext cx="39846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800" b="1">
                <a:solidFill>
                  <a:srgbClr val="FFCC00"/>
                </a:solidFill>
              </a:rPr>
              <a:t>Radioactivity</a:t>
            </a:r>
          </a:p>
        </p:txBody>
      </p:sp>
      <p:sp>
        <p:nvSpPr>
          <p:cNvPr id="137251" name="AutoShape 35">
            <a:extLst>
              <a:ext uri="{FF2B5EF4-FFF2-40B4-BE49-F238E27FC236}">
                <a16:creationId xmlns:a16="http://schemas.microsoft.com/office/drawing/2014/main" id="{822083DE-F78A-2852-51C0-B20E368E6786}"/>
              </a:ext>
            </a:extLst>
          </p:cNvPr>
          <p:cNvSpPr>
            <a:spLocks noChangeArrowheads="1"/>
          </p:cNvSpPr>
          <p:nvPr/>
        </p:nvSpPr>
        <p:spPr bwMode="auto">
          <a:xfrm rot="-910643">
            <a:off x="4648200" y="381000"/>
            <a:ext cx="3863975" cy="2667000"/>
          </a:xfrm>
          <a:prstGeom prst="rightArrow">
            <a:avLst>
              <a:gd name="adj1" fmla="val 50000"/>
              <a:gd name="adj2" fmla="val 36220"/>
            </a:avLst>
          </a:prstGeom>
          <a:gradFill rotWithShape="1">
            <a:gsLst>
              <a:gs pos="0">
                <a:srgbClr val="00CCFF">
                  <a:alpha val="28999"/>
                </a:srgbClr>
              </a:gs>
              <a:gs pos="50000">
                <a:srgbClr val="FF00FF"/>
              </a:gs>
              <a:gs pos="100000">
                <a:srgbClr val="00CCFF">
                  <a:alpha val="28999"/>
                </a:srgbClr>
              </a:gs>
            </a:gsLst>
            <a:lin ang="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pPr>
              <a:defRPr/>
            </a:pPr>
            <a:r>
              <a:rPr lang="en-US" sz="3600" b="1">
                <a:solidFill>
                  <a:schemeClr val="bg1"/>
                </a:solidFill>
              </a:rPr>
              <a:t>Alpha</a:t>
            </a:r>
          </a:p>
          <a:p>
            <a:pPr>
              <a:defRPr/>
            </a:pPr>
            <a:r>
              <a:rPr lang="en-US" sz="3600" b="1">
                <a:solidFill>
                  <a:schemeClr val="bg1"/>
                </a:solidFill>
              </a:rPr>
              <a:t>Particle</a:t>
            </a:r>
          </a:p>
        </p:txBody>
      </p:sp>
      <p:sp>
        <p:nvSpPr>
          <p:cNvPr id="137252" name="WordArt 36">
            <a:extLst>
              <a:ext uri="{FF2B5EF4-FFF2-40B4-BE49-F238E27FC236}">
                <a16:creationId xmlns:a16="http://schemas.microsoft.com/office/drawing/2014/main" id="{DC237350-BB68-327E-FB08-27643968CBDB}"/>
              </a:ext>
            </a:extLst>
          </p:cNvPr>
          <p:cNvSpPr>
            <a:spLocks noChangeArrowheads="1" noChangeShapeType="1" noTextEdit="1"/>
          </p:cNvSpPr>
          <p:nvPr/>
        </p:nvSpPr>
        <p:spPr bwMode="auto">
          <a:xfrm>
            <a:off x="762000" y="2286000"/>
            <a:ext cx="2971800" cy="1828800"/>
          </a:xfrm>
          <a:prstGeom prst="rect">
            <a:avLst/>
          </a:prstGeom>
        </p:spPr>
        <p:txBody>
          <a:bodyPr wrap="none" fromWordArt="1">
            <a:prstTxWarp prst="textDoubleWave1">
              <a:avLst>
                <a:gd name="adj1" fmla="val 0"/>
                <a:gd name="adj2" fmla="val -5208"/>
              </a:avLst>
            </a:prstTxWarp>
          </a:bodyPr>
          <a:lstStyle/>
          <a:p>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unstable</a:t>
            </a:r>
          </a:p>
          <a:p>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nucleus</a:t>
            </a:r>
          </a:p>
        </p:txBody>
      </p:sp>
      <p:pic>
        <p:nvPicPr>
          <p:cNvPr id="137253" name="Picture 37">
            <a:extLst>
              <a:ext uri="{FF2B5EF4-FFF2-40B4-BE49-F238E27FC236}">
                <a16:creationId xmlns:a16="http://schemas.microsoft.com/office/drawing/2014/main" id="{A17B43B7-AB43-20CF-E045-DA9FF906A7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676400"/>
            <a:ext cx="1314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64" name="AutoShape 38">
            <a:extLst>
              <a:ext uri="{FF2B5EF4-FFF2-40B4-BE49-F238E27FC236}">
                <a16:creationId xmlns:a16="http://schemas.microsoft.com/office/drawing/2014/main" id="{F3E4A25A-01A8-3E66-5516-F035B5B03EDE}"/>
              </a:ext>
            </a:extLst>
          </p:cNvPr>
          <p:cNvSpPr>
            <a:spLocks noChangeArrowheads="1"/>
          </p:cNvSpPr>
          <p:nvPr/>
        </p:nvSpPr>
        <p:spPr bwMode="auto">
          <a:xfrm rot="1389631">
            <a:off x="3429000" y="4427538"/>
            <a:ext cx="4114800" cy="2430462"/>
          </a:xfrm>
          <a:prstGeom prst="rightArrow">
            <a:avLst>
              <a:gd name="adj1" fmla="val 50000"/>
              <a:gd name="adj2" fmla="val 42325"/>
            </a:avLst>
          </a:prstGeom>
          <a:solidFill>
            <a:srgbClr val="FFFF00">
              <a:alpha val="29019"/>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solidFill>
                  <a:schemeClr val="bg1"/>
                </a:solidFill>
              </a:rPr>
              <a:t>Gamma Particle</a:t>
            </a:r>
          </a:p>
          <a:p>
            <a:pPr eaLnBrk="1" hangingPunct="1"/>
            <a:r>
              <a:rPr lang="en-US" altLang="en-US" sz="3600" b="1">
                <a:solidFill>
                  <a:schemeClr val="bg1"/>
                </a:solidFill>
              </a:rPr>
              <a:t>(light)</a:t>
            </a:r>
          </a:p>
        </p:txBody>
      </p:sp>
      <p:pic>
        <p:nvPicPr>
          <p:cNvPr id="137255" name="Picture 39">
            <a:extLst>
              <a:ext uri="{FF2B5EF4-FFF2-40B4-BE49-F238E27FC236}">
                <a16:creationId xmlns:a16="http://schemas.microsoft.com/office/drawing/2014/main" id="{1CEEFCD0-ADD6-E361-0EA4-2FB6BB00BD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76547">
            <a:off x="2895600" y="47244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autoRev="1" fill="hold" nodeType="withEffect">
                                  <p:stCondLst>
                                    <p:cond delay="0"/>
                                  </p:stCondLst>
                                  <p:childTnLst>
                                    <p:animClr clrSpc="rgb" dir="cw">
                                      <p:cBhvr>
                                        <p:cTn id="6" dur="2000" fill="hold"/>
                                        <p:tgtEl>
                                          <p:spTgt spid="137252"/>
                                        </p:tgtEl>
                                        <p:attrNameLst>
                                          <p:attrName>style.color</p:attrName>
                                        </p:attrNameLst>
                                      </p:cBhvr>
                                      <p:to>
                                        <a:srgbClr val="FF3399"/>
                                      </p:to>
                                    </p:animClr>
                                  </p:childTnLst>
                                </p:cTn>
                              </p:par>
                              <p:par>
                                <p:cTn id="7" presetID="63" presetClass="path" presetSubtype="0" repeatCount="indefinite" accel="50000" fill="hold" nodeType="withEffect">
                                  <p:stCondLst>
                                    <p:cond delay="0"/>
                                  </p:stCondLst>
                                  <p:endCondLst>
                                    <p:cond evt="onNext" delay="0">
                                      <p:tgtEl>
                                        <p:sldTgt/>
                                      </p:tgtEl>
                                    </p:cond>
                                  </p:endCondLst>
                                  <p:childTnLst>
                                    <p:animMotion origin="layout" path="M 1.66667E-6 3.23699E-6 L 0.59479 0.06427 " pathEditMode="relative" rAng="0" ptsTypes="AA">
                                      <p:cBhvr>
                                        <p:cTn id="8" dur="1000" fill="hold"/>
                                        <p:tgtEl>
                                          <p:spTgt spid="137221"/>
                                        </p:tgtEl>
                                        <p:attrNameLst>
                                          <p:attrName>ppt_x</p:attrName>
                                          <p:attrName>ppt_y</p:attrName>
                                        </p:attrNameLst>
                                      </p:cBhvr>
                                      <p:rCtr x="29740" y="3214"/>
                                    </p:animMotion>
                                  </p:childTnLst>
                                </p:cTn>
                              </p:par>
                              <p:par>
                                <p:cTn id="9" presetID="63" presetClass="path" presetSubtype="0" repeatCount="indefinite" accel="50000" fill="hold" nodeType="withEffect">
                                  <p:stCondLst>
                                    <p:cond delay="500"/>
                                  </p:stCondLst>
                                  <p:endCondLst>
                                    <p:cond evt="onNext" delay="0">
                                      <p:tgtEl>
                                        <p:sldTgt/>
                                      </p:tgtEl>
                                    </p:cond>
                                  </p:endCondLst>
                                  <p:childTnLst>
                                    <p:animMotion origin="layout" path="M -1.66667E-6 -1.44509E-6 L 0.51146 -0.22196 " pathEditMode="relative" rAng="0" ptsTypes="AA">
                                      <p:cBhvr>
                                        <p:cTn id="10" dur="1000" fill="hold"/>
                                        <p:tgtEl>
                                          <p:spTgt spid="137253"/>
                                        </p:tgtEl>
                                        <p:attrNameLst>
                                          <p:attrName>ppt_x</p:attrName>
                                          <p:attrName>ppt_y</p:attrName>
                                        </p:attrNameLst>
                                      </p:cBhvr>
                                      <p:rCtr x="25573" y="-11098"/>
                                    </p:animMotion>
                                  </p:childTnLst>
                                </p:cTn>
                              </p:par>
                              <p:par>
                                <p:cTn id="11" presetID="0" presetClass="path" presetSubtype="0" repeatCount="indefinite" fill="hold" nodeType="withEffect">
                                  <p:stCondLst>
                                    <p:cond delay="0"/>
                                  </p:stCondLst>
                                  <p:endCondLst>
                                    <p:cond evt="onNext" delay="0">
                                      <p:tgtEl>
                                        <p:sldTgt/>
                                      </p:tgtEl>
                                    </p:cond>
                                  </p:endCondLst>
                                  <p:childTnLst>
                                    <p:animMotion origin="layout" path="M 0.00643 0.04236 C 0.02657 0.02083 0.04757 0.00046 0.06146 0.00671 C 0.07466 0.01273 0.07275 0.07662 0.08872 0.08055 C 0.10504 0.08472 0.1415 0.02824 0.15816 0.03032 C 0.175 0.03217 0.17136 0.0912 0.18855 0.09328 C 0.20591 0.09537 0.24375 0.04051 0.26216 0.04328 C 0.28056 0.04629 0.28056 0.11111 0.29966 0.11134 C 0.31875 0.11203 0.3599 0.04282 0.37726 0.04629 C 0.39427 0.04977 0.3823 0.13032 0.40035 0.1324 C 0.41858 0.13495 0.46806 0.05717 0.48542 0.06018 C 0.50278 0.06365 0.48872 0.15046 0.50556 0.15254 C 0.5224 0.1544 0.56823 0.0743 0.58733 0.07384 C 0.60591 0.07361 0.60052 0.15115 0.61754 0.15139 C 0.63473 0.15162 0.66181 0.11319 0.68976 0.075 " pathEditMode="relative" rAng="-678596" ptsTypes="aaaaaaaaaaaaaA">
                                      <p:cBhvr>
                                        <p:cTn id="12" dur="2000" fill="hold"/>
                                        <p:tgtEl>
                                          <p:spTgt spid="137255"/>
                                        </p:tgtEl>
                                        <p:attrNameLst>
                                          <p:attrName>ppt_x</p:attrName>
                                          <p:attrName>ppt_y</p:attrName>
                                        </p:attrNameLst>
                                      </p:cBhvr>
                                      <p:rCtr x="34392" y="3125"/>
                                    </p:animMotion>
                                  </p:childTnLst>
                                </p:cTn>
                              </p:par>
                              <p:par>
                                <p:cTn id="13" presetID="42" presetClass="path" presetSubtype="0" repeatCount="10000" accel="50000" fill="hold" nodeType="withEffect">
                                  <p:stCondLst>
                                    <p:cond delay="500"/>
                                  </p:stCondLst>
                                  <p:childTnLst>
                                    <p:animMotion origin="layout" path="M 2.5E-6 -2.96296E-6 L -0.01511 0.45023 " pathEditMode="relative" rAng="0" ptsTypes="AA">
                                      <p:cBhvr>
                                        <p:cTn id="14" dur="1000" fill="hold"/>
                                        <p:tgtEl>
                                          <p:spTgt spid="137220"/>
                                        </p:tgtEl>
                                        <p:attrNameLst>
                                          <p:attrName>ppt_x</p:attrName>
                                          <p:attrName>ppt_y</p:attrName>
                                        </p:attrNameLst>
                                      </p:cBhvr>
                                      <p:rCtr x="-764" y="2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1250" name="AutoShape 2">
            <a:extLst>
              <a:ext uri="{FF2B5EF4-FFF2-40B4-BE49-F238E27FC236}">
                <a16:creationId xmlns:a16="http://schemas.microsoft.com/office/drawing/2014/main" id="{73C1F4DF-C22B-F681-C012-FB073F660033}"/>
              </a:ext>
            </a:extLst>
          </p:cNvPr>
          <p:cNvSpPr>
            <a:spLocks noChangeArrowheads="1"/>
          </p:cNvSpPr>
          <p:nvPr/>
        </p:nvSpPr>
        <p:spPr bwMode="auto">
          <a:xfrm rot="10800000">
            <a:off x="228600" y="-838200"/>
            <a:ext cx="514350" cy="6477000"/>
          </a:xfrm>
          <a:prstGeom prst="moon">
            <a:avLst>
              <a:gd name="adj" fmla="val 87500"/>
            </a:avLst>
          </a:prstGeom>
          <a:solidFill>
            <a:srgbClr val="FF0000"/>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38243" name="Picture 3">
            <a:extLst>
              <a:ext uri="{FF2B5EF4-FFF2-40B4-BE49-F238E27FC236}">
                <a16:creationId xmlns:a16="http://schemas.microsoft.com/office/drawing/2014/main" id="{758A99F9-6FEB-8EB2-A66D-92441F0A1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759075"/>
            <a:ext cx="260985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AutoShape 4">
            <a:extLst>
              <a:ext uri="{FF2B5EF4-FFF2-40B4-BE49-F238E27FC236}">
                <a16:creationId xmlns:a16="http://schemas.microsoft.com/office/drawing/2014/main" id="{F73CE817-DC94-87D9-2532-463E99407C4B}"/>
              </a:ext>
            </a:extLst>
          </p:cNvPr>
          <p:cNvSpPr>
            <a:spLocks noChangeArrowheads="1"/>
          </p:cNvSpPr>
          <p:nvPr/>
        </p:nvSpPr>
        <p:spPr bwMode="auto">
          <a:xfrm>
            <a:off x="2667000" y="5265738"/>
            <a:ext cx="5867400" cy="2049462"/>
          </a:xfrm>
          <a:prstGeom prst="rightArrow">
            <a:avLst>
              <a:gd name="adj1" fmla="val 50000"/>
              <a:gd name="adj2" fmla="val 71572"/>
            </a:avLst>
          </a:prstGeom>
          <a:solidFill>
            <a:srgbClr val="FFFF00">
              <a:alpha val="29019"/>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solidFill>
                  <a:schemeClr val="bg1"/>
                </a:solidFill>
              </a:rPr>
              <a:t>Gamma Particle (light)</a:t>
            </a:r>
          </a:p>
        </p:txBody>
      </p:sp>
      <p:pic>
        <p:nvPicPr>
          <p:cNvPr id="181253" name="Picture 5">
            <a:extLst>
              <a:ext uri="{FF2B5EF4-FFF2-40B4-BE49-F238E27FC236}">
                <a16:creationId xmlns:a16="http://schemas.microsoft.com/office/drawing/2014/main" id="{3EBBD5CC-466D-C698-CCB5-A2CFA4A38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6547">
            <a:off x="8755063" y="6105525"/>
            <a:ext cx="8413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4" name="AutoShape 6">
            <a:extLst>
              <a:ext uri="{FF2B5EF4-FFF2-40B4-BE49-F238E27FC236}">
                <a16:creationId xmlns:a16="http://schemas.microsoft.com/office/drawing/2014/main" id="{055040B3-0B20-AE87-8C24-F788C37E32B9}"/>
              </a:ext>
            </a:extLst>
          </p:cNvPr>
          <p:cNvSpPr>
            <a:spLocks noChangeArrowheads="1"/>
          </p:cNvSpPr>
          <p:nvPr/>
        </p:nvSpPr>
        <p:spPr bwMode="auto">
          <a:xfrm rot="-189666">
            <a:off x="1765300" y="2936875"/>
            <a:ext cx="4419600" cy="2700338"/>
          </a:xfrm>
          <a:prstGeom prst="rightArrow">
            <a:avLst>
              <a:gd name="adj1" fmla="val 50000"/>
              <a:gd name="adj2" fmla="val 40917"/>
            </a:avLst>
          </a:prstGeom>
          <a:gradFill rotWithShape="1">
            <a:gsLst>
              <a:gs pos="0">
                <a:schemeClr val="accent1">
                  <a:alpha val="28998"/>
                </a:schemeClr>
              </a:gs>
              <a:gs pos="100000">
                <a:srgbClr val="99FF99"/>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contourClr>
              <a:schemeClr val="accent1"/>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solidFill>
                  <a:schemeClr val="bg1"/>
                </a:solidFill>
              </a:rPr>
              <a:t>Beta Particle </a:t>
            </a:r>
          </a:p>
          <a:p>
            <a:pPr eaLnBrk="1" hangingPunct="1"/>
            <a:r>
              <a:rPr lang="en-US" altLang="en-US" sz="3600" b="1">
                <a:solidFill>
                  <a:schemeClr val="bg1"/>
                </a:solidFill>
              </a:rPr>
              <a:t>(Electron)</a:t>
            </a:r>
          </a:p>
        </p:txBody>
      </p:sp>
      <p:sp>
        <p:nvSpPr>
          <p:cNvPr id="181255" name="AutoShape 7">
            <a:extLst>
              <a:ext uri="{FF2B5EF4-FFF2-40B4-BE49-F238E27FC236}">
                <a16:creationId xmlns:a16="http://schemas.microsoft.com/office/drawing/2014/main" id="{A95D3B8D-B3E7-90AA-30C2-A0981B995389}"/>
              </a:ext>
            </a:extLst>
          </p:cNvPr>
          <p:cNvSpPr>
            <a:spLocks noChangeArrowheads="1"/>
          </p:cNvSpPr>
          <p:nvPr/>
        </p:nvSpPr>
        <p:spPr bwMode="auto">
          <a:xfrm rot="10800000">
            <a:off x="-76200" y="-1295400"/>
            <a:ext cx="533400" cy="6477000"/>
          </a:xfrm>
          <a:prstGeom prst="moon">
            <a:avLst>
              <a:gd name="adj" fmla="val 87500"/>
            </a:avLst>
          </a:prstGeom>
          <a:solidFill>
            <a:srgbClr val="0000FF"/>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81256" name="AutoShape 8">
            <a:extLst>
              <a:ext uri="{FF2B5EF4-FFF2-40B4-BE49-F238E27FC236}">
                <a16:creationId xmlns:a16="http://schemas.microsoft.com/office/drawing/2014/main" id="{D4CDDB50-BFB2-9EFE-73D3-483495A350A6}"/>
              </a:ext>
            </a:extLst>
          </p:cNvPr>
          <p:cNvSpPr>
            <a:spLocks noChangeArrowheads="1"/>
          </p:cNvSpPr>
          <p:nvPr/>
        </p:nvSpPr>
        <p:spPr bwMode="auto">
          <a:xfrm>
            <a:off x="685800" y="304800"/>
            <a:ext cx="4343400" cy="3124200"/>
          </a:xfrm>
          <a:prstGeom prst="leftArrow">
            <a:avLst>
              <a:gd name="adj1" fmla="val 81102"/>
              <a:gd name="adj2" fmla="val 20886"/>
            </a:avLst>
          </a:prstGeom>
          <a:solidFill>
            <a:srgbClr val="0000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99CC"/>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solidFill>
                  <a:schemeClr val="bg1"/>
                </a:solidFill>
              </a:rPr>
              <a:t>Alpha Particle</a:t>
            </a:r>
          </a:p>
          <a:p>
            <a:pPr eaLnBrk="1" hangingPunct="1"/>
            <a:r>
              <a:rPr lang="en-US" altLang="en-US" sz="4000" b="1">
                <a:solidFill>
                  <a:schemeClr val="bg1"/>
                </a:solidFill>
              </a:rPr>
              <a:t>2 Protons</a:t>
            </a:r>
          </a:p>
          <a:p>
            <a:pPr eaLnBrk="1" hangingPunct="1"/>
            <a:r>
              <a:rPr lang="en-US" altLang="en-US" sz="4000" b="1">
                <a:solidFill>
                  <a:schemeClr val="bg1"/>
                </a:solidFill>
              </a:rPr>
              <a:t>2 Neutrons</a:t>
            </a:r>
          </a:p>
        </p:txBody>
      </p:sp>
      <p:sp>
        <p:nvSpPr>
          <p:cNvPr id="181257" name="AutoShape 9">
            <a:extLst>
              <a:ext uri="{FF2B5EF4-FFF2-40B4-BE49-F238E27FC236}">
                <a16:creationId xmlns:a16="http://schemas.microsoft.com/office/drawing/2014/main" id="{F4A01D6A-6497-47A9-6DDF-F7945CF87FA4}"/>
              </a:ext>
            </a:extLst>
          </p:cNvPr>
          <p:cNvSpPr>
            <a:spLocks noChangeArrowheads="1"/>
          </p:cNvSpPr>
          <p:nvPr/>
        </p:nvSpPr>
        <p:spPr bwMode="auto">
          <a:xfrm rot="10800000">
            <a:off x="152400" y="3200400"/>
            <a:ext cx="533400" cy="6477000"/>
          </a:xfrm>
          <a:prstGeom prst="moon">
            <a:avLst>
              <a:gd name="adj" fmla="val 87500"/>
            </a:avLst>
          </a:prstGeom>
          <a:solidFill>
            <a:srgbClr val="0000FF"/>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81258" name="AutoShape 10">
            <a:extLst>
              <a:ext uri="{FF2B5EF4-FFF2-40B4-BE49-F238E27FC236}">
                <a16:creationId xmlns:a16="http://schemas.microsoft.com/office/drawing/2014/main" id="{BD278843-D724-87BA-11E8-ECA29EC6578E}"/>
              </a:ext>
            </a:extLst>
          </p:cNvPr>
          <p:cNvSpPr>
            <a:spLocks noChangeArrowheads="1"/>
          </p:cNvSpPr>
          <p:nvPr/>
        </p:nvSpPr>
        <p:spPr bwMode="auto">
          <a:xfrm rot="10800000">
            <a:off x="-152400" y="1905000"/>
            <a:ext cx="514350" cy="6477000"/>
          </a:xfrm>
          <a:prstGeom prst="moon">
            <a:avLst>
              <a:gd name="adj" fmla="val 87500"/>
            </a:avLst>
          </a:prstGeom>
          <a:solidFill>
            <a:srgbClr val="FF0000"/>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38251" name="Picture 11">
            <a:extLst>
              <a:ext uri="{FF2B5EF4-FFF2-40B4-BE49-F238E27FC236}">
                <a16:creationId xmlns:a16="http://schemas.microsoft.com/office/drawing/2014/main" id="{180DB30E-5099-E644-3A2F-207F7869D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
            <a:ext cx="24860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2" name="Rectangle 12">
            <a:extLst>
              <a:ext uri="{FF2B5EF4-FFF2-40B4-BE49-F238E27FC236}">
                <a16:creationId xmlns:a16="http://schemas.microsoft.com/office/drawing/2014/main" id="{4D5DCB54-7ED4-AC57-DF3D-20E21F884946}"/>
              </a:ext>
            </a:extLst>
          </p:cNvPr>
          <p:cNvSpPr>
            <a:spLocks noChangeArrowheads="1"/>
          </p:cNvSpPr>
          <p:nvPr/>
        </p:nvSpPr>
        <p:spPr bwMode="auto">
          <a:xfrm>
            <a:off x="5159375" y="0"/>
            <a:ext cx="3984625" cy="8239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a:defRPr/>
            </a:pPr>
            <a:r>
              <a:rPr lang="en-US" sz="4800" b="1">
                <a:solidFill>
                  <a:srgbClr val="FFFF00"/>
                </a:solidFill>
              </a:rPr>
              <a:t>Radioactivity</a:t>
            </a:r>
          </a:p>
        </p:txBody>
      </p:sp>
      <p:sp>
        <p:nvSpPr>
          <p:cNvPr id="138253" name="Rectangle 13">
            <a:extLst>
              <a:ext uri="{FF2B5EF4-FFF2-40B4-BE49-F238E27FC236}">
                <a16:creationId xmlns:a16="http://schemas.microsoft.com/office/drawing/2014/main" id="{E652D6D3-0542-0110-AD29-7A60B7705E26}"/>
              </a:ext>
            </a:extLst>
          </p:cNvPr>
          <p:cNvSpPr>
            <a:spLocks noChangeArrowheads="1"/>
          </p:cNvSpPr>
          <p:nvPr/>
        </p:nvSpPr>
        <p:spPr bwMode="auto">
          <a:xfrm>
            <a:off x="838200" y="609600"/>
            <a:ext cx="5888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solidFill>
                  <a:srgbClr val="FFFF00"/>
                </a:solidFill>
              </a:rPr>
              <a:t>radioactive particles and rays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childTnLst>
                                    <p:animMotion origin="layout" path="M 0.00104 0.02013 L 0 4.44444E-6 " pathEditMode="relative" rAng="0" ptsTypes="AA">
                                      <p:cBhvr>
                                        <p:cTn id="6" dur="2000" fill="hold"/>
                                        <p:tgtEl>
                                          <p:spTgt spid="138243"/>
                                        </p:tgtEl>
                                        <p:attrNameLst>
                                          <p:attrName>ppt_x</p:attrName>
                                          <p:attrName>ppt_y</p:attrName>
                                        </p:attrNameLst>
                                      </p:cBhvr>
                                      <p:rCtr x="-52" y="-1019"/>
                                    </p:animMotion>
                                  </p:childTnLst>
                                </p:cTn>
                              </p:par>
                              <p:par>
                                <p:cTn id="7" presetID="42" presetClass="path" presetSubtype="0" repeatCount="5000" accel="50000" decel="50000" autoRev="1" fill="hold" nodeType="withEffect">
                                  <p:stCondLst>
                                    <p:cond delay="0"/>
                                  </p:stCondLst>
                                  <p:childTnLst>
                                    <p:animMotion origin="layout" path="M -1.66667E-6 1.48148E-6 L 0.01146 0.81342 " pathEditMode="relative" rAng="0" ptsTypes="AA">
                                      <p:cBhvr>
                                        <p:cTn id="8" dur="5000" fill="hold"/>
                                        <p:tgtEl>
                                          <p:spTgt spid="138253"/>
                                        </p:tgtEl>
                                        <p:attrNameLst>
                                          <p:attrName>ppt_x</p:attrName>
                                          <p:attrName>ppt_y</p:attrName>
                                        </p:attrNameLst>
                                      </p:cBhvr>
                                      <p:rCtr x="573" y="40671"/>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138251"/>
                                        </p:tgtEl>
                                        <p:attrNameLst>
                                          <p:attrName>style.visibility</p:attrName>
                                        </p:attrNameLst>
                                      </p:cBhvr>
                                      <p:to>
                                        <p:strVal val="visible"/>
                                      </p:to>
                                    </p:set>
                                    <p:anim calcmode="lin" valueType="num">
                                      <p:cBhvr additive="base">
                                        <p:cTn id="13" dur="500" fill="hold"/>
                                        <p:tgtEl>
                                          <p:spTgt spid="138251"/>
                                        </p:tgtEl>
                                        <p:attrNameLst>
                                          <p:attrName>ppt_x</p:attrName>
                                        </p:attrNameLst>
                                      </p:cBhvr>
                                      <p:tavLst>
                                        <p:tav tm="0">
                                          <p:val>
                                            <p:strVal val="0-#ppt_w/2"/>
                                          </p:val>
                                        </p:tav>
                                        <p:tav tm="100000">
                                          <p:val>
                                            <p:strVal val="#ppt_x"/>
                                          </p:val>
                                        </p:tav>
                                      </p:tavLst>
                                    </p:anim>
                                    <p:anim calcmode="lin" valueType="num">
                                      <p:cBhvr additive="base">
                                        <p:cTn id="14" dur="500" fill="hold"/>
                                        <p:tgtEl>
                                          <p:spTgt spid="138251"/>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42" presetClass="path" presetSubtype="0" repeatCount="10000" accel="50000" decel="50000" autoRev="1" fill="hold" nodeType="afterEffect">
                                  <p:stCondLst>
                                    <p:cond delay="0"/>
                                  </p:stCondLst>
                                  <p:childTnLst>
                                    <p:animMotion origin="layout" path="M -0.00573 -0.03402 L -3.33333E-6 -3.33333E-6 " pathEditMode="relative" rAng="0" ptsTypes="AA">
                                      <p:cBhvr>
                                        <p:cTn id="17" dur="2000" fill="hold"/>
                                        <p:tgtEl>
                                          <p:spTgt spid="138251"/>
                                        </p:tgtEl>
                                        <p:attrNameLst>
                                          <p:attrName>ppt_x</p:attrName>
                                          <p:attrName>ppt_y</p:attrName>
                                        </p:attrNameLst>
                                      </p:cBhvr>
                                      <p:rCtr x="278"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3" grpId="0"/>
    </p:bldLst>
  </p:timing>
</p:sld>
</file>

<file path=ppt/slides/slide1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50000">
              <a:srgbClr val="FFFF00"/>
            </a:gs>
            <a:gs pos="100000">
              <a:srgbClr val="FFCC66"/>
            </a:gs>
          </a:gsLst>
          <a:lin ang="2700000" scaled="1"/>
        </a:gradFill>
        <a:effectLst/>
      </p:bgPr>
    </p:bg>
    <p:spTree>
      <p:nvGrpSpPr>
        <p:cNvPr id="1" name=""/>
        <p:cNvGrpSpPr/>
        <p:nvPr/>
      </p:nvGrpSpPr>
      <p:grpSpPr>
        <a:xfrm>
          <a:off x="0" y="0"/>
          <a:ext cx="0" cy="0"/>
          <a:chOff x="0" y="0"/>
          <a:chExt cx="0" cy="0"/>
        </a:xfrm>
      </p:grpSpPr>
      <p:sp>
        <p:nvSpPr>
          <p:cNvPr id="205908" name="Rectangle 84">
            <a:extLst>
              <a:ext uri="{FF2B5EF4-FFF2-40B4-BE49-F238E27FC236}">
                <a16:creationId xmlns:a16="http://schemas.microsoft.com/office/drawing/2014/main" id="{B0472B8E-6332-28BD-EEB0-CDD5F01115DB}"/>
              </a:ext>
            </a:extLst>
          </p:cNvPr>
          <p:cNvSpPr>
            <a:spLocks noChangeArrowheads="1"/>
          </p:cNvSpPr>
          <p:nvPr/>
        </p:nvSpPr>
        <p:spPr bwMode="auto">
          <a:xfrm>
            <a:off x="1660525" y="228600"/>
            <a:ext cx="5064125" cy="1371600"/>
          </a:xfrm>
          <a:prstGeom prst="rect">
            <a:avLst/>
          </a:prstGeom>
          <a:noFill/>
          <a:ln w="9525" algn="ctr">
            <a:noFill/>
            <a:miter lim="800000"/>
            <a:headEnd/>
            <a:tailEnd/>
          </a:ln>
          <a:effectLst/>
        </p:spPr>
        <p:txBody>
          <a:bodyPr wrap="none">
            <a:spAutoFit/>
          </a:bodyPr>
          <a:lstStyle/>
          <a:p>
            <a:pPr>
              <a:defRPr/>
            </a:pPr>
            <a:r>
              <a:rPr lang="en-US" sz="4400" b="1" u="sng">
                <a:solidFill>
                  <a:srgbClr val="3333FF"/>
                </a:solidFill>
                <a:effectLst>
                  <a:outerShdw blurRad="38100" dist="38100" dir="2700000" algn="tl">
                    <a:srgbClr val="000000"/>
                  </a:outerShdw>
                </a:effectLst>
              </a:rPr>
              <a:t>Radioactive decay</a:t>
            </a:r>
            <a:endParaRPr lang="en-US" sz="4000" b="1" u="sng">
              <a:solidFill>
                <a:srgbClr val="CC0000"/>
              </a:solidFill>
              <a:effectLst>
                <a:outerShdw blurRad="38100" dist="38100" dir="2700000" algn="tl">
                  <a:srgbClr val="000000"/>
                </a:outerShdw>
              </a:effectLst>
            </a:endParaRPr>
          </a:p>
          <a:p>
            <a:pPr>
              <a:defRPr/>
            </a:pPr>
            <a:r>
              <a:rPr lang="en-US" sz="4000" b="1">
                <a:solidFill>
                  <a:srgbClr val="CC0000"/>
                </a:solidFill>
              </a:rPr>
              <a:t>Radioactivity</a:t>
            </a:r>
            <a:endParaRPr lang="en-US" sz="4000" b="1" u="sng">
              <a:solidFill>
                <a:srgbClr val="CC0000"/>
              </a:solidFill>
              <a:effectLst>
                <a:outerShdw blurRad="38100" dist="38100" dir="2700000" algn="tl">
                  <a:srgbClr val="000000"/>
                </a:outerShdw>
              </a:effectLst>
            </a:endParaRPr>
          </a:p>
        </p:txBody>
      </p:sp>
      <p:sp>
        <p:nvSpPr>
          <p:cNvPr id="205909" name="Text Box 85">
            <a:extLst>
              <a:ext uri="{FF2B5EF4-FFF2-40B4-BE49-F238E27FC236}">
                <a16:creationId xmlns:a16="http://schemas.microsoft.com/office/drawing/2014/main" id="{F9236411-1513-02A3-0F13-46F5AE5D10BD}"/>
              </a:ext>
            </a:extLst>
          </p:cNvPr>
          <p:cNvSpPr txBox="1">
            <a:spLocks noChangeArrowheads="1"/>
          </p:cNvSpPr>
          <p:nvPr/>
        </p:nvSpPr>
        <p:spPr bwMode="auto">
          <a:xfrm>
            <a:off x="0" y="2051050"/>
            <a:ext cx="8915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buFontTx/>
              <a:buBlip>
                <a:blip r:embed="rId3"/>
              </a:buBlip>
            </a:pPr>
            <a:r>
              <a:rPr lang="en-US" altLang="en-US" sz="4000" b="1"/>
              <a:t> Change in the nucleus of an atom</a:t>
            </a:r>
          </a:p>
          <a:p>
            <a:pPr algn="l" eaLnBrk="1" hangingPunct="1"/>
            <a:endParaRPr lang="en-US" altLang="en-US" sz="4000" b="1"/>
          </a:p>
          <a:p>
            <a:pPr algn="l" eaLnBrk="1" hangingPunct="1">
              <a:buFontTx/>
              <a:buBlip>
                <a:blip r:embed="rId3"/>
              </a:buBlip>
            </a:pPr>
            <a:r>
              <a:rPr lang="en-US" altLang="en-US" sz="4000" b="1"/>
              <a:t> Loss of an Alpha, Beta, or Gamma particle</a:t>
            </a:r>
          </a:p>
        </p:txBody>
      </p:sp>
      <p:pic>
        <p:nvPicPr>
          <p:cNvPr id="205910" name="Picture 86">
            <a:extLst>
              <a:ext uri="{FF2B5EF4-FFF2-40B4-BE49-F238E27FC236}">
                <a16:creationId xmlns:a16="http://schemas.microsoft.com/office/drawing/2014/main" id="{55F05C36-AC99-F487-0355-3CF15C5CE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3810000"/>
            <a:ext cx="1314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11" name="Picture 87">
            <a:extLst>
              <a:ext uri="{FF2B5EF4-FFF2-40B4-BE49-F238E27FC236}">
                <a16:creationId xmlns:a16="http://schemas.microsoft.com/office/drawing/2014/main" id="{21FC7E3A-233A-CE0E-2326-4A1F41915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2590800"/>
            <a:ext cx="7048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12" name="Picture 88">
            <a:extLst>
              <a:ext uri="{FF2B5EF4-FFF2-40B4-BE49-F238E27FC236}">
                <a16:creationId xmlns:a16="http://schemas.microsoft.com/office/drawing/2014/main" id="{A2B02463-2554-0977-BA99-F84427015C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6547">
            <a:off x="-152400" y="5686425"/>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iterate type="lt">
                                    <p:tmPct val="5000"/>
                                  </p:iterate>
                                  <p:childTnLst>
                                    <p:set>
                                      <p:cBhvr>
                                        <p:cTn id="6" dur="1" fill="hold">
                                          <p:stCondLst>
                                            <p:cond delay="0"/>
                                          </p:stCondLst>
                                        </p:cTn>
                                        <p:tgtEl>
                                          <p:spTgt spid="205909"/>
                                        </p:tgtEl>
                                        <p:attrNameLst>
                                          <p:attrName>style.visibility</p:attrName>
                                        </p:attrNameLst>
                                      </p:cBhvr>
                                      <p:to>
                                        <p:strVal val="visible"/>
                                      </p:to>
                                    </p:set>
                                    <p:anim from="(-#ppt_w/2)" to="(#ppt_x)" calcmode="lin" valueType="num">
                                      <p:cBhvr>
                                        <p:cTn id="7" dur="300" fill="hold">
                                          <p:stCondLst>
                                            <p:cond delay="0"/>
                                          </p:stCondLst>
                                        </p:cTn>
                                        <p:tgtEl>
                                          <p:spTgt spid="205909"/>
                                        </p:tgtEl>
                                        <p:attrNameLst>
                                          <p:attrName>ppt_x</p:attrName>
                                        </p:attrNameLst>
                                      </p:cBhvr>
                                    </p:anim>
                                    <p:anim from="0" to="-1.0" calcmode="lin" valueType="num">
                                      <p:cBhvr>
                                        <p:cTn id="8" dur="100" decel="50000" autoRev="1" fill="hold">
                                          <p:stCondLst>
                                            <p:cond delay="300"/>
                                          </p:stCondLst>
                                        </p:cTn>
                                        <p:tgtEl>
                                          <p:spTgt spid="205909"/>
                                        </p:tgtEl>
                                        <p:attrNameLst>
                                          <p:attrName>xshear</p:attrName>
                                        </p:attrNameLst>
                                      </p:cBhvr>
                                    </p:anim>
                                    <p:animScale>
                                      <p:cBhvr>
                                        <p:cTn id="9" dur="100" decel="100000" autoRev="1" fill="hold">
                                          <p:stCondLst>
                                            <p:cond delay="300"/>
                                          </p:stCondLst>
                                        </p:cTn>
                                        <p:tgtEl>
                                          <p:spTgt spid="205909"/>
                                        </p:tgtEl>
                                      </p:cBhvr>
                                      <p:from x="100000" y="100000"/>
                                      <p:to x="80000" y="100000"/>
                                    </p:animScale>
                                    <p:anim by="(#ppt_h/3+#ppt_w*0.1)" calcmode="lin" valueType="num">
                                      <p:cBhvr additive="sum">
                                        <p:cTn id="10" dur="100" decel="100000" autoRev="1" fill="hold">
                                          <p:stCondLst>
                                            <p:cond delay="300"/>
                                          </p:stCondLst>
                                        </p:cTn>
                                        <p:tgtEl>
                                          <p:spTgt spid="205909"/>
                                        </p:tgtEl>
                                        <p:attrNameLst>
                                          <p:attrName>ppt_x</p:attrName>
                                        </p:attrNameLst>
                                      </p:cBhvr>
                                    </p:anim>
                                  </p:childTnLst>
                                </p:cTn>
                              </p:par>
                            </p:childTnLst>
                          </p:cTn>
                        </p:par>
                        <p:par>
                          <p:cTn id="11" fill="hold" nodeType="afterGroup">
                            <p:stCondLst>
                              <p:cond delay="1975"/>
                            </p:stCondLst>
                            <p:childTnLst>
                              <p:par>
                                <p:cTn id="12" presetID="48" presetClass="entr" presetSubtype="0" accel="50000" fill="hold" nodeType="afterEffect">
                                  <p:stCondLst>
                                    <p:cond delay="0"/>
                                  </p:stCondLst>
                                  <p:iterate type="lt">
                                    <p:tmPct val="6000"/>
                                  </p:iterate>
                                  <p:childTnLst>
                                    <p:set>
                                      <p:cBhvr>
                                        <p:cTn id="13" dur="1" fill="hold">
                                          <p:stCondLst>
                                            <p:cond delay="0"/>
                                          </p:stCondLst>
                                        </p:cTn>
                                        <p:tgtEl>
                                          <p:spTgt spid="205909"/>
                                        </p:tgtEl>
                                        <p:attrNameLst>
                                          <p:attrName>style.visibility</p:attrName>
                                        </p:attrNameLst>
                                      </p:cBhvr>
                                      <p:to>
                                        <p:strVal val="visible"/>
                                      </p:to>
                                    </p:set>
                                    <p:anim calcmode="lin" valueType="num">
                                      <p:cBhvr>
                                        <p:cTn id="14" dur="500" fill="hold"/>
                                        <p:tgtEl>
                                          <p:spTgt spid="20590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500" fill="hold"/>
                                        <p:tgtEl>
                                          <p:spTgt spid="205909"/>
                                        </p:tgtEl>
                                        <p:attrNameLst>
                                          <p:attrName>ppt_x</p:attrName>
                                        </p:attrNameLst>
                                      </p:cBhvr>
                                      <p:tavLst>
                                        <p:tav tm="0">
                                          <p:val>
                                            <p:fltVal val="-1"/>
                                          </p:val>
                                        </p:tav>
                                        <p:tav tm="50000">
                                          <p:val>
                                            <p:fltVal val="0.95"/>
                                          </p:val>
                                        </p:tav>
                                        <p:tav tm="100000">
                                          <p:val>
                                            <p:strVal val="#ppt_x"/>
                                          </p:val>
                                        </p:tav>
                                      </p:tavLst>
                                    </p:anim>
                                    <p:anim calcmode="lin" valueType="num">
                                      <p:cBhvr>
                                        <p:cTn id="16" dur="500" fill="hold"/>
                                        <p:tgtEl>
                                          <p:spTgt spid="205909"/>
                                        </p:tgtEl>
                                        <p:attrNameLst>
                                          <p:attrName>ppt_y</p:attrName>
                                        </p:attrNameLst>
                                      </p:cBhvr>
                                      <p:tavLst>
                                        <p:tav tm="0">
                                          <p:val>
                                            <p:strVal val="#ppt_y"/>
                                          </p:val>
                                        </p:tav>
                                        <p:tav tm="100000">
                                          <p:val>
                                            <p:strVal val="#ppt_y"/>
                                          </p:val>
                                        </p:tav>
                                      </p:tavLst>
                                    </p:anim>
                                    <p:animEffect transition="in" filter="fade">
                                      <p:cBhvr>
                                        <p:cTn id="17" dur="500"/>
                                        <p:tgtEl>
                                          <p:spTgt spid="205909"/>
                                        </p:tgtEl>
                                      </p:cBhvr>
                                    </p:animEffect>
                                  </p:childTnLst>
                                </p:cTn>
                              </p:par>
                              <p:par>
                                <p:cTn id="18" presetID="63" presetClass="path" presetSubtype="0" repeatCount="indefinite" accel="50000" fill="hold" nodeType="withEffect">
                                  <p:stCondLst>
                                    <p:cond delay="500"/>
                                  </p:stCondLst>
                                  <p:childTnLst>
                                    <p:animMotion origin="layout" path="M -5E-6 -2.22222E-6 L 1.09688 -0.5 " pathEditMode="relative" rAng="0" ptsTypes="AA">
                                      <p:cBhvr>
                                        <p:cTn id="19" dur="3000" fill="hold"/>
                                        <p:tgtEl>
                                          <p:spTgt spid="205910"/>
                                        </p:tgtEl>
                                        <p:attrNameLst>
                                          <p:attrName>ppt_x</p:attrName>
                                          <p:attrName>ppt_y</p:attrName>
                                        </p:attrNameLst>
                                      </p:cBhvr>
                                      <p:rCtr x="54844" y="-25000"/>
                                    </p:animMotion>
                                  </p:childTnLst>
                                </p:cTn>
                              </p:par>
                              <p:par>
                                <p:cTn id="20" presetID="63" presetClass="path" presetSubtype="0" repeatCount="indefinite" accel="50000" fill="hold" nodeType="withEffect">
                                  <p:stCondLst>
                                    <p:cond delay="0"/>
                                  </p:stCondLst>
                                  <p:childTnLst>
                                    <p:animMotion origin="layout" path="M 1.66667E-6 2.96296E-6 L 1.07187 0.16435 " pathEditMode="relative" rAng="0" ptsTypes="AA">
                                      <p:cBhvr>
                                        <p:cTn id="21" dur="3000" fill="hold"/>
                                        <p:tgtEl>
                                          <p:spTgt spid="205911"/>
                                        </p:tgtEl>
                                        <p:attrNameLst>
                                          <p:attrName>ppt_x</p:attrName>
                                          <p:attrName>ppt_y</p:attrName>
                                        </p:attrNameLst>
                                      </p:cBhvr>
                                      <p:rCtr x="53594" y="8218"/>
                                    </p:animMotion>
                                  </p:childTnLst>
                                </p:cTn>
                              </p:par>
                              <p:par>
                                <p:cTn id="22" presetID="40" presetClass="path" presetSubtype="0" repeatCount="indefinite" fill="hold" nodeType="withEffect">
                                  <p:stCondLst>
                                    <p:cond delay="0"/>
                                  </p:stCondLst>
                                  <p:childTnLst>
                                    <p:animMotion origin="layout" path="M 3.33333E-6 7.40741E-7 C 0.01093 -0.01551 0.02673 -0.0294 0.06076 -0.0294 C 0.09757 -0.0294 0.11076 -0.01551 0.12274 7.40741E-7 C 0.13958 0.01667 0.15121 0.03426 0.19375 0.03426 C 0.23038 0.03426 0.24201 0.01667 0.25885 7.40741E-7 C 0.26718 -0.01551 0.28402 -0.0294 0.32118 -0.0294 C 0.35486 -0.0294 0.37014 -0.01551 0.38368 7.40741E-7 C 0.39583 0.01667 0.41215 0.03426 0.44982 0.03426 C 0.48663 0.03426 0.51666 7.40741E-7 0.51666 0.00046 C 0.5276 -0.01551 0.54027 -0.0294 0.57743 -0.0294 C 0.61423 -0.0294 0.62743 -0.01551 0.63941 7.40741E-7 C 0.65625 0.01667 0.66788 0.03426 0.71041 0.03426 C 0.74705 0.03426 0.75868 0.01667 0.7717 7.40741E-7 C 0.78802 -0.01551 0.80069 -0.0294 0.83784 -0.0294 C 0.87152 -0.0294 0.8868 -0.01551 0.90034 7.40741E-7 C 0.9125 0.01667 0.92882 0.03426 0.96649 0.03426 C 1.0033 0.03426 1.01597 0.01667 1.03333 7.40741E-7 " pathEditMode="relative" rAng="0" ptsTypes="fffffffffffffffff">
                                      <p:cBhvr>
                                        <p:cTn id="23" dur="3000" fill="hold"/>
                                        <p:tgtEl>
                                          <p:spTgt spid="205912"/>
                                        </p:tgtEl>
                                        <p:attrNameLst>
                                          <p:attrName>ppt_x</p:attrName>
                                          <p:attrName>ppt_y</p:attrName>
                                        </p:attrNameLst>
                                      </p:cBhvr>
                                      <p:rCtr x="51667" y="231"/>
                                    </p:animMotion>
                                  </p:childTnLst>
                                </p:cTn>
                              </p:par>
                              <p:par>
                                <p:cTn id="24" presetID="8" presetClass="emph" presetSubtype="0" repeatCount="5000" accel="50000" decel="50000" autoRev="1" fill="hold" nodeType="withEffect">
                                  <p:stCondLst>
                                    <p:cond delay="0"/>
                                  </p:stCondLst>
                                  <p:iterate type="lt">
                                    <p:tmPct val="0"/>
                                  </p:iterate>
                                  <p:childTnLst>
                                    <p:animRot by="21600000">
                                      <p:cBhvr>
                                        <p:cTn id="25" dur="500" fill="hold"/>
                                        <p:tgtEl>
                                          <p:spTgt spid="2059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09" grpId="0"/>
      <p:bldP spid="205909" grpId="1"/>
      <p:bldP spid="205909" grpId="2"/>
    </p:bldLst>
  </p:timing>
</p:sld>
</file>

<file path=ppt/slides/slide1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100000">
              <a:srgbClr val="CCCCFF"/>
            </a:gs>
          </a:gsLst>
          <a:lin ang="5400000" scaled="1"/>
        </a:gradFill>
        <a:effectLst/>
      </p:bgPr>
    </p:bg>
    <p:spTree>
      <p:nvGrpSpPr>
        <p:cNvPr id="1" name=""/>
        <p:cNvGrpSpPr/>
        <p:nvPr/>
      </p:nvGrpSpPr>
      <p:grpSpPr>
        <a:xfrm>
          <a:off x="0" y="0"/>
          <a:ext cx="0" cy="0"/>
          <a:chOff x="0" y="0"/>
          <a:chExt cx="0" cy="0"/>
        </a:xfrm>
      </p:grpSpPr>
      <p:pic>
        <p:nvPicPr>
          <p:cNvPr id="139266" name="Picture 2">
            <a:extLst>
              <a:ext uri="{FF2B5EF4-FFF2-40B4-BE49-F238E27FC236}">
                <a16:creationId xmlns:a16="http://schemas.microsoft.com/office/drawing/2014/main" id="{FE60039B-5FC5-3F49-A3CE-DE67E8684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419600"/>
            <a:ext cx="8572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9294" name="Group 30">
            <a:extLst>
              <a:ext uri="{FF2B5EF4-FFF2-40B4-BE49-F238E27FC236}">
                <a16:creationId xmlns:a16="http://schemas.microsoft.com/office/drawing/2014/main" id="{8C40DAB6-0D61-FB90-F699-0C507FF91896}"/>
              </a:ext>
            </a:extLst>
          </p:cNvPr>
          <p:cNvGraphicFramePr>
            <a:graphicFrameLocks noGrp="1"/>
          </p:cNvGraphicFramePr>
          <p:nvPr>
            <p:ph/>
          </p:nvPr>
        </p:nvGraphicFramePr>
        <p:xfrm>
          <a:off x="381000" y="1038225"/>
          <a:ext cx="8305800" cy="5667375"/>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2060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emission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800" b="1" i="0" u="none" strike="noStrike" cap="none" normalizeH="0" baseline="0">
                          <a:ln>
                            <a:noFill/>
                          </a:ln>
                          <a:solidFill>
                            <a:schemeClr val="tx1"/>
                          </a:solidFill>
                          <a:effectLst/>
                          <a:latin typeface="Arial" pitchFamily="34" charset="0"/>
                        </a:rPr>
                        <a:t>Changes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800" b="1" i="0" u="none" strike="noStrike" cap="none" normalizeH="0" baseline="0">
                          <a:ln>
                            <a:noFill/>
                          </a:ln>
                          <a:solidFill>
                            <a:schemeClr val="tx1"/>
                          </a:solidFill>
                          <a:effectLst/>
                          <a:latin typeface="Arial" pitchFamily="34" charset="0"/>
                        </a:rPr>
                        <a:t>atomic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800" b="1" i="0" u="none" strike="noStrike" cap="none" normalizeH="0" baseline="0">
                          <a:ln>
                            <a:noFill/>
                          </a:ln>
                          <a:solidFill>
                            <a:schemeClr val="tx1"/>
                          </a:solidFill>
                          <a:effectLst/>
                          <a:latin typeface="Arial" pitchFamily="34" charset="0"/>
                        </a:rPr>
                        <a:t>Weight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2P   2N</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40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emission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a:ln>
                          <a:noFill/>
                        </a:ln>
                        <a:solidFill>
                          <a:schemeClr val="tx1"/>
                        </a:solidFill>
                        <a:effectLst/>
                        <a:latin typeface="Arial"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Neutron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turns into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a Proton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electron</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2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Gamma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emission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tx1"/>
                          </a:solidFill>
                          <a:effectLst/>
                          <a:latin typeface="Arial" pitchFamily="34" charset="0"/>
                        </a:rPr>
                        <a:t>light</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39286" name="Picture 22">
            <a:extLst>
              <a:ext uri="{FF2B5EF4-FFF2-40B4-BE49-F238E27FC236}">
                <a16:creationId xmlns:a16="http://schemas.microsoft.com/office/drawing/2014/main" id="{4AE333DD-C23B-4AC3-C1C3-7E54E3194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524000"/>
            <a:ext cx="121443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7" name="Picture 23">
            <a:extLst>
              <a:ext uri="{FF2B5EF4-FFF2-40B4-BE49-F238E27FC236}">
                <a16:creationId xmlns:a16="http://schemas.microsoft.com/office/drawing/2014/main" id="{F0FD8BE0-DC2A-53B6-A596-0F3246F58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93900"/>
            <a:ext cx="11461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8" name="Picture 24">
            <a:extLst>
              <a:ext uri="{FF2B5EF4-FFF2-40B4-BE49-F238E27FC236}">
                <a16:creationId xmlns:a16="http://schemas.microsoft.com/office/drawing/2014/main" id="{0725C693-FF9D-73B4-8639-194A683A6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917700"/>
            <a:ext cx="1143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9" name="Picture 25">
            <a:extLst>
              <a:ext uri="{FF2B5EF4-FFF2-40B4-BE49-F238E27FC236}">
                <a16:creationId xmlns:a16="http://schemas.microsoft.com/office/drawing/2014/main" id="{820DCC4A-5A66-0D25-0B57-83177B7C1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963" y="2090738"/>
            <a:ext cx="1214437"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90" name="Picture 26">
            <a:extLst>
              <a:ext uri="{FF2B5EF4-FFF2-40B4-BE49-F238E27FC236}">
                <a16:creationId xmlns:a16="http://schemas.microsoft.com/office/drawing/2014/main" id="{8C24F0C0-1E16-DCD1-2560-68E1A160A3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6547">
            <a:off x="5943600" y="5686425"/>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a:extLst>
              <a:ext uri="{FF2B5EF4-FFF2-40B4-BE49-F238E27FC236}">
                <a16:creationId xmlns:a16="http://schemas.microsoft.com/office/drawing/2014/main" id="{440CCBE1-539C-6FAD-12D3-347CFF3F0AAD}"/>
              </a:ext>
            </a:extLst>
          </p:cNvPr>
          <p:cNvSpPr>
            <a:spLocks noChangeArrowheads="1"/>
          </p:cNvSpPr>
          <p:nvPr/>
        </p:nvSpPr>
        <p:spPr bwMode="auto">
          <a:xfrm>
            <a:off x="2736850" y="533400"/>
            <a:ext cx="3663950" cy="762000"/>
          </a:xfrm>
          <a:prstGeom prst="rect">
            <a:avLst/>
          </a:prstGeom>
          <a:noFill/>
          <a:ln w="9525">
            <a:noFill/>
            <a:miter lim="800000"/>
            <a:headEnd/>
            <a:tailEnd/>
          </a:ln>
          <a:effectLst>
            <a:outerShdw dist="81320" dir="3080412" algn="ctr" rotWithShape="0">
              <a:srgbClr val="990033">
                <a:alpha val="50000"/>
              </a:srgbClr>
            </a:outerShdw>
          </a:effectLst>
        </p:spPr>
        <p:txBody>
          <a:bodyPr wrap="none">
            <a:spAutoFit/>
          </a:bodyPr>
          <a:lstStyle/>
          <a:p>
            <a:pPr algn="l">
              <a:defRPr/>
            </a:pPr>
            <a:r>
              <a:rPr lang="en-US" sz="4400" b="1">
                <a:solidFill>
                  <a:srgbClr val="FFFF00"/>
                </a:solidFill>
              </a:rPr>
              <a:t>Radioactivity</a:t>
            </a:r>
          </a:p>
        </p:txBody>
      </p:sp>
      <p:sp>
        <p:nvSpPr>
          <p:cNvPr id="139291" name="Rectangle 27">
            <a:extLst>
              <a:ext uri="{FF2B5EF4-FFF2-40B4-BE49-F238E27FC236}">
                <a16:creationId xmlns:a16="http://schemas.microsoft.com/office/drawing/2014/main" id="{FAFC19A7-7E3A-AE5D-E8BB-C8E746F44312}"/>
              </a:ext>
            </a:extLst>
          </p:cNvPr>
          <p:cNvSpPr>
            <a:spLocks noChangeArrowheads="1"/>
          </p:cNvSpPr>
          <p:nvPr/>
        </p:nvSpPr>
        <p:spPr bwMode="auto">
          <a:xfrm>
            <a:off x="1076325" y="0"/>
            <a:ext cx="6911975" cy="671513"/>
          </a:xfrm>
          <a:prstGeom prst="rect">
            <a:avLst/>
          </a:prstGeom>
          <a:noFill/>
          <a:ln w="9525">
            <a:noFill/>
            <a:miter lim="800000"/>
            <a:headEnd/>
            <a:tailEnd/>
          </a:ln>
          <a:effectLst/>
        </p:spPr>
        <p:txBody>
          <a:bodyPr wrap="none">
            <a:spAutoFit/>
          </a:bodyPr>
          <a:lstStyle/>
          <a:p>
            <a:pPr algn="l">
              <a:defRPr/>
            </a:pPr>
            <a:r>
              <a:rPr lang="en-US" sz="3800" b="1">
                <a:solidFill>
                  <a:srgbClr val="3333FF"/>
                </a:solidFill>
                <a:effectLst>
                  <a:outerShdw blurRad="38100" dist="38100" dir="2700000" algn="tl">
                    <a:srgbClr val="000000"/>
                  </a:outerShdw>
                </a:effectLst>
              </a:rPr>
              <a:t>3 forms of </a:t>
            </a:r>
            <a:r>
              <a:rPr lang="en-US" sz="3800" b="1" u="sng">
                <a:solidFill>
                  <a:srgbClr val="3333FF"/>
                </a:solidFill>
                <a:effectLst>
                  <a:outerShdw blurRad="38100" dist="38100" dir="2700000" algn="tl">
                    <a:srgbClr val="000000"/>
                  </a:outerShdw>
                </a:effectLst>
              </a:rPr>
              <a:t>Radioactive Decay</a:t>
            </a:r>
          </a:p>
        </p:txBody>
      </p:sp>
      <p:pic>
        <p:nvPicPr>
          <p:cNvPr id="139296" name="Picture 32">
            <a:extLst>
              <a:ext uri="{FF2B5EF4-FFF2-40B4-BE49-F238E27FC236}">
                <a16:creationId xmlns:a16="http://schemas.microsoft.com/office/drawing/2014/main" id="{F9AB1F46-1833-7D4A-1DE1-6CE0BA0AEF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267200"/>
            <a:ext cx="1143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95" name="Picture 31">
            <a:extLst>
              <a:ext uri="{FF2B5EF4-FFF2-40B4-BE49-F238E27FC236}">
                <a16:creationId xmlns:a16="http://schemas.microsoft.com/office/drawing/2014/main" id="{64D58E71-11B0-2D4C-1CD0-18DC1B74D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267200"/>
            <a:ext cx="121443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childTnLst>
                                    <p:animMotion origin="layout" path="M 0.01666 0.01111 L 0.00868 -0.00301 " pathEditMode="relative" rAng="0" ptsTypes="AA">
                                      <p:cBhvr>
                                        <p:cTn id="6" dur="3000" fill="hold"/>
                                        <p:tgtEl>
                                          <p:spTgt spid="139286"/>
                                        </p:tgtEl>
                                        <p:attrNameLst>
                                          <p:attrName>ppt_x</p:attrName>
                                          <p:attrName>ppt_y</p:attrName>
                                        </p:attrNameLst>
                                      </p:cBhvr>
                                      <p:rCtr x="-399" y="-718"/>
                                    </p:animMotion>
                                  </p:childTnLst>
                                </p:cTn>
                              </p:par>
                              <p:par>
                                <p:cTn id="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8" dur="3000" fill="hold"/>
                                        <p:tgtEl>
                                          <p:spTgt spid="139287"/>
                                        </p:tgtEl>
                                        <p:attrNameLst>
                                          <p:attrName>ppt_x</p:attrName>
                                          <p:attrName>ppt_y</p:attrName>
                                        </p:attrNameLst>
                                      </p:cBhvr>
                                      <p:rCtr x="-208" y="1873"/>
                                    </p:animMotion>
                                  </p:childTnLst>
                                </p:cTn>
                              </p:par>
                              <p:par>
                                <p:cTn id="9"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0" dur="2800" fill="hold"/>
                                        <p:tgtEl>
                                          <p:spTgt spid="139288"/>
                                        </p:tgtEl>
                                        <p:attrNameLst>
                                          <p:attrName>ppt_x</p:attrName>
                                          <p:attrName>ppt_y</p:attrName>
                                        </p:attrNameLst>
                                      </p:cBhvr>
                                      <p:rCtr x="-208" y="1873"/>
                                    </p:animMotion>
                                  </p:childTnLst>
                                </p:cTn>
                              </p:par>
                              <p:par>
                                <p:cTn id="11"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2" dur="3300" fill="hold"/>
                                        <p:tgtEl>
                                          <p:spTgt spid="139289"/>
                                        </p:tgtEl>
                                        <p:attrNameLst>
                                          <p:attrName>ppt_x</p:attrName>
                                          <p:attrName>ppt_y</p:attrName>
                                        </p:attrNameLst>
                                      </p:cBhvr>
                                      <p:rCtr x="417" y="-1965"/>
                                    </p:animMotion>
                                  </p:childTnLst>
                                </p:cTn>
                              </p:par>
                              <p:par>
                                <p:cTn id="13" presetID="40" presetClass="path" presetSubtype="0" repeatCount="indefinite" fill="hold" nodeType="withEffect">
                                  <p:stCondLst>
                                    <p:cond delay="0"/>
                                  </p:stCondLst>
                                  <p:childTnLst>
                                    <p:animMotion origin="layout" path="M -3.33333E-6 0.01711 C 0.00365 0.00879 0.00886 0.00116 0.02014 0.00116 C 0.0323 0.00116 0.03664 0.00879 0.04063 0.01711 C 0.04618 0.02613 0.05 0.03561 0.06407 0.03561 C 0.07622 0.03561 0.08004 0.02613 0.08559 0.01711 C 0.08837 0.00879 0.09393 0.00116 0.10625 0.00116 C 0.11736 0.00116 0.1224 0.00879 0.12691 0.01711 C 0.13091 0.02613 0.13629 0.03561 0.14879 0.03561 C 0.16094 0.03561 0.17084 0.01711 0.17084 0.01711 C 0.17448 0.00879 0.17865 0.00116 0.19098 0.00116 C 0.20313 0.00116 0.20747 0.00879 0.21146 0.01711 C 0.21702 0.02613 0.22084 0.03561 0.2349 0.03561 C 0.24705 0.03561 0.25087 0.02613 0.25521 0.01711 C 0.26059 0.00879 0.26476 0.00116 0.27709 0.00116 C 0.2882 0.00116 0.29323 0.00879 0.29775 0.01711 C 0.30174 0.02613 0.30712 0.03561 0.31962 0.03561 C 0.33177 0.03561 0.33594 0.02613 0.34167 0.01711 " pathEditMode="relative" rAng="0" ptsTypes="fffffffffffffffff">
                                      <p:cBhvr>
                                        <p:cTn id="14" dur="1000" fill="hold"/>
                                        <p:tgtEl>
                                          <p:spTgt spid="139290"/>
                                        </p:tgtEl>
                                        <p:attrNameLst>
                                          <p:attrName>ppt_x</p:attrName>
                                          <p:attrName>ppt_y</p:attrName>
                                        </p:attrNameLst>
                                      </p:cBhvr>
                                      <p:rCtr x="17083" y="116"/>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139295"/>
                                        </p:tgtEl>
                                      </p:cBhvr>
                                    </p:animEffect>
                                    <p:set>
                                      <p:cBhvr>
                                        <p:cTn id="19" dur="1" fill="hold">
                                          <p:stCondLst>
                                            <p:cond delay="499"/>
                                          </p:stCondLst>
                                        </p:cTn>
                                        <p:tgtEl>
                                          <p:spTgt spid="139295"/>
                                        </p:tgtEl>
                                        <p:attrNameLst>
                                          <p:attrName>style.visibility</p:attrName>
                                        </p:attrNameLst>
                                      </p:cBhvr>
                                      <p:to>
                                        <p:strVal val="hidden"/>
                                      </p:to>
                                    </p:set>
                                  </p:childTnLst>
                                </p:cTn>
                              </p:par>
                              <p:par>
                                <p:cTn id="20" presetID="35" presetClass="path" presetSubtype="0" accel="50000" decel="50000" fill="hold" nodeType="withEffect">
                                  <p:stCondLst>
                                    <p:cond delay="0"/>
                                  </p:stCondLst>
                                  <p:childTnLst>
                                    <p:animMotion origin="layout" path="M 0.00313 0.04306 L 0.49792 -0.03611 " pathEditMode="relative" rAng="0" ptsTypes="AA">
                                      <p:cBhvr>
                                        <p:cTn id="21" dur="2000" fill="hold"/>
                                        <p:tgtEl>
                                          <p:spTgt spid="139266"/>
                                        </p:tgtEl>
                                        <p:attrNameLst>
                                          <p:attrName>ppt_x</p:attrName>
                                          <p:attrName>ppt_y</p:attrName>
                                        </p:attrNameLst>
                                      </p:cBhvr>
                                      <p:rCtr x="24740" y="-3958"/>
                                    </p:animMotion>
                                  </p:childTnLst>
                                </p:cTn>
                              </p:par>
                              <p:par>
                                <p:cTn id="22" presetID="42" presetClass="path" presetSubtype="0" repeatCount="indefinite" accel="50000" decel="50000" autoRev="1" fill="hold" nodeType="withEffect">
                                  <p:stCondLst>
                                    <p:cond delay="0"/>
                                  </p:stCondLst>
                                  <p:childTnLst>
                                    <p:animMotion origin="layout" path="M 3.33333E-6 0.00324 L -0.00417 0.04607 " pathEditMode="relative" rAng="0" ptsTypes="AA">
                                      <p:cBhvr>
                                        <p:cTn id="23" dur="2800" fill="hold"/>
                                        <p:tgtEl>
                                          <p:spTgt spid="139296"/>
                                        </p:tgtEl>
                                        <p:attrNameLst>
                                          <p:attrName>ppt_x</p:attrName>
                                          <p:attrName>ppt_y</p:attrName>
                                        </p:attrNameLst>
                                      </p:cBhvr>
                                      <p:rCtr x="-208" y="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a:extLst>
              <a:ext uri="{FF2B5EF4-FFF2-40B4-BE49-F238E27FC236}">
                <a16:creationId xmlns:a16="http://schemas.microsoft.com/office/drawing/2014/main" id="{1FD8BCEA-3CC5-B1B5-C03E-3B698688D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WordArt 3">
            <a:extLst>
              <a:ext uri="{FF2B5EF4-FFF2-40B4-BE49-F238E27FC236}">
                <a16:creationId xmlns:a16="http://schemas.microsoft.com/office/drawing/2014/main" id="{CEA7E80A-FA71-E8B9-E436-B9DCC13E19AA}"/>
              </a:ext>
            </a:extLst>
          </p:cNvPr>
          <p:cNvSpPr>
            <a:spLocks noChangeArrowheads="1" noChangeShapeType="1" noTextEdit="1"/>
          </p:cNvSpPr>
          <p:nvPr/>
        </p:nvSpPr>
        <p:spPr bwMode="auto">
          <a:xfrm rot="-387328">
            <a:off x="5029200" y="3810000"/>
            <a:ext cx="3657600" cy="1524000"/>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760000" scaled="1"/>
                </a:gradFill>
                <a:latin typeface="Impact" panose="020B0806030902050204" pitchFamily="34" charset="0"/>
              </a:rPr>
              <a:t>the Mole !</a:t>
            </a:r>
          </a:p>
        </p:txBody>
      </p:sp>
      <p:pic>
        <p:nvPicPr>
          <p:cNvPr id="142340" name="Picture 4">
            <a:extLst>
              <a:ext uri="{FF2B5EF4-FFF2-40B4-BE49-F238E27FC236}">
                <a16:creationId xmlns:a16="http://schemas.microsoft.com/office/drawing/2014/main" id="{56941BB0-C60A-9D74-42C8-ACE33A72A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 Box 5">
            <a:extLst>
              <a:ext uri="{FF2B5EF4-FFF2-40B4-BE49-F238E27FC236}">
                <a16:creationId xmlns:a16="http://schemas.microsoft.com/office/drawing/2014/main" id="{C2424A18-514F-C826-852F-85D396B9DE59}"/>
              </a:ext>
            </a:extLst>
          </p:cNvPr>
          <p:cNvSpPr txBox="1">
            <a:spLocks noChangeArrowheads="1"/>
          </p:cNvSpPr>
          <p:nvPr/>
        </p:nvSpPr>
        <p:spPr bwMode="auto">
          <a:xfrm>
            <a:off x="1219200" y="838200"/>
            <a:ext cx="7081838" cy="762000"/>
          </a:xfrm>
          <a:prstGeom prst="rect">
            <a:avLst/>
          </a:prstGeom>
          <a:noFill/>
          <a:ln w="9525">
            <a:noFill/>
            <a:miter lim="800000"/>
            <a:headEnd/>
            <a:tailEnd/>
          </a:ln>
          <a:effectLst>
            <a:outerShdw dist="17961" dir="2700000" algn="ctr" rotWithShape="0">
              <a:srgbClr val="FFFFCC"/>
            </a:outerShdw>
          </a:effectLst>
        </p:spPr>
        <p:txBody>
          <a:bodyPr wrap="none">
            <a:spAutoFit/>
          </a:bodyPr>
          <a:lstStyle/>
          <a:p>
            <a:pPr algn="l">
              <a:defRPr/>
            </a:pPr>
            <a:r>
              <a:rPr lang="en-US" sz="4400" b="1"/>
              <a:t>It’s time to learn about .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3.33333E-6 -1.96532E-6 L -3.33333E-6 -0.82127 " pathEditMode="relative" rAng="0" ptsTypes="AA">
                                      <p:cBhvr>
                                        <p:cTn id="6" dur="2000" fill="hold"/>
                                        <p:tgtEl>
                                          <p:spTgt spid="142340"/>
                                        </p:tgtEl>
                                        <p:attrNameLst>
                                          <p:attrName>ppt_x</p:attrName>
                                          <p:attrName>ppt_y</p:attrName>
                                        </p:attrNameLst>
                                      </p:cBhvr>
                                      <p:rCtr x="0" y="-41064"/>
                                    </p:animMotion>
                                  </p:childTnLst>
                                </p:cTn>
                              </p:par>
                              <p:par>
                                <p:cTn id="7" presetID="10" presetClass="exit" presetSubtype="0" fill="hold" nodeType="withEffect">
                                  <p:stCondLst>
                                    <p:cond delay="0"/>
                                  </p:stCondLst>
                                  <p:childTnLst>
                                    <p:animEffect transition="out" filter="fade">
                                      <p:cBhvr>
                                        <p:cTn id="8" dur="1000"/>
                                        <p:tgtEl>
                                          <p:spTgt spid="142341"/>
                                        </p:tgtEl>
                                      </p:cBhvr>
                                    </p:animEffect>
                                    <p:set>
                                      <p:cBhvr>
                                        <p:cTn id="9" dur="1" fill="hold">
                                          <p:stCondLst>
                                            <p:cond delay="999"/>
                                          </p:stCondLst>
                                        </p:cTn>
                                        <p:tgtEl>
                                          <p:spTgt spid="142341"/>
                                        </p:tgtEl>
                                        <p:attrNameLst>
                                          <p:attrName>style.visibility</p:attrName>
                                        </p:attrNameLst>
                                      </p:cBhvr>
                                      <p:to>
                                        <p:strVal val="hidden"/>
                                      </p:to>
                                    </p:set>
                                  </p:childTnLst>
                                </p:cTn>
                              </p:par>
                            </p:childTnLst>
                          </p:cTn>
                        </p:par>
                        <p:par>
                          <p:cTn id="10" fill="hold" nodeType="afterGroup">
                            <p:stCondLst>
                              <p:cond delay="2000"/>
                            </p:stCondLst>
                            <p:childTnLst>
                              <p:par>
                                <p:cTn id="11" presetID="34" presetClass="entr" presetSubtype="0" fill="hold" nodeType="afterEffect">
                                  <p:stCondLst>
                                    <p:cond delay="0"/>
                                  </p:stCondLst>
                                  <p:childTnLst>
                                    <p:set>
                                      <p:cBhvr>
                                        <p:cTn id="12" dur="1" fill="hold">
                                          <p:stCondLst>
                                            <p:cond delay="0"/>
                                          </p:stCondLst>
                                        </p:cTn>
                                        <p:tgtEl>
                                          <p:spTgt spid="142339"/>
                                        </p:tgtEl>
                                        <p:attrNameLst>
                                          <p:attrName>style.visibility</p:attrName>
                                        </p:attrNameLst>
                                      </p:cBhvr>
                                      <p:to>
                                        <p:strVal val="visible"/>
                                      </p:to>
                                    </p:set>
                                    <p:anim from="(-#ppt_w/2)" to="(#ppt_x)" calcmode="lin" valueType="num">
                                      <p:cBhvr>
                                        <p:cTn id="13" dur="300" fill="hold">
                                          <p:stCondLst>
                                            <p:cond delay="0"/>
                                          </p:stCondLst>
                                        </p:cTn>
                                        <p:tgtEl>
                                          <p:spTgt spid="142339"/>
                                        </p:tgtEl>
                                        <p:attrNameLst>
                                          <p:attrName>ppt_x</p:attrName>
                                        </p:attrNameLst>
                                      </p:cBhvr>
                                    </p:anim>
                                    <p:anim from="0" to="-1.0" calcmode="lin" valueType="num">
                                      <p:cBhvr>
                                        <p:cTn id="14" dur="100" decel="50000" autoRev="1" fill="hold">
                                          <p:stCondLst>
                                            <p:cond delay="300"/>
                                          </p:stCondLst>
                                        </p:cTn>
                                        <p:tgtEl>
                                          <p:spTgt spid="142339"/>
                                        </p:tgtEl>
                                        <p:attrNameLst>
                                          <p:attrName>xshear</p:attrName>
                                        </p:attrNameLst>
                                      </p:cBhvr>
                                    </p:anim>
                                    <p:animScale>
                                      <p:cBhvr>
                                        <p:cTn id="15" dur="100" decel="100000" autoRev="1" fill="hold">
                                          <p:stCondLst>
                                            <p:cond delay="300"/>
                                          </p:stCondLst>
                                        </p:cTn>
                                        <p:tgtEl>
                                          <p:spTgt spid="142339"/>
                                        </p:tgtEl>
                                      </p:cBhvr>
                                      <p:from x="100000" y="100000"/>
                                      <p:to x="80000" y="100000"/>
                                    </p:animScale>
                                    <p:anim by="(#ppt_h/3+#ppt_w*0.1)" calcmode="lin" valueType="num">
                                      <p:cBhvr additive="sum">
                                        <p:cTn id="16" dur="100" decel="100000" autoRev="1" fill="hold">
                                          <p:stCondLst>
                                            <p:cond delay="300"/>
                                          </p:stCondLst>
                                        </p:cTn>
                                        <p:tgtEl>
                                          <p:spTgt spid="142339"/>
                                        </p:tgtEl>
                                        <p:attrNameLst>
                                          <p:attrName>ppt_x</p:attrName>
                                        </p:attrNameLst>
                                      </p:cBhvr>
                                    </p:anim>
                                  </p:childTnLst>
                                </p:cTn>
                              </p:par>
                            </p:childTnLst>
                          </p:cTn>
                        </p:par>
                        <p:par>
                          <p:cTn id="17" fill="hold" nodeType="afterGroup">
                            <p:stCondLst>
                              <p:cond delay="2500"/>
                            </p:stCondLst>
                            <p:childTnLst>
                              <p:par>
                                <p:cTn id="18" presetID="8" presetClass="emph" presetSubtype="0" decel="50000" fill="hold" nodeType="afterEffect">
                                  <p:stCondLst>
                                    <p:cond delay="0"/>
                                  </p:stCondLst>
                                  <p:childTnLst>
                                    <p:animRot by="43200000">
                                      <p:cBhvr>
                                        <p:cTn id="19" dur="500" fill="hold"/>
                                        <p:tgtEl>
                                          <p:spTgt spid="142339"/>
                                        </p:tgtEl>
                                        <p:attrNameLst>
                                          <p:attrName>r</p:attrName>
                                        </p:attrNameLst>
                                      </p:cBhvr>
                                    </p:animRot>
                                  </p:childTnLst>
                                </p:cTn>
                              </p:par>
                            </p:childTnLst>
                          </p:cTn>
                        </p:par>
                        <p:par>
                          <p:cTn id="20" fill="hold" nodeType="afterGroup">
                            <p:stCondLst>
                              <p:cond delay="3000"/>
                            </p:stCondLst>
                            <p:childTnLst>
                              <p:par>
                                <p:cTn id="21" presetID="37" presetClass="path" presetSubtype="0" accel="50000" decel="50000" fill="hold" nodeType="afterEffect">
                                  <p:stCondLst>
                                    <p:cond delay="0"/>
                                  </p:stCondLst>
                                  <p:childTnLst>
                                    <p:animMotion origin="layout" path="M -0.03455 -0.26806 L 0.01042 -0.18542 C 0.01997 -0.16945 0.0283 -0.14144 0.03299 -0.11227 C 0.03837 -0.07824 0.03889 -0.05023 0.0349 -0.03033 L 0.0184 0.06805 " pathEditMode="relative" rAng="15489844" ptsTypes="FffFF">
                                      <p:cBhvr>
                                        <p:cTn id="22" dur="8000" spd="-100000" fill="hold"/>
                                        <p:tgtEl>
                                          <p:spTgt spid="142339"/>
                                        </p:tgtEl>
                                        <p:attrNameLst>
                                          <p:attrName>ppt_x</p:attrName>
                                          <p:attrName>ppt_y</p:attrName>
                                        </p:attrNameLst>
                                      </p:cBhvr>
                                      <p:rCtr x="4705" y="1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79E3BA0B-71C0-E1AA-C1B1-F11930055C39}"/>
              </a:ext>
            </a:extLst>
          </p:cNvPr>
          <p:cNvSpPr>
            <a:spLocks noChangeArrowheads="1"/>
          </p:cNvSpPr>
          <p:nvPr/>
        </p:nvSpPr>
        <p:spPr bwMode="auto">
          <a:xfrm>
            <a:off x="1295400" y="228600"/>
            <a:ext cx="7848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3200" b="1"/>
              <a:t>Which statement is correct concerning the mass of a ball of clay?</a:t>
            </a:r>
          </a:p>
          <a:p>
            <a:pPr algn="l" eaLnBrk="1" hangingPunct="1">
              <a:spcBef>
                <a:spcPct val="50000"/>
              </a:spcBef>
            </a:pPr>
            <a:r>
              <a:rPr lang="en-US" altLang="en-US" sz="3200" b="1"/>
              <a:t> The mass changes as the altitude of the ball of clay changes. </a:t>
            </a:r>
          </a:p>
          <a:p>
            <a:pPr algn="l" eaLnBrk="1" hangingPunct="1">
              <a:spcBef>
                <a:spcPct val="50000"/>
              </a:spcBef>
            </a:pPr>
            <a:r>
              <a:rPr lang="en-US" altLang="en-US" sz="3200" b="1"/>
              <a:t> The mass changes as the shape of the ball of clay changes. </a:t>
            </a:r>
          </a:p>
          <a:p>
            <a:pPr algn="l" eaLnBrk="1" hangingPunct="1">
              <a:spcBef>
                <a:spcPct val="50000"/>
              </a:spcBef>
            </a:pPr>
            <a:r>
              <a:rPr lang="en-US" altLang="en-US" sz="3200" b="1"/>
              <a:t> The mass of the ball of clay is unchanged by altitude or shape. </a:t>
            </a:r>
          </a:p>
          <a:p>
            <a:pPr algn="l" eaLnBrk="1" hangingPunct="1">
              <a:spcBef>
                <a:spcPct val="50000"/>
              </a:spcBef>
            </a:pPr>
            <a:r>
              <a:rPr lang="en-US" altLang="en-US" sz="3200" b="1"/>
              <a:t> The mass is doubled when the ball of clay is divided into two equal pieces.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a:extLst>
              <a:ext uri="{FF2B5EF4-FFF2-40B4-BE49-F238E27FC236}">
                <a16:creationId xmlns:a16="http://schemas.microsoft.com/office/drawing/2014/main" id="{F14153AB-D109-C761-578A-1C576122D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800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Oval 3">
            <a:extLst>
              <a:ext uri="{FF2B5EF4-FFF2-40B4-BE49-F238E27FC236}">
                <a16:creationId xmlns:a16="http://schemas.microsoft.com/office/drawing/2014/main" id="{73AF6292-DCF5-2668-874D-3B74003C690F}"/>
              </a:ext>
            </a:extLst>
          </p:cNvPr>
          <p:cNvSpPr>
            <a:spLocks noChangeArrowheads="1"/>
          </p:cNvSpPr>
          <p:nvPr/>
        </p:nvSpPr>
        <p:spPr bwMode="auto">
          <a:xfrm>
            <a:off x="6858000" y="5410200"/>
            <a:ext cx="152400" cy="152400"/>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43364" name="Text Box 4">
            <a:extLst>
              <a:ext uri="{FF2B5EF4-FFF2-40B4-BE49-F238E27FC236}">
                <a16:creationId xmlns:a16="http://schemas.microsoft.com/office/drawing/2014/main" id="{91C4692D-E4A3-B6A9-E9AE-DBB05CE69C03}"/>
              </a:ext>
            </a:extLst>
          </p:cNvPr>
          <p:cNvSpPr txBox="1">
            <a:spLocks noChangeArrowheads="1"/>
          </p:cNvSpPr>
          <p:nvPr/>
        </p:nvSpPr>
        <p:spPr bwMode="auto">
          <a:xfrm>
            <a:off x="838200" y="4616450"/>
            <a:ext cx="1100138" cy="155575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9600">
                <a:latin typeface="Verdana" pitchFamily="34" charset="0"/>
              </a:rPr>
              <a:t>H</a:t>
            </a:r>
          </a:p>
        </p:txBody>
      </p:sp>
      <p:sp>
        <p:nvSpPr>
          <p:cNvPr id="185349" name="Rectangle 5">
            <a:extLst>
              <a:ext uri="{FF2B5EF4-FFF2-40B4-BE49-F238E27FC236}">
                <a16:creationId xmlns:a16="http://schemas.microsoft.com/office/drawing/2014/main" id="{B74C4FAE-1B0A-AD75-C5EE-75342548CAB8}"/>
              </a:ext>
            </a:extLst>
          </p:cNvPr>
          <p:cNvSpPr>
            <a:spLocks noChangeArrowheads="1"/>
          </p:cNvSpPr>
          <p:nvPr/>
        </p:nvSpPr>
        <p:spPr bwMode="auto">
          <a:xfrm>
            <a:off x="304800" y="4572000"/>
            <a:ext cx="2209800" cy="1828800"/>
          </a:xfrm>
          <a:prstGeom prst="rect">
            <a:avLst/>
          </a:prstGeom>
          <a:noFill/>
          <a:ln w="762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85350" name="Text Box 6">
            <a:extLst>
              <a:ext uri="{FF2B5EF4-FFF2-40B4-BE49-F238E27FC236}">
                <a16:creationId xmlns:a16="http://schemas.microsoft.com/office/drawing/2014/main" id="{C1D5A07A-E6EE-E69E-A7CB-E39E795B53E4}"/>
              </a:ext>
            </a:extLst>
          </p:cNvPr>
          <p:cNvSpPr txBox="1">
            <a:spLocks noChangeArrowheads="1"/>
          </p:cNvSpPr>
          <p:nvPr/>
        </p:nvSpPr>
        <p:spPr bwMode="auto">
          <a:xfrm>
            <a:off x="654050" y="5867400"/>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t>1.008</a:t>
            </a:r>
          </a:p>
        </p:txBody>
      </p:sp>
      <p:sp>
        <p:nvSpPr>
          <p:cNvPr id="185351" name="Text Box 7">
            <a:extLst>
              <a:ext uri="{FF2B5EF4-FFF2-40B4-BE49-F238E27FC236}">
                <a16:creationId xmlns:a16="http://schemas.microsoft.com/office/drawing/2014/main" id="{220BB446-D834-C5C7-13B5-7CE243F49B77}"/>
              </a:ext>
            </a:extLst>
          </p:cNvPr>
          <p:cNvSpPr txBox="1">
            <a:spLocks noChangeArrowheads="1"/>
          </p:cNvSpPr>
          <p:nvPr/>
        </p:nvSpPr>
        <p:spPr bwMode="auto">
          <a:xfrm>
            <a:off x="1143000" y="4495800"/>
            <a:ext cx="43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t>1</a:t>
            </a:r>
          </a:p>
        </p:txBody>
      </p:sp>
      <p:sp>
        <p:nvSpPr>
          <p:cNvPr id="185352" name="Text Box 8">
            <a:extLst>
              <a:ext uri="{FF2B5EF4-FFF2-40B4-BE49-F238E27FC236}">
                <a16:creationId xmlns:a16="http://schemas.microsoft.com/office/drawing/2014/main" id="{DE60CE0F-80D8-E009-30B6-F9C0A61E656D}"/>
              </a:ext>
            </a:extLst>
          </p:cNvPr>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t>Avogadro asked . . .</a:t>
            </a:r>
          </a:p>
        </p:txBody>
      </p:sp>
      <p:pic>
        <p:nvPicPr>
          <p:cNvPr id="185353" name="Picture 9">
            <a:extLst>
              <a:ext uri="{FF2B5EF4-FFF2-40B4-BE49-F238E27FC236}">
                <a16:creationId xmlns:a16="http://schemas.microsoft.com/office/drawing/2014/main" id="{EA804EDA-1144-DB48-405C-43BA6997C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238" y="2362200"/>
            <a:ext cx="2163762"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0" name="AutoShape 10">
            <a:extLst>
              <a:ext uri="{FF2B5EF4-FFF2-40B4-BE49-F238E27FC236}">
                <a16:creationId xmlns:a16="http://schemas.microsoft.com/office/drawing/2014/main" id="{F8CA89F5-CBE9-2D51-07C7-FC1840142873}"/>
              </a:ext>
            </a:extLst>
          </p:cNvPr>
          <p:cNvSpPr>
            <a:spLocks noChangeArrowheads="1"/>
          </p:cNvSpPr>
          <p:nvPr/>
        </p:nvSpPr>
        <p:spPr bwMode="auto">
          <a:xfrm>
            <a:off x="0" y="609600"/>
            <a:ext cx="6858000" cy="3810000"/>
          </a:xfrm>
          <a:prstGeom prst="wedgeRectCallout">
            <a:avLst>
              <a:gd name="adj1" fmla="val 58056"/>
              <a:gd name="adj2" fmla="val 22625"/>
            </a:avLst>
          </a:prstGeom>
          <a:solidFill>
            <a:srgbClr val="FFCC00">
              <a:alpha val="79999"/>
            </a:srgbClr>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CC00"/>
            </a:extrusionClr>
            <a:contourClr>
              <a:srgbClr val="FFCC00"/>
            </a:contourClr>
          </a:sp3d>
        </p:spPr>
        <p:txBody>
          <a:bodyP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t>Q: If </a:t>
            </a:r>
            <a:r>
              <a:rPr lang="en-US" altLang="en-US" sz="4000" b="1">
                <a:solidFill>
                  <a:srgbClr val="A40000"/>
                </a:solidFill>
              </a:rPr>
              <a:t>ONE </a:t>
            </a:r>
            <a:r>
              <a:rPr lang="en-US" altLang="en-US" sz="4000" b="1"/>
              <a:t>Hydrogen atom weighs </a:t>
            </a:r>
            <a:r>
              <a:rPr lang="en-US" altLang="en-US" sz="4000" b="1">
                <a:solidFill>
                  <a:srgbClr val="A40000"/>
                </a:solidFill>
              </a:rPr>
              <a:t>1.008 daltons</a:t>
            </a:r>
            <a:r>
              <a:rPr lang="en-US" altLang="en-US" sz="4000" b="1"/>
              <a:t>,</a:t>
            </a:r>
          </a:p>
          <a:p>
            <a:pPr algn="l" eaLnBrk="1" hangingPunct="1"/>
            <a:endParaRPr lang="en-US" altLang="en-US" sz="4000" b="1"/>
          </a:p>
          <a:p>
            <a:pPr algn="l" eaLnBrk="1" hangingPunct="1"/>
            <a:r>
              <a:rPr lang="en-US" altLang="en-US" sz="4000" b="1"/>
              <a:t>how many Hydrogen atoms would it take to weigh </a:t>
            </a:r>
            <a:r>
              <a:rPr lang="en-US" altLang="en-US" sz="4000" b="1">
                <a:solidFill>
                  <a:srgbClr val="A40000"/>
                </a:solidFill>
              </a:rPr>
              <a:t>1.008 grams</a:t>
            </a:r>
            <a:r>
              <a:rPr lang="en-US" altLang="en-US" sz="40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childTnLst>
                                    <p:animMotion origin="layout" path="M -0.23073 0.12209 C -0.23924 0.12 -0.24775 0.11815 -0.26268 0.11492 C -0.27761 0.11168 -0.30278 0.10844 -0.32049 0.10266 C -0.33837 0.09711 -0.35539 0.08902 -0.36979 0.08116 C -0.3842 0.07353 -0.39688 0.0659 -0.40729 0.05573 C -0.41754 0.04555 -0.42657 0.03261 -0.43177 0.02104 C -0.43716 0.00972 -0.43941 -0.00277 -0.43924 -0.01364 C -0.43889 -0.02427 -0.43559 -0.03237 -0.42986 -0.04323 C -0.42431 -0.05387 -0.41632 -0.06751 -0.40539 -0.07791 C -0.39445 -0.08832 -0.38004 -0.09849 -0.36424 -0.10635 C -0.34827 -0.11422 -0.33316 -0.12069 -0.31007 -0.12578 C -0.28698 -0.13086 -0.25157 -0.13549 -0.22518 -0.13687 C -0.19896 -0.13849 -0.17795 -0.13896 -0.15209 -0.13502 C -0.12604 -0.13086 -0.08959 -0.12023 -0.06962 -0.1126 C -0.04966 -0.1052 -0.04115 -0.09664 -0.03212 -0.09017 C -0.02309 -0.0837 -0.02014 -0.07861 -0.01545 -0.07375 C -0.01077 -0.06913 -0.00764 -0.06659 -0.004 -0.06173 C -0.00018 -0.05664 0.00399 -0.05017 0.00659 -0.04508 C 0.0092 -0.04 0.01059 -0.03722 0.01215 -0.03098 C 0.01371 -0.02474 0.01666 -0.01618 0.01649 -0.00739 C 0.01632 0.00116 0.01545 0.01156 0.01093 0.02104 C 0.00625 0.03076 -0.00157 0.04093 -0.01129 0.05041 C -0.02101 0.06012 -0.03438 0.06983 -0.04757 0.07815 C -0.06077 0.08671 -0.07414 0.0955 -0.09063 0.10151 C -0.10712 0.10775 -0.13056 0.11214 -0.14653 0.11492 C -0.1625 0.11769 -0.17483 0.11792 -0.18646 0.11908 C -0.19827 0.12024 -0.21025 0.12116 -0.21667 0.12185 " pathEditMode="relative" rAng="0" ptsTypes="aaaaaaaaaaaaaaaaaaaaaaaaaaa">
                                      <p:cBhvr>
                                        <p:cTn id="6" dur="2000" fill="hold"/>
                                        <p:tgtEl>
                                          <p:spTgt spid="143363"/>
                                        </p:tgtEl>
                                        <p:attrNameLst>
                                          <p:attrName>ppt_x</p:attrName>
                                          <p:attrName>ppt_y</p:attrName>
                                        </p:attrNameLst>
                                      </p:cBhvr>
                                      <p:rCtr x="1927" y="-13064"/>
                                    </p:animMotion>
                                  </p:childTnLst>
                                </p:cTn>
                              </p:par>
                              <p:par>
                                <p:cTn id="7" presetID="53" presetClass="entr" presetSubtype="0" fill="hold" nodeType="withEffect">
                                  <p:stCondLst>
                                    <p:cond delay="0"/>
                                  </p:stCondLst>
                                  <p:childTnLst>
                                    <p:set>
                                      <p:cBhvr>
                                        <p:cTn id="8" dur="1" fill="hold">
                                          <p:stCondLst>
                                            <p:cond delay="0"/>
                                          </p:stCondLst>
                                        </p:cTn>
                                        <p:tgtEl>
                                          <p:spTgt spid="143370"/>
                                        </p:tgtEl>
                                        <p:attrNameLst>
                                          <p:attrName>style.visibility</p:attrName>
                                        </p:attrNameLst>
                                      </p:cBhvr>
                                      <p:to>
                                        <p:strVal val="visible"/>
                                      </p:to>
                                    </p:set>
                                    <p:anim calcmode="lin" valueType="num">
                                      <p:cBhvr>
                                        <p:cTn id="9" dur="500" fill="hold"/>
                                        <p:tgtEl>
                                          <p:spTgt spid="143370"/>
                                        </p:tgtEl>
                                        <p:attrNameLst>
                                          <p:attrName>ppt_w</p:attrName>
                                        </p:attrNameLst>
                                      </p:cBhvr>
                                      <p:tavLst>
                                        <p:tav tm="0">
                                          <p:val>
                                            <p:fltVal val="0"/>
                                          </p:val>
                                        </p:tav>
                                        <p:tav tm="100000">
                                          <p:val>
                                            <p:strVal val="#ppt_w"/>
                                          </p:val>
                                        </p:tav>
                                      </p:tavLst>
                                    </p:anim>
                                    <p:anim calcmode="lin" valueType="num">
                                      <p:cBhvr>
                                        <p:cTn id="10" dur="500" fill="hold"/>
                                        <p:tgtEl>
                                          <p:spTgt spid="143370"/>
                                        </p:tgtEl>
                                        <p:attrNameLst>
                                          <p:attrName>ppt_h</p:attrName>
                                        </p:attrNameLst>
                                      </p:cBhvr>
                                      <p:tavLst>
                                        <p:tav tm="0">
                                          <p:val>
                                            <p:fltVal val="0"/>
                                          </p:val>
                                        </p:tav>
                                        <p:tav tm="100000">
                                          <p:val>
                                            <p:strVal val="#ppt_h"/>
                                          </p:val>
                                        </p:tav>
                                      </p:tavLst>
                                    </p:anim>
                                    <p:animEffect transition="in" filter="fade">
                                      <p:cBhvr>
                                        <p:cTn id="11" dur="500"/>
                                        <p:tgtEl>
                                          <p:spTgt spid="143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70"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a:extLst>
              <a:ext uri="{FF2B5EF4-FFF2-40B4-BE49-F238E27FC236}">
                <a16:creationId xmlns:a16="http://schemas.microsoft.com/office/drawing/2014/main" id="{2833E3CF-4711-563F-B94E-947296444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53000"/>
            <a:ext cx="601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1" name="Picture 3">
            <a:extLst>
              <a:ext uri="{FF2B5EF4-FFF2-40B4-BE49-F238E27FC236}">
                <a16:creationId xmlns:a16="http://schemas.microsoft.com/office/drawing/2014/main" id="{0B32B2ED-1FCC-C5E6-0102-563A2604E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486400"/>
            <a:ext cx="6553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2" name="Picture 4">
            <a:extLst>
              <a:ext uri="{FF2B5EF4-FFF2-40B4-BE49-F238E27FC236}">
                <a16:creationId xmlns:a16="http://schemas.microsoft.com/office/drawing/2014/main" id="{86797F02-789C-AEB5-6122-C23DCE20B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643563"/>
            <a:ext cx="72390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3" name="Picture 5">
            <a:extLst>
              <a:ext uri="{FF2B5EF4-FFF2-40B4-BE49-F238E27FC236}">
                <a16:creationId xmlns:a16="http://schemas.microsoft.com/office/drawing/2014/main" id="{CEB58363-5B4D-DE32-DD37-108AE53A1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976938"/>
            <a:ext cx="78486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0" name="Text Box 6">
            <a:extLst>
              <a:ext uri="{FF2B5EF4-FFF2-40B4-BE49-F238E27FC236}">
                <a16:creationId xmlns:a16="http://schemas.microsoft.com/office/drawing/2014/main" id="{CBFB8555-C175-61E8-5AA1-DEFBA4AA3D67}"/>
              </a:ext>
            </a:extLst>
          </p:cNvPr>
          <p:cNvSpPr txBox="1">
            <a:spLocks noChangeArrowheads="1"/>
          </p:cNvSpPr>
          <p:nvPr/>
        </p:nvSpPr>
        <p:spPr bwMode="auto">
          <a:xfrm>
            <a:off x="0" y="0"/>
            <a:ext cx="91440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latin typeface="Verdana" panose="020B0604030504040204" pitchFamily="34" charset="0"/>
              </a:rPr>
              <a:t>Answer: 6.023 x 10</a:t>
            </a:r>
            <a:r>
              <a:rPr lang="en-US" altLang="en-US" sz="4000" b="1" baseline="30000">
                <a:latin typeface="Verdana" panose="020B0604030504040204" pitchFamily="34" charset="0"/>
              </a:rPr>
              <a:t>23   </a:t>
            </a:r>
            <a:r>
              <a:rPr lang="en-US" altLang="en-US" sz="4000" b="1" baseline="30000">
                <a:latin typeface="Verdana" panose="020B0604030504040204" pitchFamily="34" charset="0"/>
                <a:sym typeface="Wingdings" panose="05000000000000000000" pitchFamily="2" charset="2"/>
              </a:rPr>
              <a:t></a:t>
            </a:r>
            <a:r>
              <a:rPr lang="en-US" altLang="en-US" sz="4000" b="1">
                <a:latin typeface="Verdana" panose="020B0604030504040204" pitchFamily="34" charset="0"/>
                <a:sym typeface="Wingdings" panose="05000000000000000000" pitchFamily="2" charset="2"/>
              </a:rPr>
              <a:t> </a:t>
            </a:r>
            <a:r>
              <a:rPr lang="en-US" altLang="en-US" sz="4000" b="1" baseline="30000">
                <a:latin typeface="Verdana" panose="020B0604030504040204" pitchFamily="34" charset="0"/>
              </a:rPr>
              <a:t>that many</a:t>
            </a:r>
          </a:p>
          <a:p>
            <a:pPr eaLnBrk="1" hangingPunct="1"/>
            <a:endParaRPr lang="en-US" altLang="en-US" sz="4000" b="1">
              <a:latin typeface="Verdana" panose="020B0604030504040204" pitchFamily="34" charset="0"/>
            </a:endParaRPr>
          </a:p>
          <a:p>
            <a:pPr eaLnBrk="1" hangingPunct="1"/>
            <a:r>
              <a:rPr lang="en-US" altLang="en-US" sz="3400" b="1">
                <a:latin typeface="Verdana" panose="020B0604030504040204" pitchFamily="34" charset="0"/>
              </a:rPr>
              <a:t>602,300,000,000,000,000,000,000</a:t>
            </a:r>
          </a:p>
          <a:p>
            <a:pPr algn="l" eaLnBrk="1" hangingPunct="1"/>
            <a:endParaRPr lang="en-US" altLang="en-US" sz="3400" b="1">
              <a:latin typeface="Verdana" panose="020B0604030504040204" pitchFamily="34" charset="0"/>
            </a:endParaRPr>
          </a:p>
        </p:txBody>
      </p:sp>
      <p:pic>
        <p:nvPicPr>
          <p:cNvPr id="186375" name="Picture 7">
            <a:extLst>
              <a:ext uri="{FF2B5EF4-FFF2-40B4-BE49-F238E27FC236}">
                <a16:creationId xmlns:a16="http://schemas.microsoft.com/office/drawing/2014/main" id="{10FDEDE3-DDF8-B88C-7CA6-99FB31CDF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172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2" name="Picture 8">
            <a:extLst>
              <a:ext uri="{FF2B5EF4-FFF2-40B4-BE49-F238E27FC236}">
                <a16:creationId xmlns:a16="http://schemas.microsoft.com/office/drawing/2014/main" id="{965DF962-01AC-94BB-15CA-3A0FD7EB88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0"/>
            <a:ext cx="8458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3" name="Picture 9">
            <a:extLst>
              <a:ext uri="{FF2B5EF4-FFF2-40B4-BE49-F238E27FC236}">
                <a16:creationId xmlns:a16="http://schemas.microsoft.com/office/drawing/2014/main" id="{E2BC5FAE-20FD-BFD6-204D-2D6A2C2E4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8458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4" name="Picture 10">
            <a:extLst>
              <a:ext uri="{FF2B5EF4-FFF2-40B4-BE49-F238E27FC236}">
                <a16:creationId xmlns:a16="http://schemas.microsoft.com/office/drawing/2014/main" id="{4CBA5A96-A0CD-9580-EAFA-B5E12FC7EB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8458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5" name="Picture 11">
            <a:extLst>
              <a:ext uri="{FF2B5EF4-FFF2-40B4-BE49-F238E27FC236}">
                <a16:creationId xmlns:a16="http://schemas.microsoft.com/office/drawing/2014/main" id="{59BF47FE-4F56-55FC-99A6-960EA2B5C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8458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6" name="Picture 12">
            <a:extLst>
              <a:ext uri="{FF2B5EF4-FFF2-40B4-BE49-F238E27FC236}">
                <a16:creationId xmlns:a16="http://schemas.microsoft.com/office/drawing/2014/main" id="{F0192518-E9AA-8D15-ADBF-BCB2BCD9EA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971800"/>
            <a:ext cx="8458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7" name="Picture 13">
            <a:extLst>
              <a:ext uri="{FF2B5EF4-FFF2-40B4-BE49-F238E27FC236}">
                <a16:creationId xmlns:a16="http://schemas.microsoft.com/office/drawing/2014/main" id="{C150854A-1B5D-9FC5-A84B-80356F3B65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14600"/>
            <a:ext cx="8458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8" name="Picture 14">
            <a:extLst>
              <a:ext uri="{FF2B5EF4-FFF2-40B4-BE49-F238E27FC236}">
                <a16:creationId xmlns:a16="http://schemas.microsoft.com/office/drawing/2014/main" id="{E2AEEA6F-60BB-67D7-160A-57C4C04F17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057400"/>
            <a:ext cx="8458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9" name="WordArt 15">
            <a:extLst>
              <a:ext uri="{FF2B5EF4-FFF2-40B4-BE49-F238E27FC236}">
                <a16:creationId xmlns:a16="http://schemas.microsoft.com/office/drawing/2014/main" id="{B90ABC2F-6C00-AD18-67A2-92E9F70DD5DC}"/>
              </a:ext>
            </a:extLst>
          </p:cNvPr>
          <p:cNvSpPr>
            <a:spLocks noChangeArrowheads="1" noChangeShapeType="1" noTextEdit="1"/>
          </p:cNvSpPr>
          <p:nvPr/>
        </p:nvSpPr>
        <p:spPr bwMode="auto">
          <a:xfrm>
            <a:off x="1676400" y="2995613"/>
            <a:ext cx="4876800" cy="2414587"/>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one Mole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iterate type="lt">
                                    <p:tmPct val="10000"/>
                                  </p:iterate>
                                  <p:childTnLst>
                                    <p:set>
                                      <p:cBhvr>
                                        <p:cTn id="6" dur="1" fill="hold">
                                          <p:stCondLst>
                                            <p:cond delay="0"/>
                                          </p:stCondLst>
                                        </p:cTn>
                                        <p:tgtEl>
                                          <p:spTgt spid="144390">
                                            <p:txEl>
                                              <p:pRg st="0" end="0"/>
                                            </p:txEl>
                                          </p:spTgt>
                                        </p:tgtEl>
                                        <p:attrNameLst>
                                          <p:attrName>style.visibility</p:attrName>
                                        </p:attrNameLst>
                                      </p:cBhvr>
                                      <p:to>
                                        <p:strVal val="visible"/>
                                      </p:to>
                                    </p:set>
                                    <p:animScale>
                                      <p:cBhvr>
                                        <p:cTn id="7" dur="500" decel="50000" fill="hold">
                                          <p:stCondLst>
                                            <p:cond delay="0"/>
                                          </p:stCondLst>
                                        </p:cTn>
                                        <p:tgtEl>
                                          <p:spTgt spid="14439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44390">
                                            <p:txEl>
                                              <p:pRg st="0" end="0"/>
                                            </p:txEl>
                                          </p:spTgt>
                                        </p:tgtEl>
                                        <p:attrNameLst>
                                          <p:attrName>ppt_x</p:attrName>
                                          <p:attrName>ppt_y</p:attrName>
                                        </p:attrNameLst>
                                      </p:cBhvr>
                                    </p:animMotion>
                                    <p:animEffect transition="in" filter="fade">
                                      <p:cBhvr>
                                        <p:cTn id="9" dur="500"/>
                                        <p:tgtEl>
                                          <p:spTgt spid="144390">
                                            <p:txEl>
                                              <p:pRg st="0" end="0"/>
                                            </p:txEl>
                                          </p:spTgt>
                                        </p:tgtEl>
                                      </p:cBhvr>
                                    </p:animEffect>
                                  </p:childTnLst>
                                </p:cTn>
                              </p:par>
                            </p:childTnLst>
                          </p:cTn>
                        </p:par>
                        <p:par>
                          <p:cTn id="10" fill="hold" nodeType="afterGroup">
                            <p:stCondLst>
                              <p:cond delay="1750"/>
                            </p:stCondLst>
                            <p:childTnLst>
                              <p:par>
                                <p:cTn id="11" presetID="52" presetClass="entr" presetSubtype="0" fill="hold" nodeType="afterEffect">
                                  <p:stCondLst>
                                    <p:cond delay="0"/>
                                  </p:stCondLst>
                                  <p:iterate type="lt">
                                    <p:tmPct val="10000"/>
                                  </p:iterate>
                                  <p:childTnLst>
                                    <p:set>
                                      <p:cBhvr>
                                        <p:cTn id="12" dur="1" fill="hold">
                                          <p:stCondLst>
                                            <p:cond delay="0"/>
                                          </p:stCondLst>
                                        </p:cTn>
                                        <p:tgtEl>
                                          <p:spTgt spid="144390">
                                            <p:txEl>
                                              <p:pRg st="2" end="2"/>
                                            </p:txEl>
                                          </p:spTgt>
                                        </p:tgtEl>
                                        <p:attrNameLst>
                                          <p:attrName>style.visibility</p:attrName>
                                        </p:attrNameLst>
                                      </p:cBhvr>
                                      <p:to>
                                        <p:strVal val="visible"/>
                                      </p:to>
                                    </p:set>
                                    <p:animScale>
                                      <p:cBhvr>
                                        <p:cTn id="13" dur="500" decel="50000" fill="hold">
                                          <p:stCondLst>
                                            <p:cond delay="0"/>
                                          </p:stCondLst>
                                        </p:cTn>
                                        <p:tgtEl>
                                          <p:spTgt spid="14439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144390">
                                            <p:txEl>
                                              <p:pRg st="2" end="2"/>
                                            </p:txEl>
                                          </p:spTgt>
                                        </p:tgtEl>
                                        <p:attrNameLst>
                                          <p:attrName>ppt_x</p:attrName>
                                          <p:attrName>ppt_y</p:attrName>
                                        </p:attrNameLst>
                                      </p:cBhvr>
                                    </p:animMotion>
                                    <p:animEffect transition="in" filter="fade">
                                      <p:cBhvr>
                                        <p:cTn id="15" dur="500"/>
                                        <p:tgtEl>
                                          <p:spTgt spid="144390">
                                            <p:txEl>
                                              <p:pRg st="2" end="2"/>
                                            </p:txEl>
                                          </p:spTgt>
                                        </p:tgtEl>
                                      </p:cBhvr>
                                    </p:animEffect>
                                  </p:childTnLst>
                                </p:cTn>
                              </p:par>
                            </p:childTnLst>
                          </p:cTn>
                        </p:par>
                        <p:par>
                          <p:cTn id="16" fill="hold" nodeType="afterGroup">
                            <p:stCondLst>
                              <p:cond delay="3750"/>
                            </p:stCondLst>
                            <p:childTnLst>
                              <p:par>
                                <p:cTn id="17" presetID="58" presetClass="entr" presetSubtype="0" accel="100000" fill="hold" nodeType="afterEffect">
                                  <p:stCondLst>
                                    <p:cond delay="0"/>
                                  </p:stCondLst>
                                  <p:childTnLst>
                                    <p:set>
                                      <p:cBhvr>
                                        <p:cTn id="18" dur="1" fill="hold">
                                          <p:stCondLst>
                                            <p:cond delay="0"/>
                                          </p:stCondLst>
                                        </p:cTn>
                                        <p:tgtEl>
                                          <p:spTgt spid="144392"/>
                                        </p:tgtEl>
                                        <p:attrNameLst>
                                          <p:attrName>style.visibility</p:attrName>
                                        </p:attrNameLst>
                                      </p:cBhvr>
                                      <p:to>
                                        <p:strVal val="visible"/>
                                      </p:to>
                                    </p:set>
                                    <p:anim calcmode="lin" valueType="num">
                                      <p:cBhvr>
                                        <p:cTn id="19" dur="500" fill="hold"/>
                                        <p:tgtEl>
                                          <p:spTgt spid="144392"/>
                                        </p:tgtEl>
                                        <p:attrNameLst>
                                          <p:attrName>ppt_w</p:attrName>
                                        </p:attrNameLst>
                                      </p:cBhvr>
                                      <p:tavLst>
                                        <p:tav tm="0">
                                          <p:val>
                                            <p:strVal val="#ppt_w*2.5"/>
                                          </p:val>
                                        </p:tav>
                                        <p:tav tm="100000">
                                          <p:val>
                                            <p:strVal val="#ppt_w"/>
                                          </p:val>
                                        </p:tav>
                                      </p:tavLst>
                                    </p:anim>
                                    <p:anim calcmode="lin" valueType="num">
                                      <p:cBhvr>
                                        <p:cTn id="20" dur="500" fill="hold"/>
                                        <p:tgtEl>
                                          <p:spTgt spid="144392"/>
                                        </p:tgtEl>
                                        <p:attrNameLst>
                                          <p:attrName>ppt_h</p:attrName>
                                        </p:attrNameLst>
                                      </p:cBhvr>
                                      <p:tavLst>
                                        <p:tav tm="0">
                                          <p:val>
                                            <p:strVal val="#ppt_h*0.01"/>
                                          </p:val>
                                        </p:tav>
                                        <p:tav tm="100000">
                                          <p:val>
                                            <p:strVal val="#ppt_h"/>
                                          </p:val>
                                        </p:tav>
                                      </p:tavLst>
                                    </p:anim>
                                    <p:anim calcmode="lin" valueType="num">
                                      <p:cBhvr>
                                        <p:cTn id="21" dur="500" fill="hold"/>
                                        <p:tgtEl>
                                          <p:spTgt spid="144392"/>
                                        </p:tgtEl>
                                        <p:attrNameLst>
                                          <p:attrName>ppt_x</p:attrName>
                                        </p:attrNameLst>
                                      </p:cBhvr>
                                      <p:tavLst>
                                        <p:tav tm="0">
                                          <p:val>
                                            <p:strVal val="#ppt_x"/>
                                          </p:val>
                                        </p:tav>
                                        <p:tav tm="100000">
                                          <p:val>
                                            <p:strVal val="#ppt_x"/>
                                          </p:val>
                                        </p:tav>
                                      </p:tavLst>
                                    </p:anim>
                                    <p:anim calcmode="lin" valueType="num">
                                      <p:cBhvr>
                                        <p:cTn id="22" dur="500" fill="hold"/>
                                        <p:tgtEl>
                                          <p:spTgt spid="144392"/>
                                        </p:tgtEl>
                                        <p:attrNameLst>
                                          <p:attrName>ppt_y</p:attrName>
                                        </p:attrNameLst>
                                      </p:cBhvr>
                                      <p:tavLst>
                                        <p:tav tm="0">
                                          <p:val>
                                            <p:strVal val="#ppt_h+1"/>
                                          </p:val>
                                        </p:tav>
                                        <p:tav tm="100000">
                                          <p:val>
                                            <p:strVal val="#ppt_y"/>
                                          </p:val>
                                        </p:tav>
                                      </p:tavLst>
                                    </p:anim>
                                    <p:animEffect transition="in" filter="fade">
                                      <p:cBhvr>
                                        <p:cTn id="23" dur="500"/>
                                        <p:tgtEl>
                                          <p:spTgt spid="144392"/>
                                        </p:tgtEl>
                                      </p:cBhvr>
                                    </p:animEffect>
                                  </p:childTnLst>
                                </p:cTn>
                              </p:par>
                            </p:childTnLst>
                          </p:cTn>
                        </p:par>
                        <p:par>
                          <p:cTn id="24" fill="hold" nodeType="afterGroup">
                            <p:stCondLst>
                              <p:cond delay="4250"/>
                            </p:stCondLst>
                            <p:childTnLst>
                              <p:par>
                                <p:cTn id="25" presetID="58" presetClass="entr" presetSubtype="0" accel="100000" fill="hold" nodeType="afterEffect">
                                  <p:stCondLst>
                                    <p:cond delay="0"/>
                                  </p:stCondLst>
                                  <p:childTnLst>
                                    <p:set>
                                      <p:cBhvr>
                                        <p:cTn id="26" dur="1" fill="hold">
                                          <p:stCondLst>
                                            <p:cond delay="0"/>
                                          </p:stCondLst>
                                        </p:cTn>
                                        <p:tgtEl>
                                          <p:spTgt spid="144393"/>
                                        </p:tgtEl>
                                        <p:attrNameLst>
                                          <p:attrName>style.visibility</p:attrName>
                                        </p:attrNameLst>
                                      </p:cBhvr>
                                      <p:to>
                                        <p:strVal val="visible"/>
                                      </p:to>
                                    </p:set>
                                    <p:anim calcmode="lin" valueType="num">
                                      <p:cBhvr>
                                        <p:cTn id="27" dur="1000" fill="hold"/>
                                        <p:tgtEl>
                                          <p:spTgt spid="144393"/>
                                        </p:tgtEl>
                                        <p:attrNameLst>
                                          <p:attrName>ppt_w</p:attrName>
                                        </p:attrNameLst>
                                      </p:cBhvr>
                                      <p:tavLst>
                                        <p:tav tm="0">
                                          <p:val>
                                            <p:strVal val="#ppt_w*2.5"/>
                                          </p:val>
                                        </p:tav>
                                        <p:tav tm="100000">
                                          <p:val>
                                            <p:strVal val="#ppt_w"/>
                                          </p:val>
                                        </p:tav>
                                      </p:tavLst>
                                    </p:anim>
                                    <p:anim calcmode="lin" valueType="num">
                                      <p:cBhvr>
                                        <p:cTn id="28" dur="1000" fill="hold"/>
                                        <p:tgtEl>
                                          <p:spTgt spid="144393"/>
                                        </p:tgtEl>
                                        <p:attrNameLst>
                                          <p:attrName>ppt_h</p:attrName>
                                        </p:attrNameLst>
                                      </p:cBhvr>
                                      <p:tavLst>
                                        <p:tav tm="0">
                                          <p:val>
                                            <p:strVal val="#ppt_h*0.01"/>
                                          </p:val>
                                        </p:tav>
                                        <p:tav tm="100000">
                                          <p:val>
                                            <p:strVal val="#ppt_h"/>
                                          </p:val>
                                        </p:tav>
                                      </p:tavLst>
                                    </p:anim>
                                    <p:anim calcmode="lin" valueType="num">
                                      <p:cBhvr>
                                        <p:cTn id="29" dur="1000" fill="hold"/>
                                        <p:tgtEl>
                                          <p:spTgt spid="144393"/>
                                        </p:tgtEl>
                                        <p:attrNameLst>
                                          <p:attrName>ppt_x</p:attrName>
                                        </p:attrNameLst>
                                      </p:cBhvr>
                                      <p:tavLst>
                                        <p:tav tm="0">
                                          <p:val>
                                            <p:strVal val="#ppt_x"/>
                                          </p:val>
                                        </p:tav>
                                        <p:tav tm="100000">
                                          <p:val>
                                            <p:strVal val="#ppt_x"/>
                                          </p:val>
                                        </p:tav>
                                      </p:tavLst>
                                    </p:anim>
                                    <p:anim calcmode="lin" valueType="num">
                                      <p:cBhvr>
                                        <p:cTn id="30" dur="1000" fill="hold"/>
                                        <p:tgtEl>
                                          <p:spTgt spid="144393"/>
                                        </p:tgtEl>
                                        <p:attrNameLst>
                                          <p:attrName>ppt_y</p:attrName>
                                        </p:attrNameLst>
                                      </p:cBhvr>
                                      <p:tavLst>
                                        <p:tav tm="0">
                                          <p:val>
                                            <p:strVal val="#ppt_h+1"/>
                                          </p:val>
                                        </p:tav>
                                        <p:tav tm="100000">
                                          <p:val>
                                            <p:strVal val="#ppt_y"/>
                                          </p:val>
                                        </p:tav>
                                      </p:tavLst>
                                    </p:anim>
                                    <p:animEffect transition="in" filter="fade">
                                      <p:cBhvr>
                                        <p:cTn id="31" dur="1000"/>
                                        <p:tgtEl>
                                          <p:spTgt spid="144393"/>
                                        </p:tgtEl>
                                      </p:cBhvr>
                                    </p:animEffect>
                                  </p:childTnLst>
                                </p:cTn>
                              </p:par>
                            </p:childTnLst>
                          </p:cTn>
                        </p:par>
                        <p:par>
                          <p:cTn id="32" fill="hold" nodeType="afterGroup">
                            <p:stCondLst>
                              <p:cond delay="5250"/>
                            </p:stCondLst>
                            <p:childTnLst>
                              <p:par>
                                <p:cTn id="33" presetID="58" presetClass="entr" presetSubtype="0" accel="100000" fill="hold" nodeType="afterEffect">
                                  <p:stCondLst>
                                    <p:cond delay="0"/>
                                  </p:stCondLst>
                                  <p:childTnLst>
                                    <p:set>
                                      <p:cBhvr>
                                        <p:cTn id="34" dur="1" fill="hold">
                                          <p:stCondLst>
                                            <p:cond delay="0"/>
                                          </p:stCondLst>
                                        </p:cTn>
                                        <p:tgtEl>
                                          <p:spTgt spid="144394"/>
                                        </p:tgtEl>
                                        <p:attrNameLst>
                                          <p:attrName>style.visibility</p:attrName>
                                        </p:attrNameLst>
                                      </p:cBhvr>
                                      <p:to>
                                        <p:strVal val="visible"/>
                                      </p:to>
                                    </p:set>
                                    <p:anim calcmode="lin" valueType="num">
                                      <p:cBhvr>
                                        <p:cTn id="35" dur="1000" fill="hold"/>
                                        <p:tgtEl>
                                          <p:spTgt spid="144394"/>
                                        </p:tgtEl>
                                        <p:attrNameLst>
                                          <p:attrName>ppt_w</p:attrName>
                                        </p:attrNameLst>
                                      </p:cBhvr>
                                      <p:tavLst>
                                        <p:tav tm="0">
                                          <p:val>
                                            <p:strVal val="#ppt_w*2.5"/>
                                          </p:val>
                                        </p:tav>
                                        <p:tav tm="100000">
                                          <p:val>
                                            <p:strVal val="#ppt_w"/>
                                          </p:val>
                                        </p:tav>
                                      </p:tavLst>
                                    </p:anim>
                                    <p:anim calcmode="lin" valueType="num">
                                      <p:cBhvr>
                                        <p:cTn id="36" dur="1000" fill="hold"/>
                                        <p:tgtEl>
                                          <p:spTgt spid="144394"/>
                                        </p:tgtEl>
                                        <p:attrNameLst>
                                          <p:attrName>ppt_h</p:attrName>
                                        </p:attrNameLst>
                                      </p:cBhvr>
                                      <p:tavLst>
                                        <p:tav tm="0">
                                          <p:val>
                                            <p:strVal val="#ppt_h*0.01"/>
                                          </p:val>
                                        </p:tav>
                                        <p:tav tm="100000">
                                          <p:val>
                                            <p:strVal val="#ppt_h"/>
                                          </p:val>
                                        </p:tav>
                                      </p:tavLst>
                                    </p:anim>
                                    <p:anim calcmode="lin" valueType="num">
                                      <p:cBhvr>
                                        <p:cTn id="37" dur="1000" fill="hold"/>
                                        <p:tgtEl>
                                          <p:spTgt spid="144394"/>
                                        </p:tgtEl>
                                        <p:attrNameLst>
                                          <p:attrName>ppt_x</p:attrName>
                                        </p:attrNameLst>
                                      </p:cBhvr>
                                      <p:tavLst>
                                        <p:tav tm="0">
                                          <p:val>
                                            <p:strVal val="#ppt_x"/>
                                          </p:val>
                                        </p:tav>
                                        <p:tav tm="100000">
                                          <p:val>
                                            <p:strVal val="#ppt_x"/>
                                          </p:val>
                                        </p:tav>
                                      </p:tavLst>
                                    </p:anim>
                                    <p:anim calcmode="lin" valueType="num">
                                      <p:cBhvr>
                                        <p:cTn id="38" dur="1000" fill="hold"/>
                                        <p:tgtEl>
                                          <p:spTgt spid="144394"/>
                                        </p:tgtEl>
                                        <p:attrNameLst>
                                          <p:attrName>ppt_y</p:attrName>
                                        </p:attrNameLst>
                                      </p:cBhvr>
                                      <p:tavLst>
                                        <p:tav tm="0">
                                          <p:val>
                                            <p:strVal val="#ppt_h+1"/>
                                          </p:val>
                                        </p:tav>
                                        <p:tav tm="100000">
                                          <p:val>
                                            <p:strVal val="#ppt_y"/>
                                          </p:val>
                                        </p:tav>
                                      </p:tavLst>
                                    </p:anim>
                                    <p:animEffect transition="in" filter="fade">
                                      <p:cBhvr>
                                        <p:cTn id="39" dur="1000"/>
                                        <p:tgtEl>
                                          <p:spTgt spid="144394"/>
                                        </p:tgtEl>
                                      </p:cBhvr>
                                    </p:animEffect>
                                  </p:childTnLst>
                                </p:cTn>
                              </p:par>
                            </p:childTnLst>
                          </p:cTn>
                        </p:par>
                        <p:par>
                          <p:cTn id="40" fill="hold" nodeType="afterGroup">
                            <p:stCondLst>
                              <p:cond delay="6250"/>
                            </p:stCondLst>
                            <p:childTnLst>
                              <p:par>
                                <p:cTn id="41" presetID="58" presetClass="entr" presetSubtype="0" accel="100000" fill="hold" nodeType="afterEffect">
                                  <p:stCondLst>
                                    <p:cond delay="0"/>
                                  </p:stCondLst>
                                  <p:childTnLst>
                                    <p:set>
                                      <p:cBhvr>
                                        <p:cTn id="42" dur="1" fill="hold">
                                          <p:stCondLst>
                                            <p:cond delay="0"/>
                                          </p:stCondLst>
                                        </p:cTn>
                                        <p:tgtEl>
                                          <p:spTgt spid="144395"/>
                                        </p:tgtEl>
                                        <p:attrNameLst>
                                          <p:attrName>style.visibility</p:attrName>
                                        </p:attrNameLst>
                                      </p:cBhvr>
                                      <p:to>
                                        <p:strVal val="visible"/>
                                      </p:to>
                                    </p:set>
                                    <p:anim calcmode="lin" valueType="num">
                                      <p:cBhvr>
                                        <p:cTn id="43" dur="1000" fill="hold"/>
                                        <p:tgtEl>
                                          <p:spTgt spid="144395"/>
                                        </p:tgtEl>
                                        <p:attrNameLst>
                                          <p:attrName>ppt_w</p:attrName>
                                        </p:attrNameLst>
                                      </p:cBhvr>
                                      <p:tavLst>
                                        <p:tav tm="0">
                                          <p:val>
                                            <p:strVal val="#ppt_w*2.5"/>
                                          </p:val>
                                        </p:tav>
                                        <p:tav tm="100000">
                                          <p:val>
                                            <p:strVal val="#ppt_w"/>
                                          </p:val>
                                        </p:tav>
                                      </p:tavLst>
                                    </p:anim>
                                    <p:anim calcmode="lin" valueType="num">
                                      <p:cBhvr>
                                        <p:cTn id="44" dur="1000" fill="hold"/>
                                        <p:tgtEl>
                                          <p:spTgt spid="144395"/>
                                        </p:tgtEl>
                                        <p:attrNameLst>
                                          <p:attrName>ppt_h</p:attrName>
                                        </p:attrNameLst>
                                      </p:cBhvr>
                                      <p:tavLst>
                                        <p:tav tm="0">
                                          <p:val>
                                            <p:strVal val="#ppt_h*0.01"/>
                                          </p:val>
                                        </p:tav>
                                        <p:tav tm="100000">
                                          <p:val>
                                            <p:strVal val="#ppt_h"/>
                                          </p:val>
                                        </p:tav>
                                      </p:tavLst>
                                    </p:anim>
                                    <p:anim calcmode="lin" valueType="num">
                                      <p:cBhvr>
                                        <p:cTn id="45" dur="1000" fill="hold"/>
                                        <p:tgtEl>
                                          <p:spTgt spid="144395"/>
                                        </p:tgtEl>
                                        <p:attrNameLst>
                                          <p:attrName>ppt_x</p:attrName>
                                        </p:attrNameLst>
                                      </p:cBhvr>
                                      <p:tavLst>
                                        <p:tav tm="0">
                                          <p:val>
                                            <p:strVal val="#ppt_x"/>
                                          </p:val>
                                        </p:tav>
                                        <p:tav tm="100000">
                                          <p:val>
                                            <p:strVal val="#ppt_x"/>
                                          </p:val>
                                        </p:tav>
                                      </p:tavLst>
                                    </p:anim>
                                    <p:anim calcmode="lin" valueType="num">
                                      <p:cBhvr>
                                        <p:cTn id="46" dur="1000" fill="hold"/>
                                        <p:tgtEl>
                                          <p:spTgt spid="144395"/>
                                        </p:tgtEl>
                                        <p:attrNameLst>
                                          <p:attrName>ppt_y</p:attrName>
                                        </p:attrNameLst>
                                      </p:cBhvr>
                                      <p:tavLst>
                                        <p:tav tm="0">
                                          <p:val>
                                            <p:strVal val="#ppt_h+1"/>
                                          </p:val>
                                        </p:tav>
                                        <p:tav tm="100000">
                                          <p:val>
                                            <p:strVal val="#ppt_y"/>
                                          </p:val>
                                        </p:tav>
                                      </p:tavLst>
                                    </p:anim>
                                    <p:animEffect transition="in" filter="fade">
                                      <p:cBhvr>
                                        <p:cTn id="47" dur="1000"/>
                                        <p:tgtEl>
                                          <p:spTgt spid="144395"/>
                                        </p:tgtEl>
                                      </p:cBhvr>
                                    </p:animEffect>
                                  </p:childTnLst>
                                </p:cTn>
                              </p:par>
                            </p:childTnLst>
                          </p:cTn>
                        </p:par>
                        <p:par>
                          <p:cTn id="48" fill="hold" nodeType="afterGroup">
                            <p:stCondLst>
                              <p:cond delay="7250"/>
                            </p:stCondLst>
                            <p:childTnLst>
                              <p:par>
                                <p:cTn id="49" presetID="58" presetClass="entr" presetSubtype="0" accel="100000" fill="hold" nodeType="afterEffect">
                                  <p:stCondLst>
                                    <p:cond delay="0"/>
                                  </p:stCondLst>
                                  <p:childTnLst>
                                    <p:set>
                                      <p:cBhvr>
                                        <p:cTn id="50" dur="1" fill="hold">
                                          <p:stCondLst>
                                            <p:cond delay="0"/>
                                          </p:stCondLst>
                                        </p:cTn>
                                        <p:tgtEl>
                                          <p:spTgt spid="144396"/>
                                        </p:tgtEl>
                                        <p:attrNameLst>
                                          <p:attrName>style.visibility</p:attrName>
                                        </p:attrNameLst>
                                      </p:cBhvr>
                                      <p:to>
                                        <p:strVal val="visible"/>
                                      </p:to>
                                    </p:set>
                                    <p:anim calcmode="lin" valueType="num">
                                      <p:cBhvr>
                                        <p:cTn id="51" dur="1000" fill="hold"/>
                                        <p:tgtEl>
                                          <p:spTgt spid="144396"/>
                                        </p:tgtEl>
                                        <p:attrNameLst>
                                          <p:attrName>ppt_w</p:attrName>
                                        </p:attrNameLst>
                                      </p:cBhvr>
                                      <p:tavLst>
                                        <p:tav tm="0">
                                          <p:val>
                                            <p:strVal val="#ppt_w*2.5"/>
                                          </p:val>
                                        </p:tav>
                                        <p:tav tm="100000">
                                          <p:val>
                                            <p:strVal val="#ppt_w"/>
                                          </p:val>
                                        </p:tav>
                                      </p:tavLst>
                                    </p:anim>
                                    <p:anim calcmode="lin" valueType="num">
                                      <p:cBhvr>
                                        <p:cTn id="52" dur="1000" fill="hold"/>
                                        <p:tgtEl>
                                          <p:spTgt spid="144396"/>
                                        </p:tgtEl>
                                        <p:attrNameLst>
                                          <p:attrName>ppt_h</p:attrName>
                                        </p:attrNameLst>
                                      </p:cBhvr>
                                      <p:tavLst>
                                        <p:tav tm="0">
                                          <p:val>
                                            <p:strVal val="#ppt_h*0.01"/>
                                          </p:val>
                                        </p:tav>
                                        <p:tav tm="100000">
                                          <p:val>
                                            <p:strVal val="#ppt_h"/>
                                          </p:val>
                                        </p:tav>
                                      </p:tavLst>
                                    </p:anim>
                                    <p:anim calcmode="lin" valueType="num">
                                      <p:cBhvr>
                                        <p:cTn id="53" dur="1000" fill="hold"/>
                                        <p:tgtEl>
                                          <p:spTgt spid="144396"/>
                                        </p:tgtEl>
                                        <p:attrNameLst>
                                          <p:attrName>ppt_x</p:attrName>
                                        </p:attrNameLst>
                                      </p:cBhvr>
                                      <p:tavLst>
                                        <p:tav tm="0">
                                          <p:val>
                                            <p:strVal val="#ppt_x"/>
                                          </p:val>
                                        </p:tav>
                                        <p:tav tm="100000">
                                          <p:val>
                                            <p:strVal val="#ppt_x"/>
                                          </p:val>
                                        </p:tav>
                                      </p:tavLst>
                                    </p:anim>
                                    <p:anim calcmode="lin" valueType="num">
                                      <p:cBhvr>
                                        <p:cTn id="54" dur="1000" fill="hold"/>
                                        <p:tgtEl>
                                          <p:spTgt spid="144396"/>
                                        </p:tgtEl>
                                        <p:attrNameLst>
                                          <p:attrName>ppt_y</p:attrName>
                                        </p:attrNameLst>
                                      </p:cBhvr>
                                      <p:tavLst>
                                        <p:tav tm="0">
                                          <p:val>
                                            <p:strVal val="#ppt_h+1"/>
                                          </p:val>
                                        </p:tav>
                                        <p:tav tm="100000">
                                          <p:val>
                                            <p:strVal val="#ppt_y"/>
                                          </p:val>
                                        </p:tav>
                                      </p:tavLst>
                                    </p:anim>
                                    <p:animEffect transition="in" filter="fade">
                                      <p:cBhvr>
                                        <p:cTn id="55" dur="1000"/>
                                        <p:tgtEl>
                                          <p:spTgt spid="144396"/>
                                        </p:tgtEl>
                                      </p:cBhvr>
                                    </p:animEffect>
                                  </p:childTnLst>
                                </p:cTn>
                              </p:par>
                            </p:childTnLst>
                          </p:cTn>
                        </p:par>
                        <p:par>
                          <p:cTn id="56" fill="hold" nodeType="afterGroup">
                            <p:stCondLst>
                              <p:cond delay="8250"/>
                            </p:stCondLst>
                            <p:childTnLst>
                              <p:par>
                                <p:cTn id="57" presetID="58" presetClass="entr" presetSubtype="0" accel="100000" fill="hold" nodeType="afterEffect">
                                  <p:stCondLst>
                                    <p:cond delay="0"/>
                                  </p:stCondLst>
                                  <p:childTnLst>
                                    <p:set>
                                      <p:cBhvr>
                                        <p:cTn id="58" dur="1" fill="hold">
                                          <p:stCondLst>
                                            <p:cond delay="0"/>
                                          </p:stCondLst>
                                        </p:cTn>
                                        <p:tgtEl>
                                          <p:spTgt spid="144397"/>
                                        </p:tgtEl>
                                        <p:attrNameLst>
                                          <p:attrName>style.visibility</p:attrName>
                                        </p:attrNameLst>
                                      </p:cBhvr>
                                      <p:to>
                                        <p:strVal val="visible"/>
                                      </p:to>
                                    </p:set>
                                    <p:anim calcmode="lin" valueType="num">
                                      <p:cBhvr>
                                        <p:cTn id="59" dur="1000" fill="hold"/>
                                        <p:tgtEl>
                                          <p:spTgt spid="144397"/>
                                        </p:tgtEl>
                                        <p:attrNameLst>
                                          <p:attrName>ppt_w</p:attrName>
                                        </p:attrNameLst>
                                      </p:cBhvr>
                                      <p:tavLst>
                                        <p:tav tm="0">
                                          <p:val>
                                            <p:strVal val="#ppt_w*2.5"/>
                                          </p:val>
                                        </p:tav>
                                        <p:tav tm="100000">
                                          <p:val>
                                            <p:strVal val="#ppt_w"/>
                                          </p:val>
                                        </p:tav>
                                      </p:tavLst>
                                    </p:anim>
                                    <p:anim calcmode="lin" valueType="num">
                                      <p:cBhvr>
                                        <p:cTn id="60" dur="1000" fill="hold"/>
                                        <p:tgtEl>
                                          <p:spTgt spid="144397"/>
                                        </p:tgtEl>
                                        <p:attrNameLst>
                                          <p:attrName>ppt_h</p:attrName>
                                        </p:attrNameLst>
                                      </p:cBhvr>
                                      <p:tavLst>
                                        <p:tav tm="0">
                                          <p:val>
                                            <p:strVal val="#ppt_h*0.01"/>
                                          </p:val>
                                        </p:tav>
                                        <p:tav tm="100000">
                                          <p:val>
                                            <p:strVal val="#ppt_h"/>
                                          </p:val>
                                        </p:tav>
                                      </p:tavLst>
                                    </p:anim>
                                    <p:anim calcmode="lin" valueType="num">
                                      <p:cBhvr>
                                        <p:cTn id="61" dur="1000" fill="hold"/>
                                        <p:tgtEl>
                                          <p:spTgt spid="144397"/>
                                        </p:tgtEl>
                                        <p:attrNameLst>
                                          <p:attrName>ppt_x</p:attrName>
                                        </p:attrNameLst>
                                      </p:cBhvr>
                                      <p:tavLst>
                                        <p:tav tm="0">
                                          <p:val>
                                            <p:strVal val="#ppt_x"/>
                                          </p:val>
                                        </p:tav>
                                        <p:tav tm="100000">
                                          <p:val>
                                            <p:strVal val="#ppt_x"/>
                                          </p:val>
                                        </p:tav>
                                      </p:tavLst>
                                    </p:anim>
                                    <p:anim calcmode="lin" valueType="num">
                                      <p:cBhvr>
                                        <p:cTn id="62" dur="1000" fill="hold"/>
                                        <p:tgtEl>
                                          <p:spTgt spid="144397"/>
                                        </p:tgtEl>
                                        <p:attrNameLst>
                                          <p:attrName>ppt_y</p:attrName>
                                        </p:attrNameLst>
                                      </p:cBhvr>
                                      <p:tavLst>
                                        <p:tav tm="0">
                                          <p:val>
                                            <p:strVal val="#ppt_h+1"/>
                                          </p:val>
                                        </p:tav>
                                        <p:tav tm="100000">
                                          <p:val>
                                            <p:strVal val="#ppt_y"/>
                                          </p:val>
                                        </p:tav>
                                      </p:tavLst>
                                    </p:anim>
                                    <p:animEffect transition="in" filter="fade">
                                      <p:cBhvr>
                                        <p:cTn id="63" dur="1000"/>
                                        <p:tgtEl>
                                          <p:spTgt spid="144397"/>
                                        </p:tgtEl>
                                      </p:cBhvr>
                                    </p:animEffect>
                                  </p:childTnLst>
                                </p:cTn>
                              </p:par>
                            </p:childTnLst>
                          </p:cTn>
                        </p:par>
                        <p:par>
                          <p:cTn id="64" fill="hold" nodeType="afterGroup">
                            <p:stCondLst>
                              <p:cond delay="9250"/>
                            </p:stCondLst>
                            <p:childTnLst>
                              <p:par>
                                <p:cTn id="65" presetID="58" presetClass="entr" presetSubtype="0" accel="100000" fill="hold" nodeType="afterEffect">
                                  <p:stCondLst>
                                    <p:cond delay="0"/>
                                  </p:stCondLst>
                                  <p:childTnLst>
                                    <p:set>
                                      <p:cBhvr>
                                        <p:cTn id="66" dur="1" fill="hold">
                                          <p:stCondLst>
                                            <p:cond delay="0"/>
                                          </p:stCondLst>
                                        </p:cTn>
                                        <p:tgtEl>
                                          <p:spTgt spid="144398"/>
                                        </p:tgtEl>
                                        <p:attrNameLst>
                                          <p:attrName>style.visibility</p:attrName>
                                        </p:attrNameLst>
                                      </p:cBhvr>
                                      <p:to>
                                        <p:strVal val="visible"/>
                                      </p:to>
                                    </p:set>
                                    <p:anim calcmode="lin" valueType="num">
                                      <p:cBhvr>
                                        <p:cTn id="67" dur="1000" fill="hold"/>
                                        <p:tgtEl>
                                          <p:spTgt spid="144398"/>
                                        </p:tgtEl>
                                        <p:attrNameLst>
                                          <p:attrName>ppt_w</p:attrName>
                                        </p:attrNameLst>
                                      </p:cBhvr>
                                      <p:tavLst>
                                        <p:tav tm="0">
                                          <p:val>
                                            <p:strVal val="#ppt_w*2.5"/>
                                          </p:val>
                                        </p:tav>
                                        <p:tav tm="100000">
                                          <p:val>
                                            <p:strVal val="#ppt_w"/>
                                          </p:val>
                                        </p:tav>
                                      </p:tavLst>
                                    </p:anim>
                                    <p:anim calcmode="lin" valueType="num">
                                      <p:cBhvr>
                                        <p:cTn id="68" dur="1000" fill="hold"/>
                                        <p:tgtEl>
                                          <p:spTgt spid="144398"/>
                                        </p:tgtEl>
                                        <p:attrNameLst>
                                          <p:attrName>ppt_h</p:attrName>
                                        </p:attrNameLst>
                                      </p:cBhvr>
                                      <p:tavLst>
                                        <p:tav tm="0">
                                          <p:val>
                                            <p:strVal val="#ppt_h*0.01"/>
                                          </p:val>
                                        </p:tav>
                                        <p:tav tm="100000">
                                          <p:val>
                                            <p:strVal val="#ppt_h"/>
                                          </p:val>
                                        </p:tav>
                                      </p:tavLst>
                                    </p:anim>
                                    <p:anim calcmode="lin" valueType="num">
                                      <p:cBhvr>
                                        <p:cTn id="69" dur="1000" fill="hold"/>
                                        <p:tgtEl>
                                          <p:spTgt spid="144398"/>
                                        </p:tgtEl>
                                        <p:attrNameLst>
                                          <p:attrName>ppt_x</p:attrName>
                                        </p:attrNameLst>
                                      </p:cBhvr>
                                      <p:tavLst>
                                        <p:tav tm="0">
                                          <p:val>
                                            <p:strVal val="#ppt_x"/>
                                          </p:val>
                                        </p:tav>
                                        <p:tav tm="100000">
                                          <p:val>
                                            <p:strVal val="#ppt_x"/>
                                          </p:val>
                                        </p:tav>
                                      </p:tavLst>
                                    </p:anim>
                                    <p:anim calcmode="lin" valueType="num">
                                      <p:cBhvr>
                                        <p:cTn id="70" dur="1000" fill="hold"/>
                                        <p:tgtEl>
                                          <p:spTgt spid="144398"/>
                                        </p:tgtEl>
                                        <p:attrNameLst>
                                          <p:attrName>ppt_y</p:attrName>
                                        </p:attrNameLst>
                                      </p:cBhvr>
                                      <p:tavLst>
                                        <p:tav tm="0">
                                          <p:val>
                                            <p:strVal val="#ppt_h+1"/>
                                          </p:val>
                                        </p:tav>
                                        <p:tav tm="100000">
                                          <p:val>
                                            <p:strVal val="#ppt_y"/>
                                          </p:val>
                                        </p:tav>
                                      </p:tavLst>
                                    </p:anim>
                                    <p:animEffect transition="in" filter="fade">
                                      <p:cBhvr>
                                        <p:cTn id="71" dur="1000"/>
                                        <p:tgtEl>
                                          <p:spTgt spid="14439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5" presetClass="entr" presetSubtype="0" fill="hold" nodeType="clickEffect">
                                  <p:stCondLst>
                                    <p:cond delay="0"/>
                                  </p:stCondLst>
                                  <p:childTnLst>
                                    <p:set>
                                      <p:cBhvr>
                                        <p:cTn id="75" dur="1" fill="hold">
                                          <p:stCondLst>
                                            <p:cond delay="0"/>
                                          </p:stCondLst>
                                        </p:cTn>
                                        <p:tgtEl>
                                          <p:spTgt spid="144399"/>
                                        </p:tgtEl>
                                        <p:attrNameLst>
                                          <p:attrName>style.visibility</p:attrName>
                                        </p:attrNameLst>
                                      </p:cBhvr>
                                      <p:to>
                                        <p:strVal val="visible"/>
                                      </p:to>
                                    </p:set>
                                    <p:animEffect transition="in" filter="fade">
                                      <p:cBhvr>
                                        <p:cTn id="76" dur="2000"/>
                                        <p:tgtEl>
                                          <p:spTgt spid="144399"/>
                                        </p:tgtEl>
                                      </p:cBhvr>
                                    </p:animEffect>
                                    <p:anim calcmode="lin" valueType="num">
                                      <p:cBhvr>
                                        <p:cTn id="77" dur="2000" fill="hold"/>
                                        <p:tgtEl>
                                          <p:spTgt spid="144399"/>
                                        </p:tgtEl>
                                        <p:attrNameLst>
                                          <p:attrName>style.rotation</p:attrName>
                                        </p:attrNameLst>
                                      </p:cBhvr>
                                      <p:tavLst>
                                        <p:tav tm="0">
                                          <p:val>
                                            <p:fltVal val="720"/>
                                          </p:val>
                                        </p:tav>
                                        <p:tav tm="100000">
                                          <p:val>
                                            <p:fltVal val="0"/>
                                          </p:val>
                                        </p:tav>
                                      </p:tavLst>
                                    </p:anim>
                                    <p:anim calcmode="lin" valueType="num">
                                      <p:cBhvr>
                                        <p:cTn id="78" dur="2000" fill="hold"/>
                                        <p:tgtEl>
                                          <p:spTgt spid="144399"/>
                                        </p:tgtEl>
                                        <p:attrNameLst>
                                          <p:attrName>ppt_h</p:attrName>
                                        </p:attrNameLst>
                                      </p:cBhvr>
                                      <p:tavLst>
                                        <p:tav tm="0">
                                          <p:val>
                                            <p:fltVal val="0"/>
                                          </p:val>
                                        </p:tav>
                                        <p:tav tm="100000">
                                          <p:val>
                                            <p:strVal val="#ppt_h"/>
                                          </p:val>
                                        </p:tav>
                                      </p:tavLst>
                                    </p:anim>
                                    <p:anim calcmode="lin" valueType="num">
                                      <p:cBhvr>
                                        <p:cTn id="79" dur="2000" fill="hold"/>
                                        <p:tgtEl>
                                          <p:spTgt spid="144399"/>
                                        </p:tgtEl>
                                        <p:attrNameLst>
                                          <p:attrName>ppt_w</p:attrName>
                                        </p:attrNameLst>
                                      </p:cBhvr>
                                      <p:tavLst>
                                        <p:tav tm="0">
                                          <p:val>
                                            <p:fltVal val="0"/>
                                          </p:val>
                                        </p:tav>
                                        <p:tav tm="100000">
                                          <p:val>
                                            <p:strVal val="#ppt_w"/>
                                          </p:val>
                                        </p:tav>
                                      </p:tavLst>
                                    </p:anim>
                                  </p:childTnLst>
                                </p:cTn>
                              </p:par>
                            </p:childTnLst>
                          </p:cTn>
                        </p:par>
                        <p:par>
                          <p:cTn id="80" fill="hold" nodeType="afterGroup">
                            <p:stCondLst>
                              <p:cond delay="2000"/>
                            </p:stCondLst>
                            <p:childTnLst>
                              <p:par>
                                <p:cTn id="81" presetID="8" presetClass="emph" presetSubtype="0" repeatCount="4000" fill="hold" nodeType="afterEffect">
                                  <p:stCondLst>
                                    <p:cond delay="0"/>
                                  </p:stCondLst>
                                  <p:childTnLst>
                                    <p:animRot by="21600000">
                                      <p:cBhvr>
                                        <p:cTn id="82" dur="500" fill="hold"/>
                                        <p:tgtEl>
                                          <p:spTgt spid="144399"/>
                                        </p:tgtEl>
                                        <p:attrNameLst>
                                          <p:attrName>r</p:attrName>
                                        </p:attrNameLst>
                                      </p:cBhvr>
                                    </p:animRot>
                                  </p:childTnLst>
                                </p:cTn>
                              </p:par>
                            </p:childTnLst>
                          </p:cTn>
                        </p:par>
                        <p:par>
                          <p:cTn id="83" fill="hold" nodeType="afterGroup">
                            <p:stCondLst>
                              <p:cond delay="4000"/>
                            </p:stCondLst>
                            <p:childTnLst>
                              <p:par>
                                <p:cTn id="84" presetID="8" presetClass="emph" presetSubtype="0" decel="50000" fill="hold" nodeType="afterEffect">
                                  <p:stCondLst>
                                    <p:cond delay="0"/>
                                  </p:stCondLst>
                                  <p:childTnLst>
                                    <p:animRot by="21600000">
                                      <p:cBhvr>
                                        <p:cTn id="85" dur="1000" fill="hold"/>
                                        <p:tgtEl>
                                          <p:spTgt spid="1443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50000">
              <a:srgbClr val="FFFF00"/>
            </a:gs>
            <a:gs pos="100000">
              <a:srgbClr val="FF00FF"/>
            </a:gs>
          </a:gsLst>
          <a:lin ang="18900000" scaled="1"/>
        </a:gradFill>
        <a:effectLst/>
      </p:bgPr>
    </p:bg>
    <p:spTree>
      <p:nvGrpSpPr>
        <p:cNvPr id="1" name=""/>
        <p:cNvGrpSpPr/>
        <p:nvPr/>
      </p:nvGrpSpPr>
      <p:grpSpPr>
        <a:xfrm>
          <a:off x="0" y="0"/>
          <a:ext cx="0" cy="0"/>
          <a:chOff x="0" y="0"/>
          <a:chExt cx="0" cy="0"/>
        </a:xfrm>
      </p:grpSpPr>
      <p:sp>
        <p:nvSpPr>
          <p:cNvPr id="145410" name="Text Box 2">
            <a:extLst>
              <a:ext uri="{FF2B5EF4-FFF2-40B4-BE49-F238E27FC236}">
                <a16:creationId xmlns:a16="http://schemas.microsoft.com/office/drawing/2014/main" id="{97779023-968F-0A99-7A4D-A2325E41A667}"/>
              </a:ext>
            </a:extLst>
          </p:cNvPr>
          <p:cNvSpPr txBox="1">
            <a:spLocks noChangeArrowheads="1"/>
          </p:cNvSpPr>
          <p:nvPr/>
        </p:nvSpPr>
        <p:spPr bwMode="auto">
          <a:xfrm>
            <a:off x="1295400" y="4800600"/>
            <a:ext cx="1554163" cy="1311275"/>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8000">
                <a:latin typeface="Verdana" pitchFamily="34" charset="0"/>
              </a:rPr>
              <a:t>Na</a:t>
            </a:r>
          </a:p>
        </p:txBody>
      </p:sp>
      <p:sp>
        <p:nvSpPr>
          <p:cNvPr id="187395" name="Rectangle 3">
            <a:extLst>
              <a:ext uri="{FF2B5EF4-FFF2-40B4-BE49-F238E27FC236}">
                <a16:creationId xmlns:a16="http://schemas.microsoft.com/office/drawing/2014/main" id="{AE39B008-129D-F83D-E07C-4AA972F3717E}"/>
              </a:ext>
            </a:extLst>
          </p:cNvPr>
          <p:cNvSpPr>
            <a:spLocks noChangeArrowheads="1"/>
          </p:cNvSpPr>
          <p:nvPr/>
        </p:nvSpPr>
        <p:spPr bwMode="auto">
          <a:xfrm>
            <a:off x="914400" y="4616450"/>
            <a:ext cx="2209800" cy="1936750"/>
          </a:xfrm>
          <a:prstGeom prst="rect">
            <a:avLst/>
          </a:prstGeom>
          <a:noFill/>
          <a:ln w="762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87396" name="Text Box 4">
            <a:extLst>
              <a:ext uri="{FF2B5EF4-FFF2-40B4-BE49-F238E27FC236}">
                <a16:creationId xmlns:a16="http://schemas.microsoft.com/office/drawing/2014/main" id="{F9D8C4D5-4B4D-8CF2-3A82-66C511BAEC91}"/>
              </a:ext>
            </a:extLst>
          </p:cNvPr>
          <p:cNvSpPr txBox="1">
            <a:spLocks noChangeArrowheads="1"/>
          </p:cNvSpPr>
          <p:nvPr/>
        </p:nvSpPr>
        <p:spPr bwMode="auto">
          <a:xfrm>
            <a:off x="1263650" y="5911850"/>
            <a:ext cx="158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t>22.990</a:t>
            </a:r>
          </a:p>
        </p:txBody>
      </p:sp>
      <p:sp>
        <p:nvSpPr>
          <p:cNvPr id="187397" name="Text Box 5">
            <a:extLst>
              <a:ext uri="{FF2B5EF4-FFF2-40B4-BE49-F238E27FC236}">
                <a16:creationId xmlns:a16="http://schemas.microsoft.com/office/drawing/2014/main" id="{A1879E09-C664-13C5-4746-5DCB2B3F0291}"/>
              </a:ext>
            </a:extLst>
          </p:cNvPr>
          <p:cNvSpPr txBox="1">
            <a:spLocks noChangeArrowheads="1"/>
          </p:cNvSpPr>
          <p:nvPr/>
        </p:nvSpPr>
        <p:spPr bwMode="auto">
          <a:xfrm>
            <a:off x="1752600" y="4540250"/>
            <a:ext cx="69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t>11</a:t>
            </a:r>
          </a:p>
        </p:txBody>
      </p:sp>
      <p:sp>
        <p:nvSpPr>
          <p:cNvPr id="145414" name="Text Box 6">
            <a:extLst>
              <a:ext uri="{FF2B5EF4-FFF2-40B4-BE49-F238E27FC236}">
                <a16:creationId xmlns:a16="http://schemas.microsoft.com/office/drawing/2014/main" id="{2079AECD-EEDE-9765-8779-96155410C7DD}"/>
              </a:ext>
            </a:extLst>
          </p:cNvPr>
          <p:cNvSpPr txBox="1">
            <a:spLocks noChangeArrowheads="1"/>
          </p:cNvSpPr>
          <p:nvPr/>
        </p:nvSpPr>
        <p:spPr bwMode="auto">
          <a:xfrm>
            <a:off x="0" y="228600"/>
            <a:ext cx="9144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t>Q: If </a:t>
            </a:r>
            <a:r>
              <a:rPr lang="en-US" altLang="en-US" sz="4000" b="1">
                <a:solidFill>
                  <a:srgbClr val="A40000"/>
                </a:solidFill>
              </a:rPr>
              <a:t>ONE </a:t>
            </a:r>
            <a:r>
              <a:rPr lang="en-US" altLang="en-US" sz="4000" b="1">
                <a:solidFill>
                  <a:schemeClr val="accent2"/>
                </a:solidFill>
              </a:rPr>
              <a:t>Sodium</a:t>
            </a:r>
            <a:r>
              <a:rPr lang="en-US" altLang="en-US" sz="4000" b="1"/>
              <a:t> atom weighs </a:t>
            </a:r>
          </a:p>
          <a:p>
            <a:pPr algn="l" eaLnBrk="1" hangingPunct="1"/>
            <a:r>
              <a:rPr lang="en-US" altLang="en-US" sz="4000" b="1">
                <a:solidFill>
                  <a:srgbClr val="A40000"/>
                </a:solidFill>
              </a:rPr>
              <a:t>22.99 daltons</a:t>
            </a:r>
            <a:r>
              <a:rPr lang="en-US" altLang="en-US" sz="4000" b="1"/>
              <a:t>,</a:t>
            </a:r>
          </a:p>
          <a:p>
            <a:pPr algn="l" eaLnBrk="1" hangingPunct="1"/>
            <a:endParaRPr lang="en-US" altLang="en-US" sz="4000" b="1"/>
          </a:p>
          <a:p>
            <a:pPr algn="l" eaLnBrk="1" hangingPunct="1"/>
            <a:r>
              <a:rPr lang="en-US" altLang="en-US" sz="4000" b="1"/>
              <a:t>how many </a:t>
            </a:r>
            <a:r>
              <a:rPr lang="en-US" altLang="en-US" sz="4000" b="1">
                <a:solidFill>
                  <a:srgbClr val="333399"/>
                </a:solidFill>
              </a:rPr>
              <a:t>Sodium</a:t>
            </a:r>
            <a:r>
              <a:rPr lang="en-US" altLang="en-US" sz="4000" b="1"/>
              <a:t> atoms would it take to weigh </a:t>
            </a:r>
            <a:r>
              <a:rPr lang="en-US" altLang="en-US" sz="4000" b="1">
                <a:solidFill>
                  <a:srgbClr val="A40000"/>
                </a:solidFill>
              </a:rPr>
              <a:t>22.99 grams</a:t>
            </a:r>
            <a:r>
              <a:rPr lang="en-US" altLang="en-US" sz="4000" b="1"/>
              <a:t> ?</a:t>
            </a:r>
          </a:p>
        </p:txBody>
      </p:sp>
      <p:sp>
        <p:nvSpPr>
          <p:cNvPr id="145415" name="WordArt 7">
            <a:extLst>
              <a:ext uri="{FF2B5EF4-FFF2-40B4-BE49-F238E27FC236}">
                <a16:creationId xmlns:a16="http://schemas.microsoft.com/office/drawing/2014/main" id="{EBBB8659-8E52-DAE3-04FF-FB73D5988D0D}"/>
              </a:ext>
            </a:extLst>
          </p:cNvPr>
          <p:cNvSpPr>
            <a:spLocks noChangeArrowheads="1" noChangeShapeType="1" noTextEdit="1"/>
          </p:cNvSpPr>
          <p:nvPr/>
        </p:nvSpPr>
        <p:spPr bwMode="auto">
          <a:xfrm>
            <a:off x="3276600" y="3810000"/>
            <a:ext cx="3505200" cy="1371600"/>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one Mole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45414"/>
                                        </p:tgtEl>
                                        <p:attrNameLst>
                                          <p:attrName>style.visibility</p:attrName>
                                        </p:attrNameLst>
                                      </p:cBhvr>
                                      <p:to>
                                        <p:strVal val="visible"/>
                                      </p:to>
                                    </p:set>
                                    <p:animEffect transition="in" filter="fade">
                                      <p:cBhvr>
                                        <p:cTn id="7" dur="1000"/>
                                        <p:tgtEl>
                                          <p:spTgt spid="145414"/>
                                        </p:tgtEl>
                                      </p:cBhvr>
                                    </p:animEffect>
                                    <p:anim calcmode="lin" valueType="num">
                                      <p:cBhvr>
                                        <p:cTn id="8" dur="1000" fill="hold"/>
                                        <p:tgtEl>
                                          <p:spTgt spid="145414"/>
                                        </p:tgtEl>
                                        <p:attrNameLst>
                                          <p:attrName>ppt_x</p:attrName>
                                        </p:attrNameLst>
                                      </p:cBhvr>
                                      <p:tavLst>
                                        <p:tav tm="0">
                                          <p:val>
                                            <p:strVal val="#ppt_x"/>
                                          </p:val>
                                        </p:tav>
                                        <p:tav tm="100000">
                                          <p:val>
                                            <p:strVal val="#ppt_x"/>
                                          </p:val>
                                        </p:tav>
                                      </p:tavLst>
                                    </p:anim>
                                    <p:anim calcmode="lin" valueType="num">
                                      <p:cBhvr>
                                        <p:cTn id="9" dur="900" decel="100000" fill="hold"/>
                                        <p:tgtEl>
                                          <p:spTgt spid="1454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4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45415"/>
                                        </p:tgtEl>
                                        <p:attrNameLst>
                                          <p:attrName>style.visibility</p:attrName>
                                        </p:attrNameLst>
                                      </p:cBhvr>
                                      <p:to>
                                        <p:strVal val="visible"/>
                                      </p:to>
                                    </p:set>
                                    <p:animEffect transition="in" filter="fade">
                                      <p:cBhvr>
                                        <p:cTn id="15" dur="2000"/>
                                        <p:tgtEl>
                                          <p:spTgt spid="145415"/>
                                        </p:tgtEl>
                                      </p:cBhvr>
                                    </p:animEffect>
                                    <p:anim calcmode="lin" valueType="num">
                                      <p:cBhvr>
                                        <p:cTn id="16" dur="2000" fill="hold"/>
                                        <p:tgtEl>
                                          <p:spTgt spid="145415"/>
                                        </p:tgtEl>
                                        <p:attrNameLst>
                                          <p:attrName>style.rotation</p:attrName>
                                        </p:attrNameLst>
                                      </p:cBhvr>
                                      <p:tavLst>
                                        <p:tav tm="0">
                                          <p:val>
                                            <p:fltVal val="720"/>
                                          </p:val>
                                        </p:tav>
                                        <p:tav tm="100000">
                                          <p:val>
                                            <p:fltVal val="0"/>
                                          </p:val>
                                        </p:tav>
                                      </p:tavLst>
                                    </p:anim>
                                    <p:anim calcmode="lin" valueType="num">
                                      <p:cBhvr>
                                        <p:cTn id="17" dur="2000" fill="hold"/>
                                        <p:tgtEl>
                                          <p:spTgt spid="145415"/>
                                        </p:tgtEl>
                                        <p:attrNameLst>
                                          <p:attrName>ppt_h</p:attrName>
                                        </p:attrNameLst>
                                      </p:cBhvr>
                                      <p:tavLst>
                                        <p:tav tm="0">
                                          <p:val>
                                            <p:fltVal val="0"/>
                                          </p:val>
                                        </p:tav>
                                        <p:tav tm="100000">
                                          <p:val>
                                            <p:strVal val="#ppt_h"/>
                                          </p:val>
                                        </p:tav>
                                      </p:tavLst>
                                    </p:anim>
                                    <p:anim calcmode="lin" valueType="num">
                                      <p:cBhvr>
                                        <p:cTn id="18" dur="2000" fill="hold"/>
                                        <p:tgtEl>
                                          <p:spTgt spid="145415"/>
                                        </p:tgtEl>
                                        <p:attrNameLst>
                                          <p:attrName>ppt_w</p:attrName>
                                        </p:attrNameLst>
                                      </p:cBhvr>
                                      <p:tavLst>
                                        <p:tav tm="0">
                                          <p:val>
                                            <p:fltVal val="0"/>
                                          </p:val>
                                        </p:tav>
                                        <p:tav tm="100000">
                                          <p:val>
                                            <p:strVal val="#ppt_w"/>
                                          </p:val>
                                        </p:tav>
                                      </p:tavLst>
                                    </p:anim>
                                  </p:childTnLst>
                                </p:cTn>
                              </p:par>
                            </p:childTnLst>
                          </p:cTn>
                        </p:par>
                        <p:par>
                          <p:cTn id="19" fill="hold" nodeType="afterGroup">
                            <p:stCondLst>
                              <p:cond delay="2000"/>
                            </p:stCondLst>
                            <p:childTnLst>
                              <p:par>
                                <p:cTn id="20" presetID="6" presetClass="emph" presetSubtype="0" repeatCount="4000" fill="hold" nodeType="afterEffect">
                                  <p:stCondLst>
                                    <p:cond delay="0"/>
                                  </p:stCondLst>
                                  <p:childTnLst>
                                    <p:animScale>
                                      <p:cBhvr>
                                        <p:cTn id="21" dur="500" fill="hold"/>
                                        <p:tgtEl>
                                          <p:spTgt spid="145415"/>
                                        </p:tgtEl>
                                      </p:cBhvr>
                                      <p:by x="150000" y="150000"/>
                                    </p:animScale>
                                  </p:childTnLst>
                                </p:cTn>
                              </p:par>
                            </p:childTnLst>
                          </p:cTn>
                        </p:par>
                        <p:par>
                          <p:cTn id="22" fill="hold" nodeType="afterGroup">
                            <p:stCondLst>
                              <p:cond delay="4000"/>
                            </p:stCondLst>
                            <p:childTnLst>
                              <p:par>
                                <p:cTn id="23" presetID="32" presetClass="emph" presetSubtype="0" fill="hold" nodeType="afterEffect">
                                  <p:stCondLst>
                                    <p:cond delay="0"/>
                                  </p:stCondLst>
                                  <p:childTnLst>
                                    <p:animClr clrSpc="rgb" dir="cw">
                                      <p:cBhvr override="childStyle">
                                        <p:cTn id="24" dur="100" fill="hold"/>
                                        <p:tgtEl>
                                          <p:spTgt spid="145415"/>
                                        </p:tgtEl>
                                        <p:attrNameLst>
                                          <p:attrName>style.color</p:attrName>
                                        </p:attrNameLst>
                                      </p:cBhvr>
                                      <p:to>
                                        <a:schemeClr val="accent2"/>
                                      </p:to>
                                    </p:animClr>
                                    <p:animClr clrSpc="rgb" dir="cw">
                                      <p:cBhvr>
                                        <p:cTn id="25" dur="100" fill="hold"/>
                                        <p:tgtEl>
                                          <p:spTgt spid="145415"/>
                                        </p:tgtEl>
                                        <p:attrNameLst>
                                          <p:attrName>fillcolor</p:attrName>
                                        </p:attrNameLst>
                                      </p:cBhvr>
                                      <p:to>
                                        <a:schemeClr val="accent2"/>
                                      </p:to>
                                    </p:animClr>
                                    <p:set>
                                      <p:cBhvr>
                                        <p:cTn id="26" dur="100" fill="hold"/>
                                        <p:tgtEl>
                                          <p:spTgt spid="145415"/>
                                        </p:tgtEl>
                                        <p:attrNameLst>
                                          <p:attrName>fill.type</p:attrName>
                                        </p:attrNameLst>
                                      </p:cBhvr>
                                      <p:to>
                                        <p:strVal val="solid"/>
                                      </p:to>
                                    </p:set>
                                    <p:set>
                                      <p:cBhvr>
                                        <p:cTn id="27" dur="100" fill="hold"/>
                                        <p:tgtEl>
                                          <p:spTgt spid="145415"/>
                                        </p:tgtEl>
                                        <p:attrNameLst>
                                          <p:attrName>fill.on</p:attrName>
                                        </p:attrNameLst>
                                      </p:cBhvr>
                                      <p:to>
                                        <p:strVal val="true"/>
                                      </p:to>
                                    </p:set>
                                    <p:animRot by="120000">
                                      <p:cBhvr>
                                        <p:cTn id="28" dur="100" fill="hold">
                                          <p:stCondLst>
                                            <p:cond delay="0"/>
                                          </p:stCondLst>
                                        </p:cTn>
                                        <p:tgtEl>
                                          <p:spTgt spid="145415"/>
                                        </p:tgtEl>
                                        <p:attrNameLst>
                                          <p:attrName>r</p:attrName>
                                        </p:attrNameLst>
                                      </p:cBhvr>
                                    </p:animRot>
                                    <p:animRot by="-240000">
                                      <p:cBhvr>
                                        <p:cTn id="29" dur="200" fill="hold">
                                          <p:stCondLst>
                                            <p:cond delay="200"/>
                                          </p:stCondLst>
                                        </p:cTn>
                                        <p:tgtEl>
                                          <p:spTgt spid="145415"/>
                                        </p:tgtEl>
                                        <p:attrNameLst>
                                          <p:attrName>r</p:attrName>
                                        </p:attrNameLst>
                                      </p:cBhvr>
                                    </p:animRot>
                                    <p:animRot by="240000">
                                      <p:cBhvr>
                                        <p:cTn id="30" dur="200" fill="hold">
                                          <p:stCondLst>
                                            <p:cond delay="400"/>
                                          </p:stCondLst>
                                        </p:cTn>
                                        <p:tgtEl>
                                          <p:spTgt spid="145415"/>
                                        </p:tgtEl>
                                        <p:attrNameLst>
                                          <p:attrName>r</p:attrName>
                                        </p:attrNameLst>
                                      </p:cBhvr>
                                    </p:animRot>
                                    <p:animRot by="-240000">
                                      <p:cBhvr>
                                        <p:cTn id="31" dur="200" fill="hold">
                                          <p:stCondLst>
                                            <p:cond delay="600"/>
                                          </p:stCondLst>
                                        </p:cTn>
                                        <p:tgtEl>
                                          <p:spTgt spid="145415"/>
                                        </p:tgtEl>
                                        <p:attrNameLst>
                                          <p:attrName>r</p:attrName>
                                        </p:attrNameLst>
                                      </p:cBhvr>
                                    </p:animRot>
                                    <p:animRot by="120000">
                                      <p:cBhvr>
                                        <p:cTn id="32" dur="200" fill="hold">
                                          <p:stCondLst>
                                            <p:cond delay="800"/>
                                          </p:stCondLst>
                                        </p:cTn>
                                        <p:tgtEl>
                                          <p:spTgt spid="1454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j0178740">
            <a:extLst>
              <a:ext uri="{FF2B5EF4-FFF2-40B4-BE49-F238E27FC236}">
                <a16:creationId xmlns:a16="http://schemas.microsoft.com/office/drawing/2014/main" id="{A41F068C-9E7B-61E6-6D79-3D369923E7AB}"/>
              </a:ext>
            </a:extLst>
          </p:cNvPr>
          <p:cNvPicPr>
            <a:picLocks noChangeAspect="1" noChangeArrowheads="1"/>
          </p:cNvPicPr>
          <p:nvPr/>
        </p:nvPicPr>
        <p:blipFill>
          <a:blip r:embed="rId3">
            <a:lum bright="36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Text Box 3">
            <a:extLst>
              <a:ext uri="{FF2B5EF4-FFF2-40B4-BE49-F238E27FC236}">
                <a16:creationId xmlns:a16="http://schemas.microsoft.com/office/drawing/2014/main" id="{52997723-1C42-DADD-9341-DA866815B45E}"/>
              </a:ext>
            </a:extLst>
          </p:cNvPr>
          <p:cNvSpPr txBox="1">
            <a:spLocks noChangeArrowheads="1"/>
          </p:cNvSpPr>
          <p:nvPr/>
        </p:nvSpPr>
        <p:spPr bwMode="auto">
          <a:xfrm>
            <a:off x="0" y="152400"/>
            <a:ext cx="9144000" cy="1311275"/>
          </a:xfrm>
          <a:prstGeom prst="rect">
            <a:avLst/>
          </a:prstGeom>
          <a:noFill/>
          <a:ln w="9525">
            <a:noFill/>
            <a:miter lim="800000"/>
            <a:headEnd/>
            <a:tailEnd/>
          </a:ln>
          <a:effectLst>
            <a:outerShdw dist="28398" dir="3806097" algn="ctr" rotWithShape="0">
              <a:schemeClr val="bg1"/>
            </a:outerShdw>
          </a:effectLst>
        </p:spPr>
        <p:txBody>
          <a:bodyPr>
            <a:spAutoFit/>
          </a:bodyPr>
          <a:lstStyle/>
          <a:p>
            <a:pPr algn="l">
              <a:defRPr/>
            </a:pPr>
            <a:r>
              <a:rPr lang="en-US" sz="4000" b="1">
                <a:latin typeface="Verdana" pitchFamily="34" charset="0"/>
              </a:rPr>
              <a:t>What does </a:t>
            </a:r>
            <a:r>
              <a:rPr lang="en-US" sz="4000" b="1">
                <a:solidFill>
                  <a:srgbClr val="A40000"/>
                </a:solidFill>
                <a:latin typeface="Verdana" pitchFamily="34" charset="0"/>
              </a:rPr>
              <a:t>one Mole </a:t>
            </a:r>
            <a:r>
              <a:rPr lang="en-US" sz="4000" b="1">
                <a:latin typeface="Verdana" pitchFamily="34" charset="0"/>
              </a:rPr>
              <a:t>of</a:t>
            </a:r>
            <a:r>
              <a:rPr lang="en-US" sz="4000" b="1">
                <a:solidFill>
                  <a:srgbClr val="A40000"/>
                </a:solidFill>
                <a:latin typeface="Verdana" pitchFamily="34" charset="0"/>
              </a:rPr>
              <a:t> </a:t>
            </a:r>
            <a:r>
              <a:rPr lang="en-US" sz="4000" b="1">
                <a:solidFill>
                  <a:schemeClr val="accent2"/>
                </a:solidFill>
                <a:latin typeface="Verdana" pitchFamily="34" charset="0"/>
              </a:rPr>
              <a:t>Lithium </a:t>
            </a:r>
            <a:r>
              <a:rPr lang="en-US" sz="4000" b="1">
                <a:latin typeface="Verdana" pitchFamily="34" charset="0"/>
              </a:rPr>
              <a:t>atoms weigh ? </a:t>
            </a:r>
          </a:p>
        </p:txBody>
      </p:sp>
      <p:sp>
        <p:nvSpPr>
          <p:cNvPr id="146436" name="Text Box 4">
            <a:extLst>
              <a:ext uri="{FF2B5EF4-FFF2-40B4-BE49-F238E27FC236}">
                <a16:creationId xmlns:a16="http://schemas.microsoft.com/office/drawing/2014/main" id="{F71D26F0-1D6C-F7F6-B973-ED422BBA02B0}"/>
              </a:ext>
            </a:extLst>
          </p:cNvPr>
          <p:cNvSpPr txBox="1">
            <a:spLocks noChangeArrowheads="1"/>
          </p:cNvSpPr>
          <p:nvPr/>
        </p:nvSpPr>
        <p:spPr bwMode="auto">
          <a:xfrm>
            <a:off x="0" y="1736725"/>
            <a:ext cx="9144000" cy="1311275"/>
          </a:xfrm>
          <a:prstGeom prst="rect">
            <a:avLst/>
          </a:prstGeom>
          <a:noFill/>
          <a:ln w="9525">
            <a:noFill/>
            <a:miter lim="800000"/>
            <a:headEnd/>
            <a:tailEnd/>
          </a:ln>
          <a:effectLst>
            <a:outerShdw dist="28398" dir="3806097" algn="ctr" rotWithShape="0">
              <a:schemeClr val="bg1"/>
            </a:outerShdw>
          </a:effectLst>
        </p:spPr>
        <p:txBody>
          <a:bodyPr>
            <a:spAutoFit/>
          </a:bodyPr>
          <a:lstStyle/>
          <a:p>
            <a:pPr algn="l">
              <a:defRPr/>
            </a:pPr>
            <a:r>
              <a:rPr lang="en-US" sz="4000" b="1">
                <a:latin typeface="Verdana" pitchFamily="34" charset="0"/>
              </a:rPr>
              <a:t>What does </a:t>
            </a:r>
            <a:r>
              <a:rPr lang="en-US" sz="4000" b="1">
                <a:solidFill>
                  <a:srgbClr val="A40000"/>
                </a:solidFill>
                <a:latin typeface="Verdana" pitchFamily="34" charset="0"/>
              </a:rPr>
              <a:t>one Mole </a:t>
            </a:r>
            <a:r>
              <a:rPr lang="en-US" sz="4000" b="1">
                <a:latin typeface="Verdana" pitchFamily="34" charset="0"/>
              </a:rPr>
              <a:t>of</a:t>
            </a:r>
            <a:r>
              <a:rPr lang="en-US" sz="4000" b="1">
                <a:solidFill>
                  <a:srgbClr val="A40000"/>
                </a:solidFill>
                <a:latin typeface="Verdana" pitchFamily="34" charset="0"/>
              </a:rPr>
              <a:t> </a:t>
            </a:r>
            <a:r>
              <a:rPr lang="en-US" sz="4000" b="1">
                <a:solidFill>
                  <a:schemeClr val="accent2"/>
                </a:solidFill>
                <a:latin typeface="Verdana" pitchFamily="34" charset="0"/>
              </a:rPr>
              <a:t>Carbon </a:t>
            </a:r>
            <a:r>
              <a:rPr lang="en-US" sz="4000" b="1">
                <a:latin typeface="Verdana" pitchFamily="34" charset="0"/>
              </a:rPr>
              <a:t>atoms weigh ? </a:t>
            </a:r>
          </a:p>
        </p:txBody>
      </p:sp>
      <p:sp>
        <p:nvSpPr>
          <p:cNvPr id="146437" name="Text Box 5">
            <a:extLst>
              <a:ext uri="{FF2B5EF4-FFF2-40B4-BE49-F238E27FC236}">
                <a16:creationId xmlns:a16="http://schemas.microsoft.com/office/drawing/2014/main" id="{7DC240DC-47A5-75CA-5BEA-54C5F1FB30FA}"/>
              </a:ext>
            </a:extLst>
          </p:cNvPr>
          <p:cNvSpPr txBox="1">
            <a:spLocks noChangeArrowheads="1"/>
          </p:cNvSpPr>
          <p:nvPr/>
        </p:nvSpPr>
        <p:spPr bwMode="auto">
          <a:xfrm>
            <a:off x="0" y="4937125"/>
            <a:ext cx="9144000" cy="131127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defRPr/>
            </a:pPr>
            <a:r>
              <a:rPr lang="en-US" sz="4000" b="1">
                <a:latin typeface="Verdana" pitchFamily="34" charset="0"/>
              </a:rPr>
              <a:t>What does </a:t>
            </a:r>
            <a:r>
              <a:rPr lang="en-US" sz="4000" b="1">
                <a:solidFill>
                  <a:srgbClr val="A40000"/>
                </a:solidFill>
                <a:latin typeface="Verdana" pitchFamily="34" charset="0"/>
              </a:rPr>
              <a:t>one Mole </a:t>
            </a:r>
            <a:r>
              <a:rPr lang="en-US" sz="4000" b="1">
                <a:latin typeface="Verdana" pitchFamily="34" charset="0"/>
              </a:rPr>
              <a:t>of</a:t>
            </a:r>
            <a:r>
              <a:rPr lang="en-US" sz="4000" b="1">
                <a:solidFill>
                  <a:srgbClr val="A40000"/>
                </a:solidFill>
                <a:latin typeface="Verdana" pitchFamily="34" charset="0"/>
              </a:rPr>
              <a:t> </a:t>
            </a:r>
            <a:r>
              <a:rPr lang="en-US" sz="4000" b="1">
                <a:solidFill>
                  <a:schemeClr val="accent2"/>
                </a:solidFill>
                <a:latin typeface="Verdana" pitchFamily="34" charset="0"/>
              </a:rPr>
              <a:t>Water </a:t>
            </a:r>
            <a:r>
              <a:rPr lang="en-US" sz="4000" b="1">
                <a:latin typeface="Verdana" pitchFamily="34" charset="0"/>
              </a:rPr>
              <a:t>molecules weigh ? </a:t>
            </a:r>
          </a:p>
        </p:txBody>
      </p:sp>
      <p:sp>
        <p:nvSpPr>
          <p:cNvPr id="146438" name="Text Box 6">
            <a:extLst>
              <a:ext uri="{FF2B5EF4-FFF2-40B4-BE49-F238E27FC236}">
                <a16:creationId xmlns:a16="http://schemas.microsoft.com/office/drawing/2014/main" id="{B97298F1-0719-48A3-CDC7-8C78C0D38728}"/>
              </a:ext>
            </a:extLst>
          </p:cNvPr>
          <p:cNvSpPr txBox="1">
            <a:spLocks noChangeArrowheads="1"/>
          </p:cNvSpPr>
          <p:nvPr/>
        </p:nvSpPr>
        <p:spPr bwMode="auto">
          <a:xfrm>
            <a:off x="0" y="3276600"/>
            <a:ext cx="8686800" cy="1311275"/>
          </a:xfrm>
          <a:prstGeom prst="rect">
            <a:avLst/>
          </a:prstGeom>
          <a:noFill/>
          <a:ln w="9525">
            <a:noFill/>
            <a:miter lim="800000"/>
            <a:headEnd/>
            <a:tailEnd/>
          </a:ln>
          <a:effectLst>
            <a:outerShdw dist="28398" dir="3806097" algn="ctr" rotWithShape="0">
              <a:schemeClr val="bg1"/>
            </a:outerShdw>
          </a:effectLst>
        </p:spPr>
        <p:txBody>
          <a:bodyPr>
            <a:spAutoFit/>
          </a:bodyPr>
          <a:lstStyle/>
          <a:p>
            <a:pPr algn="l">
              <a:defRPr/>
            </a:pPr>
            <a:r>
              <a:rPr lang="en-US" sz="4000" b="1">
                <a:latin typeface="Verdana" pitchFamily="34" charset="0"/>
              </a:rPr>
              <a:t>What does </a:t>
            </a:r>
            <a:r>
              <a:rPr lang="en-US" sz="4000" b="1">
                <a:solidFill>
                  <a:srgbClr val="A40000"/>
                </a:solidFill>
                <a:latin typeface="Verdana" pitchFamily="34" charset="0"/>
              </a:rPr>
              <a:t>one Mole </a:t>
            </a:r>
            <a:r>
              <a:rPr lang="en-US" sz="4000" b="1">
                <a:latin typeface="Verdana" pitchFamily="34" charset="0"/>
              </a:rPr>
              <a:t>of</a:t>
            </a:r>
            <a:r>
              <a:rPr lang="en-US" sz="4000" b="1">
                <a:solidFill>
                  <a:srgbClr val="A40000"/>
                </a:solidFill>
                <a:latin typeface="Verdana" pitchFamily="34" charset="0"/>
              </a:rPr>
              <a:t> </a:t>
            </a:r>
            <a:r>
              <a:rPr lang="en-US" sz="4000" b="1">
                <a:solidFill>
                  <a:schemeClr val="accent2"/>
                </a:solidFill>
                <a:latin typeface="Verdana" pitchFamily="34" charset="0"/>
              </a:rPr>
              <a:t>O</a:t>
            </a:r>
            <a:r>
              <a:rPr lang="en-US" sz="4000" b="1" baseline="-25000">
                <a:solidFill>
                  <a:schemeClr val="accent2"/>
                </a:solidFill>
                <a:latin typeface="Verdana" pitchFamily="34" charset="0"/>
              </a:rPr>
              <a:t>2</a:t>
            </a:r>
            <a:r>
              <a:rPr lang="en-US" sz="4000" b="1">
                <a:solidFill>
                  <a:schemeClr val="accent2"/>
                </a:solidFill>
                <a:latin typeface="Verdana" pitchFamily="34" charset="0"/>
              </a:rPr>
              <a:t> </a:t>
            </a:r>
            <a:r>
              <a:rPr lang="en-US" sz="4000" b="1">
                <a:latin typeface="Verdana" pitchFamily="34" charset="0"/>
              </a:rPr>
              <a:t>molecules weigh ? </a:t>
            </a:r>
          </a:p>
        </p:txBody>
      </p:sp>
      <p:pic>
        <p:nvPicPr>
          <p:cNvPr id="146439" name="Picture 7">
            <a:extLst>
              <a:ext uri="{FF2B5EF4-FFF2-40B4-BE49-F238E27FC236}">
                <a16:creationId xmlns:a16="http://schemas.microsoft.com/office/drawing/2014/main" id="{012CA066-A560-A4B5-BC8C-0331F7AA2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762000"/>
            <a:ext cx="12573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8">
            <a:extLst>
              <a:ext uri="{FF2B5EF4-FFF2-40B4-BE49-F238E27FC236}">
                <a16:creationId xmlns:a16="http://schemas.microsoft.com/office/drawing/2014/main" id="{D75D87B8-BBFB-A3B4-2A80-F41D2795D8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2343150"/>
            <a:ext cx="10858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9">
            <a:extLst>
              <a:ext uri="{FF2B5EF4-FFF2-40B4-BE49-F238E27FC236}">
                <a16:creationId xmlns:a16="http://schemas.microsoft.com/office/drawing/2014/main" id="{C76FA855-D7E2-B941-D58E-447D031DBD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52265">
            <a:off x="5410200" y="5410200"/>
            <a:ext cx="1352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10">
            <a:extLst>
              <a:ext uri="{FF2B5EF4-FFF2-40B4-BE49-F238E27FC236}">
                <a16:creationId xmlns:a16="http://schemas.microsoft.com/office/drawing/2014/main" id="{3A9D2B15-5E61-8E94-96D4-F96B2C4087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960813"/>
            <a:ext cx="211455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1000"/>
                                        <p:tgtEl>
                                          <p:spTgt spid="146435"/>
                                        </p:tgtEl>
                                      </p:cBhvr>
                                    </p:animEffect>
                                    <p:anim calcmode="lin" valueType="num">
                                      <p:cBhvr>
                                        <p:cTn id="8" dur="1000" fill="hold"/>
                                        <p:tgtEl>
                                          <p:spTgt spid="146435"/>
                                        </p:tgtEl>
                                        <p:attrNameLst>
                                          <p:attrName>ppt_x</p:attrName>
                                        </p:attrNameLst>
                                      </p:cBhvr>
                                      <p:tavLst>
                                        <p:tav tm="0">
                                          <p:val>
                                            <p:strVal val="#ppt_x"/>
                                          </p:val>
                                        </p:tav>
                                        <p:tav tm="100000">
                                          <p:val>
                                            <p:strVal val="#ppt_x"/>
                                          </p:val>
                                        </p:tav>
                                      </p:tavLst>
                                    </p:anim>
                                    <p:anim calcmode="lin" valueType="num">
                                      <p:cBhvr>
                                        <p:cTn id="9" dur="900" decel="100000" fill="hold"/>
                                        <p:tgtEl>
                                          <p:spTgt spid="1464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6435"/>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53" presetClass="entr" presetSubtype="0" fill="hold" nodeType="afterEffect">
                                  <p:stCondLst>
                                    <p:cond delay="0"/>
                                  </p:stCondLst>
                                  <p:childTnLst>
                                    <p:set>
                                      <p:cBhvr>
                                        <p:cTn id="13" dur="1" fill="hold">
                                          <p:stCondLst>
                                            <p:cond delay="0"/>
                                          </p:stCondLst>
                                        </p:cTn>
                                        <p:tgtEl>
                                          <p:spTgt spid="146439"/>
                                        </p:tgtEl>
                                        <p:attrNameLst>
                                          <p:attrName>style.visibility</p:attrName>
                                        </p:attrNameLst>
                                      </p:cBhvr>
                                      <p:to>
                                        <p:strVal val="visible"/>
                                      </p:to>
                                    </p:set>
                                    <p:anim calcmode="lin" valueType="num">
                                      <p:cBhvr>
                                        <p:cTn id="14" dur="500" fill="hold"/>
                                        <p:tgtEl>
                                          <p:spTgt spid="146439"/>
                                        </p:tgtEl>
                                        <p:attrNameLst>
                                          <p:attrName>ppt_w</p:attrName>
                                        </p:attrNameLst>
                                      </p:cBhvr>
                                      <p:tavLst>
                                        <p:tav tm="0">
                                          <p:val>
                                            <p:fltVal val="0"/>
                                          </p:val>
                                        </p:tav>
                                        <p:tav tm="100000">
                                          <p:val>
                                            <p:strVal val="#ppt_w"/>
                                          </p:val>
                                        </p:tav>
                                      </p:tavLst>
                                    </p:anim>
                                    <p:anim calcmode="lin" valueType="num">
                                      <p:cBhvr>
                                        <p:cTn id="15" dur="500" fill="hold"/>
                                        <p:tgtEl>
                                          <p:spTgt spid="146439"/>
                                        </p:tgtEl>
                                        <p:attrNameLst>
                                          <p:attrName>ppt_h</p:attrName>
                                        </p:attrNameLst>
                                      </p:cBhvr>
                                      <p:tavLst>
                                        <p:tav tm="0">
                                          <p:val>
                                            <p:fltVal val="0"/>
                                          </p:val>
                                        </p:tav>
                                        <p:tav tm="100000">
                                          <p:val>
                                            <p:strVal val="#ppt_h"/>
                                          </p:val>
                                        </p:tav>
                                      </p:tavLst>
                                    </p:anim>
                                    <p:animEffect transition="in" filter="fade">
                                      <p:cBhvr>
                                        <p:cTn id="16" dur="500"/>
                                        <p:tgtEl>
                                          <p:spTgt spid="1464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46436"/>
                                        </p:tgtEl>
                                        <p:attrNameLst>
                                          <p:attrName>style.visibility</p:attrName>
                                        </p:attrNameLst>
                                      </p:cBhvr>
                                      <p:to>
                                        <p:strVal val="visible"/>
                                      </p:to>
                                    </p:set>
                                    <p:animEffect transition="in" filter="fade">
                                      <p:cBhvr>
                                        <p:cTn id="21" dur="1000"/>
                                        <p:tgtEl>
                                          <p:spTgt spid="146436"/>
                                        </p:tgtEl>
                                      </p:cBhvr>
                                    </p:animEffect>
                                    <p:anim calcmode="lin" valueType="num">
                                      <p:cBhvr>
                                        <p:cTn id="22" dur="1000" fill="hold"/>
                                        <p:tgtEl>
                                          <p:spTgt spid="146436"/>
                                        </p:tgtEl>
                                        <p:attrNameLst>
                                          <p:attrName>ppt_x</p:attrName>
                                        </p:attrNameLst>
                                      </p:cBhvr>
                                      <p:tavLst>
                                        <p:tav tm="0">
                                          <p:val>
                                            <p:strVal val="#ppt_x"/>
                                          </p:val>
                                        </p:tav>
                                        <p:tav tm="100000">
                                          <p:val>
                                            <p:strVal val="#ppt_x"/>
                                          </p:val>
                                        </p:tav>
                                      </p:tavLst>
                                    </p:anim>
                                    <p:anim calcmode="lin" valueType="num">
                                      <p:cBhvr>
                                        <p:cTn id="23" dur="900" decel="100000" fill="hold"/>
                                        <p:tgtEl>
                                          <p:spTgt spid="14643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6436"/>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1000"/>
                            </p:stCondLst>
                            <p:childTnLst>
                              <p:par>
                                <p:cTn id="26" presetID="53" presetClass="entr" presetSubtype="0" fill="hold" nodeType="afterEffect">
                                  <p:stCondLst>
                                    <p:cond delay="0"/>
                                  </p:stCondLst>
                                  <p:childTnLst>
                                    <p:set>
                                      <p:cBhvr>
                                        <p:cTn id="27" dur="1" fill="hold">
                                          <p:stCondLst>
                                            <p:cond delay="0"/>
                                          </p:stCondLst>
                                        </p:cTn>
                                        <p:tgtEl>
                                          <p:spTgt spid="146440"/>
                                        </p:tgtEl>
                                        <p:attrNameLst>
                                          <p:attrName>style.visibility</p:attrName>
                                        </p:attrNameLst>
                                      </p:cBhvr>
                                      <p:to>
                                        <p:strVal val="visible"/>
                                      </p:to>
                                    </p:set>
                                    <p:anim calcmode="lin" valueType="num">
                                      <p:cBhvr>
                                        <p:cTn id="28" dur="500" fill="hold"/>
                                        <p:tgtEl>
                                          <p:spTgt spid="146440"/>
                                        </p:tgtEl>
                                        <p:attrNameLst>
                                          <p:attrName>ppt_w</p:attrName>
                                        </p:attrNameLst>
                                      </p:cBhvr>
                                      <p:tavLst>
                                        <p:tav tm="0">
                                          <p:val>
                                            <p:fltVal val="0"/>
                                          </p:val>
                                        </p:tav>
                                        <p:tav tm="100000">
                                          <p:val>
                                            <p:strVal val="#ppt_w"/>
                                          </p:val>
                                        </p:tav>
                                      </p:tavLst>
                                    </p:anim>
                                    <p:anim calcmode="lin" valueType="num">
                                      <p:cBhvr>
                                        <p:cTn id="29" dur="500" fill="hold"/>
                                        <p:tgtEl>
                                          <p:spTgt spid="146440"/>
                                        </p:tgtEl>
                                        <p:attrNameLst>
                                          <p:attrName>ppt_h</p:attrName>
                                        </p:attrNameLst>
                                      </p:cBhvr>
                                      <p:tavLst>
                                        <p:tav tm="0">
                                          <p:val>
                                            <p:fltVal val="0"/>
                                          </p:val>
                                        </p:tav>
                                        <p:tav tm="100000">
                                          <p:val>
                                            <p:strVal val="#ppt_h"/>
                                          </p:val>
                                        </p:tav>
                                      </p:tavLst>
                                    </p:anim>
                                    <p:animEffect transition="in" filter="fade">
                                      <p:cBhvr>
                                        <p:cTn id="30" dur="500"/>
                                        <p:tgtEl>
                                          <p:spTgt spid="1464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46438"/>
                                        </p:tgtEl>
                                        <p:attrNameLst>
                                          <p:attrName>style.visibility</p:attrName>
                                        </p:attrNameLst>
                                      </p:cBhvr>
                                      <p:to>
                                        <p:strVal val="visible"/>
                                      </p:to>
                                    </p:set>
                                    <p:animEffect transition="in" filter="fade">
                                      <p:cBhvr>
                                        <p:cTn id="35" dur="1000"/>
                                        <p:tgtEl>
                                          <p:spTgt spid="146438"/>
                                        </p:tgtEl>
                                      </p:cBhvr>
                                    </p:animEffect>
                                    <p:anim calcmode="lin" valueType="num">
                                      <p:cBhvr>
                                        <p:cTn id="36" dur="1000" fill="hold"/>
                                        <p:tgtEl>
                                          <p:spTgt spid="146438"/>
                                        </p:tgtEl>
                                        <p:attrNameLst>
                                          <p:attrName>ppt_x</p:attrName>
                                        </p:attrNameLst>
                                      </p:cBhvr>
                                      <p:tavLst>
                                        <p:tav tm="0">
                                          <p:val>
                                            <p:strVal val="#ppt_x"/>
                                          </p:val>
                                        </p:tav>
                                        <p:tav tm="100000">
                                          <p:val>
                                            <p:strVal val="#ppt_x"/>
                                          </p:val>
                                        </p:tav>
                                      </p:tavLst>
                                    </p:anim>
                                    <p:anim calcmode="lin" valueType="num">
                                      <p:cBhvr>
                                        <p:cTn id="37" dur="900" decel="100000" fill="hold"/>
                                        <p:tgtEl>
                                          <p:spTgt spid="1464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6438"/>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1000"/>
                            </p:stCondLst>
                            <p:childTnLst>
                              <p:par>
                                <p:cTn id="40" presetID="53" presetClass="entr" presetSubtype="0" fill="hold" nodeType="afterEffect">
                                  <p:stCondLst>
                                    <p:cond delay="0"/>
                                  </p:stCondLst>
                                  <p:childTnLst>
                                    <p:set>
                                      <p:cBhvr>
                                        <p:cTn id="41" dur="1" fill="hold">
                                          <p:stCondLst>
                                            <p:cond delay="0"/>
                                          </p:stCondLst>
                                        </p:cTn>
                                        <p:tgtEl>
                                          <p:spTgt spid="146442"/>
                                        </p:tgtEl>
                                        <p:attrNameLst>
                                          <p:attrName>style.visibility</p:attrName>
                                        </p:attrNameLst>
                                      </p:cBhvr>
                                      <p:to>
                                        <p:strVal val="visible"/>
                                      </p:to>
                                    </p:set>
                                    <p:anim calcmode="lin" valueType="num">
                                      <p:cBhvr>
                                        <p:cTn id="42" dur="500" fill="hold"/>
                                        <p:tgtEl>
                                          <p:spTgt spid="146442"/>
                                        </p:tgtEl>
                                        <p:attrNameLst>
                                          <p:attrName>ppt_w</p:attrName>
                                        </p:attrNameLst>
                                      </p:cBhvr>
                                      <p:tavLst>
                                        <p:tav tm="0">
                                          <p:val>
                                            <p:fltVal val="0"/>
                                          </p:val>
                                        </p:tav>
                                        <p:tav tm="100000">
                                          <p:val>
                                            <p:strVal val="#ppt_w"/>
                                          </p:val>
                                        </p:tav>
                                      </p:tavLst>
                                    </p:anim>
                                    <p:anim calcmode="lin" valueType="num">
                                      <p:cBhvr>
                                        <p:cTn id="43" dur="500" fill="hold"/>
                                        <p:tgtEl>
                                          <p:spTgt spid="146442"/>
                                        </p:tgtEl>
                                        <p:attrNameLst>
                                          <p:attrName>ppt_h</p:attrName>
                                        </p:attrNameLst>
                                      </p:cBhvr>
                                      <p:tavLst>
                                        <p:tav tm="0">
                                          <p:val>
                                            <p:fltVal val="0"/>
                                          </p:val>
                                        </p:tav>
                                        <p:tav tm="100000">
                                          <p:val>
                                            <p:strVal val="#ppt_h"/>
                                          </p:val>
                                        </p:tav>
                                      </p:tavLst>
                                    </p:anim>
                                    <p:animEffect transition="in" filter="fade">
                                      <p:cBhvr>
                                        <p:cTn id="44" dur="500"/>
                                        <p:tgtEl>
                                          <p:spTgt spid="1464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nodeType="clickEffect">
                                  <p:stCondLst>
                                    <p:cond delay="0"/>
                                  </p:stCondLst>
                                  <p:childTnLst>
                                    <p:set>
                                      <p:cBhvr>
                                        <p:cTn id="48" dur="1" fill="hold">
                                          <p:stCondLst>
                                            <p:cond delay="0"/>
                                          </p:stCondLst>
                                        </p:cTn>
                                        <p:tgtEl>
                                          <p:spTgt spid="146437"/>
                                        </p:tgtEl>
                                        <p:attrNameLst>
                                          <p:attrName>style.visibility</p:attrName>
                                        </p:attrNameLst>
                                      </p:cBhvr>
                                      <p:to>
                                        <p:strVal val="visible"/>
                                      </p:to>
                                    </p:set>
                                    <p:animEffect transition="in" filter="fade">
                                      <p:cBhvr>
                                        <p:cTn id="49" dur="1000"/>
                                        <p:tgtEl>
                                          <p:spTgt spid="146437"/>
                                        </p:tgtEl>
                                      </p:cBhvr>
                                    </p:animEffect>
                                    <p:anim calcmode="lin" valueType="num">
                                      <p:cBhvr>
                                        <p:cTn id="50" dur="1000" fill="hold"/>
                                        <p:tgtEl>
                                          <p:spTgt spid="146437"/>
                                        </p:tgtEl>
                                        <p:attrNameLst>
                                          <p:attrName>ppt_x</p:attrName>
                                        </p:attrNameLst>
                                      </p:cBhvr>
                                      <p:tavLst>
                                        <p:tav tm="0">
                                          <p:val>
                                            <p:strVal val="#ppt_x"/>
                                          </p:val>
                                        </p:tav>
                                        <p:tav tm="100000">
                                          <p:val>
                                            <p:strVal val="#ppt_x"/>
                                          </p:val>
                                        </p:tav>
                                      </p:tavLst>
                                    </p:anim>
                                    <p:anim calcmode="lin" valueType="num">
                                      <p:cBhvr>
                                        <p:cTn id="51" dur="900" decel="100000" fill="hold"/>
                                        <p:tgtEl>
                                          <p:spTgt spid="14643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6437"/>
                                        </p:tgtEl>
                                        <p:attrNameLst>
                                          <p:attrName>ppt_y</p:attrName>
                                        </p:attrNameLst>
                                      </p:cBhvr>
                                      <p:tavLst>
                                        <p:tav tm="0">
                                          <p:val>
                                            <p:strVal val="#ppt_y-.03"/>
                                          </p:val>
                                        </p:tav>
                                        <p:tav tm="100000">
                                          <p:val>
                                            <p:strVal val="#ppt_y"/>
                                          </p:val>
                                        </p:tav>
                                      </p:tavLst>
                                    </p:anim>
                                  </p:childTnLst>
                                </p:cTn>
                              </p:par>
                            </p:childTnLst>
                          </p:cTn>
                        </p:par>
                        <p:par>
                          <p:cTn id="53" fill="hold" nodeType="afterGroup">
                            <p:stCondLst>
                              <p:cond delay="1000"/>
                            </p:stCondLst>
                            <p:childTnLst>
                              <p:par>
                                <p:cTn id="54" presetID="53" presetClass="entr" presetSubtype="0" fill="hold" nodeType="afterEffect">
                                  <p:stCondLst>
                                    <p:cond delay="0"/>
                                  </p:stCondLst>
                                  <p:childTnLst>
                                    <p:set>
                                      <p:cBhvr>
                                        <p:cTn id="55" dur="1" fill="hold">
                                          <p:stCondLst>
                                            <p:cond delay="0"/>
                                          </p:stCondLst>
                                        </p:cTn>
                                        <p:tgtEl>
                                          <p:spTgt spid="146441"/>
                                        </p:tgtEl>
                                        <p:attrNameLst>
                                          <p:attrName>style.visibility</p:attrName>
                                        </p:attrNameLst>
                                      </p:cBhvr>
                                      <p:to>
                                        <p:strVal val="visible"/>
                                      </p:to>
                                    </p:set>
                                    <p:anim calcmode="lin" valueType="num">
                                      <p:cBhvr>
                                        <p:cTn id="56" dur="500" fill="hold"/>
                                        <p:tgtEl>
                                          <p:spTgt spid="146441"/>
                                        </p:tgtEl>
                                        <p:attrNameLst>
                                          <p:attrName>ppt_w</p:attrName>
                                        </p:attrNameLst>
                                      </p:cBhvr>
                                      <p:tavLst>
                                        <p:tav tm="0">
                                          <p:val>
                                            <p:fltVal val="0"/>
                                          </p:val>
                                        </p:tav>
                                        <p:tav tm="100000">
                                          <p:val>
                                            <p:strVal val="#ppt_w"/>
                                          </p:val>
                                        </p:tav>
                                      </p:tavLst>
                                    </p:anim>
                                    <p:anim calcmode="lin" valueType="num">
                                      <p:cBhvr>
                                        <p:cTn id="57" dur="500" fill="hold"/>
                                        <p:tgtEl>
                                          <p:spTgt spid="146441"/>
                                        </p:tgtEl>
                                        <p:attrNameLst>
                                          <p:attrName>ppt_h</p:attrName>
                                        </p:attrNameLst>
                                      </p:cBhvr>
                                      <p:tavLst>
                                        <p:tav tm="0">
                                          <p:val>
                                            <p:fltVal val="0"/>
                                          </p:val>
                                        </p:tav>
                                        <p:tav tm="100000">
                                          <p:val>
                                            <p:strVal val="#ppt_h"/>
                                          </p:val>
                                        </p:tav>
                                      </p:tavLst>
                                    </p:anim>
                                    <p:animEffect transition="in" filter="fade">
                                      <p:cBhvr>
                                        <p:cTn id="58" dur="500"/>
                                        <p:tgtEl>
                                          <p:spTgt spid="146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6" grpId="0"/>
      <p:bldP spid="146437" grpId="0"/>
      <p:bldP spid="146438" grpId="0"/>
    </p:bldLst>
  </p:timing>
</p:sld>
</file>

<file path=ppt/slides/slide18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FFCCCC"/>
            </a:gs>
          </a:gsLst>
          <a:lin ang="5400000" scaled="1"/>
        </a:gradFill>
        <a:effectLst/>
      </p:bgPr>
    </p:bg>
    <p:spTree>
      <p:nvGrpSpPr>
        <p:cNvPr id="1" name=""/>
        <p:cNvGrpSpPr/>
        <p:nvPr/>
      </p:nvGrpSpPr>
      <p:grpSpPr>
        <a:xfrm>
          <a:off x="0" y="0"/>
          <a:ext cx="0" cy="0"/>
          <a:chOff x="0" y="0"/>
          <a:chExt cx="0" cy="0"/>
        </a:xfrm>
      </p:grpSpPr>
      <p:pic>
        <p:nvPicPr>
          <p:cNvPr id="189442" name="Picture 12" descr="Barney_Gumble_300">
            <a:extLst>
              <a:ext uri="{FF2B5EF4-FFF2-40B4-BE49-F238E27FC236}">
                <a16:creationId xmlns:a16="http://schemas.microsoft.com/office/drawing/2014/main" id="{C696CCF4-48FE-77D0-F5A9-F4C4E7F7F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34782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AutoShape 8">
            <a:extLst>
              <a:ext uri="{FF2B5EF4-FFF2-40B4-BE49-F238E27FC236}">
                <a16:creationId xmlns:a16="http://schemas.microsoft.com/office/drawing/2014/main" id="{6EF580BB-FD69-59EE-BF5D-9B5DF1CF2D18}"/>
              </a:ext>
            </a:extLst>
          </p:cNvPr>
          <p:cNvSpPr>
            <a:spLocks noChangeArrowheads="1"/>
          </p:cNvSpPr>
          <p:nvPr/>
        </p:nvSpPr>
        <p:spPr bwMode="auto">
          <a:xfrm>
            <a:off x="3733800" y="0"/>
            <a:ext cx="5410200" cy="6858000"/>
          </a:xfrm>
          <a:prstGeom prst="wedgeEllipseCallout">
            <a:avLst>
              <a:gd name="adj1" fmla="val -63319"/>
              <a:gd name="adj2" fmla="val -20000"/>
            </a:avLst>
          </a:prstGeom>
          <a:gradFill rotWithShape="1">
            <a:gsLst>
              <a:gs pos="0">
                <a:srgbClr val="FFF200">
                  <a:alpha val="39999"/>
                </a:srgbClr>
              </a:gs>
              <a:gs pos="45000">
                <a:srgbClr val="FF7A00">
                  <a:alpha val="53500"/>
                </a:srgbClr>
              </a:gs>
              <a:gs pos="70000">
                <a:srgbClr val="FF0300">
                  <a:alpha val="61000"/>
                </a:srgbClr>
              </a:gs>
              <a:gs pos="100000">
                <a:srgbClr val="4D0808">
                  <a:alpha val="70000"/>
                </a:srgbClr>
              </a:gs>
            </a:gsLst>
            <a:lin ang="5400000" scaled="1"/>
          </a:gradFill>
          <a:ln w="9525" algn="ctr">
            <a:miter lim="800000"/>
            <a:headEnd/>
            <a:tailEnd/>
          </a:ln>
          <a:effectLst/>
          <a:scene3d>
            <a:camera prst="legacyObliqueTopRight">
              <a:rot lat="21299999" lon="0" rev="0"/>
            </a:camera>
            <a:lightRig rig="legacyFlat3" dir="b"/>
          </a:scene3d>
          <a:sp3d extrusionH="252400" prstMaterial="legacyMatte">
            <a:bevelT w="13500" h="13500" prst="angle"/>
            <a:bevelB w="13500" h="13500" prst="angle"/>
            <a:extrusionClr>
              <a:srgbClr val="FFF200"/>
            </a:extrusionClr>
          </a:sp3d>
        </p:spPr>
        <p:txBody>
          <a:bodyPr anchor="ctr">
            <a:flatTx/>
          </a:bodyPr>
          <a:lstStyle/>
          <a:p>
            <a:pPr>
              <a:defRPr/>
            </a:pPr>
            <a:r>
              <a:rPr lang="en-US" sz="4800" b="1">
                <a:latin typeface="Comic Sans MS" pitchFamily="66" charset="0"/>
              </a:rPr>
              <a:t>Six munths ago </a:t>
            </a:r>
          </a:p>
          <a:p>
            <a:pPr>
              <a:defRPr/>
            </a:pPr>
            <a:r>
              <a:rPr lang="en-US" sz="4800" b="1">
                <a:latin typeface="Comic Sans MS" pitchFamily="66" charset="0"/>
              </a:rPr>
              <a:t>I cudnt evun spelt chemissed. </a:t>
            </a:r>
          </a:p>
          <a:p>
            <a:pPr>
              <a:defRPr/>
            </a:pPr>
            <a:r>
              <a:rPr lang="en-US" sz="4800" b="1">
                <a:latin typeface="Comic Sans MS" pitchFamily="66" charset="0"/>
              </a:rPr>
              <a:t>An now I are one.</a:t>
            </a:r>
          </a:p>
          <a:p>
            <a:pPr>
              <a:defRPr/>
            </a:pPr>
            <a:endParaRPr lang="en-US" sz="480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5FF615C-4113-F3BA-1BE2-1B33FB505885}"/>
              </a:ext>
            </a:extLst>
          </p:cNvPr>
          <p:cNvSpPr>
            <a:spLocks noGrp="1" noChangeArrowheads="1"/>
          </p:cNvSpPr>
          <p:nvPr>
            <p:ph type="body" idx="1"/>
          </p:nvPr>
        </p:nvSpPr>
        <p:spPr>
          <a:xfrm>
            <a:off x="381000" y="6096000"/>
            <a:ext cx="8305800" cy="3733800"/>
          </a:xfrm>
        </p:spPr>
        <p:txBody>
          <a:bodyPr/>
          <a:lstStyle/>
          <a:p>
            <a:pPr eaLnBrk="1" hangingPunct="1">
              <a:buFontTx/>
              <a:buNone/>
            </a:pPr>
            <a:r>
              <a:rPr lang="en-US" altLang="en-US" sz="4400" b="1" i="1">
                <a:solidFill>
                  <a:schemeClr val="bg1"/>
                </a:solidFill>
                <a:latin typeface="AvantGarde" pitchFamily="34" charset="0"/>
              </a:rPr>
              <a:t> </a:t>
            </a:r>
          </a:p>
          <a:p>
            <a:pPr algn="ctr" eaLnBrk="1" hangingPunct="1">
              <a:buFontTx/>
              <a:buNone/>
            </a:pPr>
            <a:r>
              <a:rPr lang="en-US" altLang="en-US" sz="4400" b="1" i="1">
                <a:solidFill>
                  <a:schemeClr val="bg1"/>
                </a:solidFill>
                <a:latin typeface="AvantGarde" pitchFamily="34" charset="0"/>
              </a:rPr>
              <a:t>   </a:t>
            </a:r>
            <a:r>
              <a:rPr lang="en-US" altLang="en-US" sz="4400" b="1" i="1">
                <a:solidFill>
                  <a:schemeClr val="bg1"/>
                </a:solidFill>
                <a:latin typeface="AvantGarde" pitchFamily="34" charset="0"/>
                <a:cs typeface="Arial" panose="020B0604020202020204" pitchFamily="34" charset="0"/>
              </a:rPr>
              <a:t>© 2007 Dr. Jacob Israel</a:t>
            </a:r>
          </a:p>
          <a:p>
            <a:pPr algn="ctr" eaLnBrk="1" hangingPunct="1">
              <a:buFontTx/>
              <a:buNone/>
            </a:pPr>
            <a:endParaRPr lang="en-US" altLang="en-US" sz="4400" b="1" i="1">
              <a:solidFill>
                <a:schemeClr val="bg1"/>
              </a:solidFill>
              <a:latin typeface="AvantGarde" pitchFamily="34" charset="0"/>
              <a:cs typeface="Arial" panose="020B0604020202020204" pitchFamily="34" charset="0"/>
            </a:endParaRPr>
          </a:p>
          <a:p>
            <a:pPr algn="ctr" eaLnBrk="1" hangingPunct="1">
              <a:buFontTx/>
              <a:buNone/>
            </a:pPr>
            <a:r>
              <a:rPr lang="en-US" altLang="en-US" sz="4400" b="1" i="1">
                <a:solidFill>
                  <a:schemeClr val="bg1"/>
                </a:solidFill>
                <a:latin typeface="AvantGarde" pitchFamily="34" charset="0"/>
                <a:cs typeface="Arial" panose="020B0604020202020204" pitchFamily="34" charset="0"/>
              </a:rPr>
              <a:t>All Rights Reserved</a:t>
            </a:r>
          </a:p>
        </p:txBody>
      </p:sp>
      <p:pic>
        <p:nvPicPr>
          <p:cNvPr id="100355" name="Picture 3">
            <a:extLst>
              <a:ext uri="{FF2B5EF4-FFF2-40B4-BE49-F238E27FC236}">
                <a16:creationId xmlns:a16="http://schemas.microsoft.com/office/drawing/2014/main" id="{1017C899-E959-7BAF-AF2D-013D6D6A2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038600"/>
            <a:ext cx="1828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0468" name="Picture 4" descr="j0254466">
            <a:extLst>
              <a:ext uri="{FF2B5EF4-FFF2-40B4-BE49-F238E27FC236}">
                <a16:creationId xmlns:a16="http://schemas.microsoft.com/office/drawing/2014/main" id="{C312FDEB-EA0E-915F-CAF3-1A425DFF1F4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1804988"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Picture 11">
            <a:extLst>
              <a:ext uri="{FF2B5EF4-FFF2-40B4-BE49-F238E27FC236}">
                <a16:creationId xmlns:a16="http://schemas.microsoft.com/office/drawing/2014/main" id="{3ABDB832-9B7C-5672-AF0D-CCE73F1EB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67175"/>
            <a:ext cx="1828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0365" name="WordArt 13">
            <a:extLst>
              <a:ext uri="{FF2B5EF4-FFF2-40B4-BE49-F238E27FC236}">
                <a16:creationId xmlns:a16="http://schemas.microsoft.com/office/drawing/2014/main" id="{C1F5ECF9-30C8-63BF-CD4A-86A19B754A38}"/>
              </a:ext>
            </a:extLst>
          </p:cNvPr>
          <p:cNvSpPr>
            <a:spLocks noChangeArrowheads="1" noChangeShapeType="1" noTextEdit="1"/>
          </p:cNvSpPr>
          <p:nvPr/>
        </p:nvSpPr>
        <p:spPr bwMode="auto">
          <a:xfrm>
            <a:off x="2362200" y="5715000"/>
            <a:ext cx="5334000" cy="838200"/>
          </a:xfrm>
          <a:prstGeom prst="rect">
            <a:avLst/>
          </a:prstGeom>
        </p:spPr>
        <p:txBody>
          <a:bodyPr wrap="none" fromWordArt="1">
            <a:prstTxWarp prst="textCanDown">
              <a:avLst>
                <a:gd name="adj" fmla="val 33333"/>
              </a:avLst>
            </a:prstTxWarp>
            <a:scene3d>
              <a:camera prst="legacyPerspectiveTopLeft"/>
              <a:lightRig rig="legacyNormal3" dir="r"/>
            </a:scene3d>
            <a:sp3d extrusionH="201600" prstMaterial="legacyMetal">
              <a:extrusionClr>
                <a:srgbClr val="FFFFFF"/>
              </a:extrusionClr>
              <a:contourClr>
                <a:srgbClr val="FBE4AE"/>
              </a:contourClr>
            </a:sp3d>
          </a:bodyPr>
          <a:lstStyle/>
          <a:p>
            <a:r>
              <a:rPr lang="en-GB" sz="3600" b="1" kern="10">
                <a:ln w="9525">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atin typeface="Kartika" panose="02020503030404060203" pitchFamily="18" charset="0"/>
                <a:cs typeface="Kartika" panose="02020503030404060203" pitchFamily="18" charset="0"/>
              </a:rPr>
              <a:t>Panther Productions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4.10731E-6 L -0.00208 -0.71045 " pathEditMode="relative" rAng="0" ptsTypes="AA">
                                      <p:cBhvr>
                                        <p:cTn id="6" dur="2000" fill="hold"/>
                                        <p:tgtEl>
                                          <p:spTgt spid="100354">
                                            <p:txEl>
                                              <p:pRg st="0" end="0"/>
                                            </p:txEl>
                                          </p:spTgt>
                                        </p:tgtEl>
                                        <p:attrNameLst>
                                          <p:attrName>ppt_x</p:attrName>
                                          <p:attrName>ppt_y</p:attrName>
                                        </p:attrNameLst>
                                      </p:cBhvr>
                                      <p:rCtr x="-104" y="-35523"/>
                                    </p:animMotion>
                                  </p:childTnLst>
                                </p:cTn>
                              </p:par>
                              <p:par>
                                <p:cTn id="7" presetID="64" presetClass="path" presetSubtype="0" accel="50000" decel="50000" fill="hold" nodeType="withEffect">
                                  <p:stCondLst>
                                    <p:cond delay="0"/>
                                  </p:stCondLst>
                                  <p:childTnLst>
                                    <p:animMotion origin="layout" path="M -3.33333E-6 -2.0444E-6 L -0.00416 -0.69426 " pathEditMode="relative" rAng="0" ptsTypes="AA">
                                      <p:cBhvr>
                                        <p:cTn id="8" dur="2000" fill="hold"/>
                                        <p:tgtEl>
                                          <p:spTgt spid="100354">
                                            <p:txEl>
                                              <p:pRg st="1" end="1"/>
                                            </p:txEl>
                                          </p:spTgt>
                                        </p:tgtEl>
                                        <p:attrNameLst>
                                          <p:attrName>ppt_x</p:attrName>
                                          <p:attrName>ppt_y</p:attrName>
                                        </p:attrNameLst>
                                      </p:cBhvr>
                                      <p:rCtr x="-208" y="-34713"/>
                                    </p:animMotion>
                                  </p:childTnLst>
                                </p:cTn>
                              </p:par>
                            </p:childTnLst>
                          </p:cTn>
                        </p:par>
                        <p:par>
                          <p:cTn id="9" fill="hold" nodeType="afterGroup">
                            <p:stCondLst>
                              <p:cond delay="2000"/>
                            </p:stCondLst>
                            <p:childTnLst>
                              <p:par>
                                <p:cTn id="10" presetID="64" presetClass="path" presetSubtype="0" accel="50000" decel="50000" fill="hold" nodeType="afterEffect">
                                  <p:stCondLst>
                                    <p:cond delay="0"/>
                                  </p:stCondLst>
                                  <p:childTnLst>
                                    <p:animMotion origin="layout" path="M -3.33333E-6 -4.59759E-6 L -0.00416 -0.77289 " pathEditMode="relative" rAng="0" ptsTypes="AA">
                                      <p:cBhvr>
                                        <p:cTn id="11" dur="2000" fill="hold"/>
                                        <p:tgtEl>
                                          <p:spTgt spid="100354">
                                            <p:txEl>
                                              <p:pRg st="3" end="3"/>
                                            </p:txEl>
                                          </p:spTgt>
                                        </p:tgtEl>
                                        <p:attrNameLst>
                                          <p:attrName>ppt_x</p:attrName>
                                          <p:attrName>ppt_y</p:attrName>
                                        </p:attrNameLst>
                                      </p:cBhvr>
                                      <p:rCtr x="-208" y="-38645"/>
                                    </p:animMotion>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0355"/>
                                        </p:tgtEl>
                                        <p:attrNameLst>
                                          <p:attrName>style.visibility</p:attrName>
                                        </p:attrNameLst>
                                      </p:cBhvr>
                                      <p:to>
                                        <p:strVal val="visible"/>
                                      </p:to>
                                    </p:set>
                                    <p:animEffect transition="in" filter="fade">
                                      <p:cBhvr>
                                        <p:cTn id="15" dur="5000"/>
                                        <p:tgtEl>
                                          <p:spTgt spid="100355"/>
                                        </p:tgtEl>
                                      </p:cBhvr>
                                    </p:animEffect>
                                  </p:childTnLst>
                                </p:cTn>
                              </p:par>
                              <p:par>
                                <p:cTn id="16" presetID="1" presetClass="path" presetSubtype="0" repeatCount="3000" fill="hold" nodeType="withEffect">
                                  <p:stCondLst>
                                    <p:cond delay="0"/>
                                  </p:stCondLst>
                                  <p:childTnLst>
                                    <p:animMotion origin="layout" path="M -0.00416 -0.00902 C -0.00191 -0.00902 -3.33333E-6 -0.00417 -3.33333E-6 0.00139 C -3.33333E-6 0.0067 -0.00191 0.0111 -0.00416 0.0111 C -0.00659 0.0111 -0.00833 0.0067 -0.00833 0.00139 C -0.00833 -0.00417 -0.00659 -0.00902 -0.00416 -0.00902 Z " pathEditMode="relative" rAng="0" ptsTypes="fffff">
                                      <p:cBhvr>
                                        <p:cTn id="17" dur="5000" fill="hold"/>
                                        <p:tgtEl>
                                          <p:spTgt spid="100355"/>
                                        </p:tgtEl>
                                        <p:attrNameLst>
                                          <p:attrName>ppt_x</p:attrName>
                                          <p:attrName>ppt_y</p:attrName>
                                        </p:attrNameLst>
                                      </p:cBhvr>
                                      <p:rCtr x="0" y="994"/>
                                    </p:animMotion>
                                  </p:childTnLst>
                                </p:cTn>
                              </p:par>
                            </p:childTnLst>
                          </p:cTn>
                        </p:par>
                        <p:par>
                          <p:cTn id="18" fill="hold" nodeType="afterGroup">
                            <p:stCondLst>
                              <p:cond delay="19000"/>
                            </p:stCondLst>
                            <p:childTnLst>
                              <p:par>
                                <p:cTn id="19" presetID="10" presetClass="exit" presetSubtype="0" fill="hold" nodeType="afterEffect">
                                  <p:stCondLst>
                                    <p:cond delay="0"/>
                                  </p:stCondLst>
                                  <p:childTnLst>
                                    <p:animEffect transition="out" filter="fade">
                                      <p:cBhvr>
                                        <p:cTn id="20" dur="2000"/>
                                        <p:tgtEl>
                                          <p:spTgt spid="100355"/>
                                        </p:tgtEl>
                                      </p:cBhvr>
                                    </p:animEffect>
                                    <p:set>
                                      <p:cBhvr>
                                        <p:cTn id="21" dur="1" fill="hold">
                                          <p:stCondLst>
                                            <p:cond delay="1999"/>
                                          </p:stCondLst>
                                        </p:cTn>
                                        <p:tgtEl>
                                          <p:spTgt spid="10035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00363"/>
                                        </p:tgtEl>
                                        <p:attrNameLst>
                                          <p:attrName>style.visibility</p:attrName>
                                        </p:attrNameLst>
                                      </p:cBhvr>
                                      <p:to>
                                        <p:strVal val="visible"/>
                                      </p:to>
                                    </p:set>
                                    <p:animEffect transition="in" filter="fade">
                                      <p:cBhvr>
                                        <p:cTn id="24" dur="1000"/>
                                        <p:tgtEl>
                                          <p:spTgt spid="100363"/>
                                        </p:tgtEl>
                                      </p:cBhvr>
                                    </p:animEffect>
                                  </p:childTnLst>
                                </p:cTn>
                              </p:par>
                            </p:childTnLst>
                          </p:cTn>
                        </p:par>
                        <p:par>
                          <p:cTn id="25" fill="hold" nodeType="afterGroup">
                            <p:stCondLst>
                              <p:cond delay="21000"/>
                            </p:stCondLst>
                            <p:childTnLst>
                              <p:par>
                                <p:cTn id="26" presetID="10" presetClass="entr" presetSubtype="0" fill="hold" nodeType="afterEffect">
                                  <p:stCondLst>
                                    <p:cond delay="1000"/>
                                  </p:stCondLst>
                                  <p:childTnLst>
                                    <p:set>
                                      <p:cBhvr>
                                        <p:cTn id="27" dur="1" fill="hold">
                                          <p:stCondLst>
                                            <p:cond delay="0"/>
                                          </p:stCondLst>
                                        </p:cTn>
                                        <p:tgtEl>
                                          <p:spTgt spid="100365"/>
                                        </p:tgtEl>
                                        <p:attrNameLst>
                                          <p:attrName>style.visibility</p:attrName>
                                        </p:attrNameLst>
                                      </p:cBhvr>
                                      <p:to>
                                        <p:strVal val="visible"/>
                                      </p:to>
                                    </p:set>
                                    <p:animEffect transition="in" filter="fade">
                                      <p:cBhvr>
                                        <p:cTn id="28" dur="2000"/>
                                        <p:tgtEl>
                                          <p:spTgt spid="100365"/>
                                        </p:tgtEl>
                                      </p:cBhvr>
                                    </p:animEffect>
                                  </p:childTnLst>
                                </p:cTn>
                              </p:par>
                              <p:par>
                                <p:cTn id="29" presetID="3" presetClass="emph" presetSubtype="6" repeatCount="10000" autoRev="1" fill="hold" nodeType="withEffect">
                                  <p:stCondLst>
                                    <p:cond delay="1000"/>
                                  </p:stCondLst>
                                  <p:childTnLst>
                                    <p:animClr clrSpc="hsl" dir="cw">
                                      <p:cBhvr override="childStyle">
                                        <p:cTn id="30" dur="5000" fill="hold"/>
                                        <p:tgtEl>
                                          <p:spTgt spid="100354">
                                            <p:txEl>
                                              <p:pRg st="0" end="0"/>
                                            </p:txEl>
                                          </p:spTgt>
                                        </p:tgtEl>
                                        <p:attrNameLst>
                                          <p:attrName>style.color</p:attrName>
                                        </p:attrNameLst>
                                      </p:cBhvr>
                                      <p:to>
                                        <a:schemeClr val="accent2"/>
                                      </p:to>
                                    </p:animClr>
                                  </p:childTnLst>
                                </p:cTn>
                              </p:par>
                              <p:par>
                                <p:cTn id="31" presetID="3" presetClass="emph" presetSubtype="6" repeatCount="10000" autoRev="1" fill="hold" nodeType="withEffect">
                                  <p:stCondLst>
                                    <p:cond delay="1000"/>
                                  </p:stCondLst>
                                  <p:childTnLst>
                                    <p:animClr clrSpc="hsl" dir="cw">
                                      <p:cBhvr override="childStyle">
                                        <p:cTn id="32" dur="5000" fill="hold"/>
                                        <p:tgtEl>
                                          <p:spTgt spid="100354">
                                            <p:txEl>
                                              <p:pRg st="1" end="1"/>
                                            </p:txEl>
                                          </p:spTgt>
                                        </p:tgtEl>
                                        <p:attrNameLst>
                                          <p:attrName>style.color</p:attrName>
                                        </p:attrNameLst>
                                      </p:cBhvr>
                                      <p:to>
                                        <a:schemeClr val="accent2"/>
                                      </p:to>
                                    </p:animClr>
                                  </p:childTnLst>
                                </p:cTn>
                              </p:par>
                              <p:par>
                                <p:cTn id="33" presetID="3" presetClass="emph" presetSubtype="6" repeatCount="10000" autoRev="1" fill="hold" nodeType="withEffect">
                                  <p:stCondLst>
                                    <p:cond delay="1000"/>
                                  </p:stCondLst>
                                  <p:childTnLst>
                                    <p:animClr clrSpc="hsl" dir="cw">
                                      <p:cBhvr override="childStyle">
                                        <p:cTn id="34" dur="5000" fill="hold"/>
                                        <p:tgtEl>
                                          <p:spTgt spid="100354">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allAtOnce"/>
      <p:bldP spid="100354" grpId="1"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a:extLst>
              <a:ext uri="{FF2B5EF4-FFF2-40B4-BE49-F238E27FC236}">
                <a16:creationId xmlns:a16="http://schemas.microsoft.com/office/drawing/2014/main" id="{9A535A9B-E65E-78F0-AED6-0E6B8B96713B}"/>
              </a:ext>
            </a:extLst>
          </p:cNvPr>
          <p:cNvSpPr txBox="1">
            <a:spLocks noChangeArrowheads="1"/>
          </p:cNvSpPr>
          <p:nvPr/>
        </p:nvSpPr>
        <p:spPr bwMode="auto">
          <a:xfrm>
            <a:off x="684213" y="1052513"/>
            <a:ext cx="79200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GB" altLang="en-US" sz="2400" dirty="0"/>
              <a:t>This </a:t>
            </a:r>
            <a:r>
              <a:rPr lang="en-GB" altLang="en-US" sz="2400" dirty="0" err="1"/>
              <a:t>powerpoint</a:t>
            </a:r>
            <a:r>
              <a:rPr lang="en-GB" altLang="en-US" sz="2400" dirty="0"/>
              <a:t> was kindly donated to </a:t>
            </a:r>
            <a:r>
              <a:rPr lang="en-GB" altLang="en-US" sz="2400" dirty="0">
                <a:hlinkClick r:id="rId3"/>
              </a:rPr>
              <a:t>www.worldofteaching.com</a:t>
            </a:r>
            <a:endParaRPr lang="en-GB" altLang="en-US" sz="2400" dirty="0"/>
          </a:p>
          <a:p>
            <a:pPr eaLnBrk="1" hangingPunct="1"/>
            <a:endParaRPr lang="en-GB" altLang="en-US" sz="2400" dirty="0"/>
          </a:p>
          <a:p>
            <a:pPr eaLnBrk="1" hangingPunct="1"/>
            <a:endParaRPr lang="en-GB" altLang="en-US" sz="2400" dirty="0"/>
          </a:p>
          <a:p>
            <a:pPr eaLnBrk="1" hangingPunct="1"/>
            <a:endParaRPr lang="en-GB" altLang="en-US" sz="2400" dirty="0"/>
          </a:p>
          <a:p>
            <a:pPr eaLnBrk="1" hangingPunct="1"/>
            <a:endParaRPr lang="en-GB" altLang="en-US" sz="2400" dirty="0"/>
          </a:p>
          <a:p>
            <a:pPr eaLnBrk="1" hangingPunct="1"/>
            <a:r>
              <a:rPr lang="en-GB" altLang="en-US" sz="2400" dirty="0">
                <a:hlinkClick r:id="rId3"/>
              </a:rPr>
              <a:t>https://www.worldofteaching.com</a:t>
            </a:r>
            <a:r>
              <a:rPr lang="en-GB" altLang="en-US" sz="2400" dirty="0"/>
              <a:t> is home to over a thousand </a:t>
            </a:r>
            <a:r>
              <a:rPr lang="en-GB" altLang="en-US" sz="2400" dirty="0" err="1"/>
              <a:t>powerpoints</a:t>
            </a:r>
            <a:r>
              <a:rPr lang="en-GB" altLang="en-US" sz="2400" dirty="0"/>
              <a:t> submitted by teachers. This is a completely free site and requires no registration. Please visit and I hope it will help in your teaching.</a:t>
            </a:r>
            <a:endParaRPr lang="en-US" altLang="en-US" sz="2400" dirty="0"/>
          </a:p>
        </p:txBody>
      </p:sp>
    </p:spTree>
  </p:cSld>
  <p:clrMapOvr>
    <a:masterClrMapping/>
  </p:clrMapOvr>
  <p:transition advTm="7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j0144368">
            <a:extLst>
              <a:ext uri="{FF2B5EF4-FFF2-40B4-BE49-F238E27FC236}">
                <a16:creationId xmlns:a16="http://schemas.microsoft.com/office/drawing/2014/main" id="{4A3AD1BB-C1F8-F2F4-642C-7994F984CC0C}"/>
              </a:ext>
            </a:extLst>
          </p:cNvPr>
          <p:cNvPicPr>
            <a:picLocks noChangeAspect="1" noChangeArrowheads="1"/>
          </p:cNvPicPr>
          <p:nvPr/>
        </p:nvPicPr>
        <p:blipFill>
          <a:blip r:embed="rId3">
            <a:lum bright="48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0" name="Rectangle 2">
            <a:extLst>
              <a:ext uri="{FF2B5EF4-FFF2-40B4-BE49-F238E27FC236}">
                <a16:creationId xmlns:a16="http://schemas.microsoft.com/office/drawing/2014/main" id="{C11E716F-F286-2B95-98A3-23F89EA7BAA0}"/>
              </a:ext>
            </a:extLst>
          </p:cNvPr>
          <p:cNvSpPr>
            <a:spLocks noChangeArrowheads="1"/>
          </p:cNvSpPr>
          <p:nvPr/>
        </p:nvSpPr>
        <p:spPr bwMode="auto">
          <a:xfrm>
            <a:off x="1219200" y="0"/>
            <a:ext cx="8001000" cy="7129463"/>
          </a:xfrm>
          <a:prstGeom prst="rect">
            <a:avLst/>
          </a:prstGeom>
          <a:noFill/>
          <a:ln w="9525" algn="ctr">
            <a:noFill/>
            <a:miter lim="800000"/>
            <a:headEnd/>
            <a:tailEnd/>
          </a:ln>
          <a:effectLst>
            <a:outerShdw dist="35921" dir="2700000" algn="ctr" rotWithShape="0">
              <a:schemeClr val="bg1"/>
            </a:outerShdw>
          </a:effectLst>
        </p:spPr>
        <p:txBody>
          <a:bodyPr>
            <a:spAutoFit/>
          </a:bodyPr>
          <a:lstStyle/>
          <a:p>
            <a:pPr algn="l">
              <a:spcBef>
                <a:spcPct val="50000"/>
              </a:spcBef>
              <a:defRPr/>
            </a:pPr>
            <a:r>
              <a:rPr lang="en-US" sz="4200" b="1"/>
              <a:t>Mary wants to find the density of a small stone. Which tools will she need?</a:t>
            </a:r>
            <a:br>
              <a:rPr lang="en-US" sz="4200" b="1"/>
            </a:br>
            <a:r>
              <a:rPr lang="en-US" sz="4200" b="1"/>
              <a:t>a meterstick and a thermometer </a:t>
            </a:r>
            <a:br>
              <a:rPr lang="en-US" sz="4200" b="1"/>
            </a:br>
            <a:r>
              <a:rPr lang="en-US" sz="4200" b="1"/>
              <a:t>a thermometer and a balance </a:t>
            </a:r>
            <a:br>
              <a:rPr lang="en-US" sz="4200" b="1"/>
            </a:br>
            <a:r>
              <a:rPr lang="en-US" sz="4200" b="1"/>
              <a:t>a balance and a graduated cylinder </a:t>
            </a:r>
            <a:br>
              <a:rPr lang="en-US" sz="4200" b="1"/>
            </a:br>
            <a:r>
              <a:rPr lang="en-US" sz="4200" b="1"/>
              <a:t>a graduated cylinder and a meterstick </a:t>
            </a:r>
            <a:br>
              <a:rPr lang="en-US" sz="4200" b="1"/>
            </a:br>
            <a:endParaRPr lang="en-US" sz="4200" b="1"/>
          </a:p>
        </p:txBody>
      </p:sp>
      <p:pic>
        <p:nvPicPr>
          <p:cNvPr id="21508" name="Picture 4" descr="j0291009">
            <a:extLst>
              <a:ext uri="{FF2B5EF4-FFF2-40B4-BE49-F238E27FC236}">
                <a16:creationId xmlns:a16="http://schemas.microsoft.com/office/drawing/2014/main" id="{A22C6718-DF9D-3CF3-DB98-1DFB9EFCE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5794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j0291009">
            <a:extLst>
              <a:ext uri="{FF2B5EF4-FFF2-40B4-BE49-F238E27FC236}">
                <a16:creationId xmlns:a16="http://schemas.microsoft.com/office/drawing/2014/main" id="{7907BEF5-FDB8-9B1C-E4CC-143505FEA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52800"/>
            <a:ext cx="5794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j0291009">
            <a:extLst>
              <a:ext uri="{FF2B5EF4-FFF2-40B4-BE49-F238E27FC236}">
                <a16:creationId xmlns:a16="http://schemas.microsoft.com/office/drawing/2014/main" id="{4DC3DD5F-2D96-3312-875E-B947DAA15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3" y="4038600"/>
            <a:ext cx="57943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j0291009">
            <a:extLst>
              <a:ext uri="{FF2B5EF4-FFF2-40B4-BE49-F238E27FC236}">
                <a16:creationId xmlns:a16="http://schemas.microsoft.com/office/drawing/2014/main" id="{109C64C4-42A8-4279-DB66-A058A30FD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57800"/>
            <a:ext cx="5794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5F9A502D-820C-C2C3-3F08-3581F16A7C9D}"/>
              </a:ext>
            </a:extLst>
          </p:cNvPr>
          <p:cNvSpPr>
            <a:spLocks noGrp="1" noChangeArrowheads="1"/>
          </p:cNvSpPr>
          <p:nvPr>
            <p:ph type="body" idx="1"/>
          </p:nvPr>
        </p:nvSpPr>
        <p:spPr>
          <a:xfrm>
            <a:off x="0" y="0"/>
            <a:ext cx="2438400" cy="6705600"/>
          </a:xfrm>
        </p:spPr>
        <p:txBody>
          <a:bodyPr/>
          <a:lstStyle/>
          <a:p>
            <a:pPr eaLnBrk="1" hangingPunct="1">
              <a:buFontTx/>
              <a:buNone/>
            </a:pPr>
            <a:r>
              <a:rPr lang="en-US" altLang="en-US" sz="1400" b="1"/>
              <a:t>Key words</a:t>
            </a:r>
          </a:p>
          <a:p>
            <a:pPr eaLnBrk="1" hangingPunct="1">
              <a:buFontTx/>
              <a:buNone/>
            </a:pPr>
            <a:r>
              <a:rPr lang="en-US" altLang="en-US" sz="1400" b="1"/>
              <a:t>Symbol</a:t>
            </a:r>
          </a:p>
          <a:p>
            <a:pPr eaLnBrk="1" hangingPunct="1">
              <a:buFontTx/>
              <a:buNone/>
            </a:pPr>
            <a:r>
              <a:rPr lang="en-US" altLang="en-US" sz="1400" b="1"/>
              <a:t>Mixture</a:t>
            </a:r>
          </a:p>
          <a:p>
            <a:pPr eaLnBrk="1" hangingPunct="1">
              <a:buFontTx/>
              <a:buNone/>
            </a:pPr>
            <a:r>
              <a:rPr lang="en-US" altLang="en-US" sz="1400" b="1"/>
              <a:t>Physical change</a:t>
            </a:r>
          </a:p>
          <a:p>
            <a:pPr eaLnBrk="1" hangingPunct="1">
              <a:buFontTx/>
              <a:buNone/>
            </a:pPr>
            <a:r>
              <a:rPr lang="en-US" altLang="en-US" sz="1400" b="1"/>
              <a:t>chemical change</a:t>
            </a:r>
          </a:p>
          <a:p>
            <a:pPr eaLnBrk="1" hangingPunct="1">
              <a:buFontTx/>
              <a:buNone/>
            </a:pPr>
            <a:r>
              <a:rPr lang="en-US" altLang="en-US" sz="1400" b="1"/>
              <a:t>Proton</a:t>
            </a:r>
          </a:p>
          <a:p>
            <a:pPr eaLnBrk="1" hangingPunct="1">
              <a:buFontTx/>
              <a:buNone/>
            </a:pPr>
            <a:r>
              <a:rPr lang="en-US" altLang="en-US" sz="1400" b="1"/>
              <a:t>Liquid</a:t>
            </a:r>
          </a:p>
          <a:p>
            <a:pPr eaLnBrk="1" hangingPunct="1">
              <a:buFontTx/>
              <a:buNone/>
            </a:pPr>
            <a:r>
              <a:rPr lang="en-US" altLang="en-US" sz="1400" b="1"/>
              <a:t>Thermal energy</a:t>
            </a:r>
          </a:p>
          <a:p>
            <a:pPr eaLnBrk="1" hangingPunct="1">
              <a:buFontTx/>
              <a:buNone/>
            </a:pPr>
            <a:r>
              <a:rPr lang="en-US" altLang="en-US" sz="1400" b="1"/>
              <a:t>Freezing</a:t>
            </a:r>
          </a:p>
          <a:p>
            <a:pPr eaLnBrk="1" hangingPunct="1">
              <a:buFontTx/>
              <a:buNone/>
            </a:pPr>
            <a:r>
              <a:rPr lang="en-US" altLang="en-US" sz="1400" b="1"/>
              <a:t>Compound</a:t>
            </a:r>
          </a:p>
          <a:p>
            <a:pPr eaLnBrk="1" hangingPunct="1">
              <a:buFontTx/>
              <a:buNone/>
            </a:pPr>
            <a:r>
              <a:rPr lang="en-US" altLang="en-US" sz="1400" b="1"/>
              <a:t>chemical reaction</a:t>
            </a:r>
          </a:p>
          <a:p>
            <a:pPr eaLnBrk="1" hangingPunct="1">
              <a:buFontTx/>
              <a:buNone/>
            </a:pPr>
            <a:r>
              <a:rPr lang="en-US" altLang="en-US" sz="1400" b="1"/>
              <a:t>Molecule</a:t>
            </a:r>
          </a:p>
          <a:p>
            <a:pPr eaLnBrk="1" hangingPunct="1">
              <a:buFontTx/>
              <a:buNone/>
            </a:pPr>
            <a:r>
              <a:rPr lang="en-US" altLang="en-US" sz="1400" b="1"/>
              <a:t>electron</a:t>
            </a:r>
          </a:p>
          <a:p>
            <a:pPr eaLnBrk="1" hangingPunct="1">
              <a:buFontTx/>
              <a:buNone/>
            </a:pPr>
            <a:r>
              <a:rPr lang="en-US" altLang="en-US" sz="1400" b="1"/>
              <a:t>Neutron</a:t>
            </a:r>
          </a:p>
          <a:p>
            <a:pPr eaLnBrk="1" hangingPunct="1">
              <a:buFontTx/>
              <a:buNone/>
            </a:pPr>
            <a:r>
              <a:rPr lang="en-US" altLang="en-US" sz="1400" b="1"/>
              <a:t>Gas</a:t>
            </a:r>
          </a:p>
          <a:p>
            <a:pPr eaLnBrk="1" hangingPunct="1">
              <a:buFontTx/>
              <a:buNone/>
            </a:pPr>
            <a:r>
              <a:rPr lang="en-US" altLang="en-US" sz="1400" b="1"/>
              <a:t>vaporization</a:t>
            </a:r>
          </a:p>
          <a:p>
            <a:pPr eaLnBrk="1" hangingPunct="1">
              <a:buFontTx/>
              <a:buNone/>
            </a:pPr>
            <a:r>
              <a:rPr lang="en-US" altLang="en-US" sz="1400" b="1"/>
              <a:t>coalesce</a:t>
            </a:r>
          </a:p>
          <a:p>
            <a:pPr eaLnBrk="1" hangingPunct="1">
              <a:buFontTx/>
              <a:buNone/>
            </a:pPr>
            <a:r>
              <a:rPr lang="en-US" altLang="en-US" sz="1400" b="1"/>
              <a:t>matter</a:t>
            </a:r>
          </a:p>
          <a:p>
            <a:pPr eaLnBrk="1" hangingPunct="1">
              <a:buFontTx/>
              <a:buNone/>
            </a:pPr>
            <a:r>
              <a:rPr lang="en-US" altLang="en-US" sz="1400" b="1"/>
              <a:t>atomic number</a:t>
            </a:r>
          </a:p>
          <a:p>
            <a:pPr eaLnBrk="1" hangingPunct="1">
              <a:buFontTx/>
              <a:buNone/>
            </a:pPr>
            <a:r>
              <a:rPr lang="en-US" altLang="en-US" sz="1400" b="1"/>
              <a:t>atomic mass</a:t>
            </a:r>
          </a:p>
          <a:p>
            <a:pPr eaLnBrk="1" hangingPunct="1">
              <a:buFontTx/>
              <a:buNone/>
            </a:pPr>
            <a:r>
              <a:rPr lang="en-US" altLang="en-US" sz="1400" b="1"/>
              <a:t>periodic table</a:t>
            </a:r>
          </a:p>
          <a:p>
            <a:pPr eaLnBrk="1" hangingPunct="1">
              <a:buFontTx/>
              <a:buNone/>
            </a:pPr>
            <a:r>
              <a:rPr lang="en-US" altLang="en-US" sz="1400" b="1"/>
              <a:t>nucleus</a:t>
            </a:r>
          </a:p>
          <a:p>
            <a:pPr eaLnBrk="1" hangingPunct="1">
              <a:buFontTx/>
              <a:buNone/>
            </a:pPr>
            <a:r>
              <a:rPr lang="en-US" altLang="en-US" sz="1400" b="1"/>
              <a:t>evaporation</a:t>
            </a:r>
          </a:p>
          <a:p>
            <a:pPr eaLnBrk="1" hangingPunct="1">
              <a:buFontTx/>
              <a:buNone/>
            </a:pPr>
            <a:r>
              <a:rPr lang="en-US" altLang="en-US" sz="1400" b="1"/>
              <a:t>boiling</a:t>
            </a:r>
          </a:p>
          <a:p>
            <a:pPr eaLnBrk="1" hangingPunct="1">
              <a:buFontTx/>
              <a:buNone/>
            </a:pPr>
            <a:r>
              <a:rPr lang="en-US" altLang="en-US" sz="1400" b="1"/>
              <a:t>element</a:t>
            </a:r>
          </a:p>
          <a:p>
            <a:pPr eaLnBrk="1" hangingPunct="1">
              <a:buFontTx/>
              <a:buNone/>
            </a:pPr>
            <a:r>
              <a:rPr lang="en-US" altLang="en-US" sz="1400" b="1"/>
              <a:t>conservation of mass</a:t>
            </a:r>
          </a:p>
          <a:p>
            <a:pPr eaLnBrk="1" hangingPunct="1">
              <a:buFontTx/>
              <a:buNone/>
            </a:pPr>
            <a:endParaRPr lang="en-US" altLang="en-US" sz="1400" b="1"/>
          </a:p>
        </p:txBody>
      </p:sp>
      <p:sp>
        <p:nvSpPr>
          <p:cNvPr id="5123" name="Rectangle 4">
            <a:extLst>
              <a:ext uri="{FF2B5EF4-FFF2-40B4-BE49-F238E27FC236}">
                <a16:creationId xmlns:a16="http://schemas.microsoft.com/office/drawing/2014/main" id="{3CAA3CC3-5AB4-035E-8E4E-9C9BADBA596F}"/>
              </a:ext>
            </a:extLst>
          </p:cNvPr>
          <p:cNvSpPr>
            <a:spLocks noChangeArrowheads="1"/>
          </p:cNvSpPr>
          <p:nvPr/>
        </p:nvSpPr>
        <p:spPr bwMode="auto">
          <a:xfrm>
            <a:off x="4343400" y="381000"/>
            <a:ext cx="243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spcBef>
                <a:spcPct val="20000"/>
              </a:spcBef>
            </a:pPr>
            <a:r>
              <a:rPr lang="en-US" altLang="en-US" b="1"/>
              <a:t>Period</a:t>
            </a:r>
          </a:p>
          <a:p>
            <a:pPr algn="l" eaLnBrk="1" hangingPunct="1">
              <a:spcBef>
                <a:spcPct val="20000"/>
              </a:spcBef>
            </a:pPr>
            <a:r>
              <a:rPr lang="en-US" altLang="en-US" b="1"/>
              <a:t>ductile</a:t>
            </a:r>
          </a:p>
          <a:p>
            <a:pPr algn="l" eaLnBrk="1" hangingPunct="1">
              <a:spcBef>
                <a:spcPct val="20000"/>
              </a:spcBef>
            </a:pPr>
            <a:r>
              <a:rPr lang="en-US" altLang="en-US" b="1"/>
              <a:t>magnetic</a:t>
            </a:r>
          </a:p>
          <a:p>
            <a:pPr algn="l" eaLnBrk="1" hangingPunct="1">
              <a:spcBef>
                <a:spcPct val="20000"/>
              </a:spcBef>
            </a:pPr>
            <a:r>
              <a:rPr lang="en-US" altLang="en-US" b="1"/>
              <a:t>condensation</a:t>
            </a:r>
          </a:p>
          <a:p>
            <a:pPr algn="l" eaLnBrk="1" hangingPunct="1">
              <a:spcBef>
                <a:spcPct val="20000"/>
              </a:spcBef>
            </a:pPr>
            <a:r>
              <a:rPr lang="en-US" altLang="en-US" b="1"/>
              <a:t>sublimation</a:t>
            </a:r>
          </a:p>
          <a:p>
            <a:pPr algn="l" eaLnBrk="1" hangingPunct="1">
              <a:spcBef>
                <a:spcPct val="20000"/>
              </a:spcBef>
            </a:pPr>
            <a:r>
              <a:rPr lang="en-US" altLang="en-US" b="1"/>
              <a:t>atom</a:t>
            </a:r>
          </a:p>
          <a:p>
            <a:pPr algn="l" eaLnBrk="1" hangingPunct="1">
              <a:spcBef>
                <a:spcPct val="20000"/>
              </a:spcBef>
            </a:pPr>
            <a:r>
              <a:rPr lang="en-US" altLang="en-US" b="1"/>
              <a:t>precipitate</a:t>
            </a:r>
          </a:p>
          <a:p>
            <a:pPr algn="l" eaLnBrk="1" hangingPunct="1">
              <a:spcBef>
                <a:spcPct val="20000"/>
              </a:spcBef>
            </a:pPr>
            <a:r>
              <a:rPr lang="en-US" altLang="en-US" b="1"/>
              <a:t>malleable</a:t>
            </a:r>
          </a:p>
          <a:p>
            <a:pPr algn="l" eaLnBrk="1" hangingPunct="1">
              <a:spcBef>
                <a:spcPct val="20000"/>
              </a:spcBef>
            </a:pPr>
            <a:r>
              <a:rPr lang="en-US" altLang="en-US" b="1"/>
              <a:t>conductor</a:t>
            </a:r>
          </a:p>
          <a:p>
            <a:pPr algn="l" eaLnBrk="1" hangingPunct="1">
              <a:spcBef>
                <a:spcPct val="20000"/>
              </a:spcBef>
            </a:pPr>
            <a:r>
              <a:rPr lang="en-US" altLang="en-US" b="1"/>
              <a:t>corrosion</a:t>
            </a:r>
          </a:p>
          <a:p>
            <a:pPr algn="l" eaLnBrk="1" hangingPunct="1">
              <a:spcBef>
                <a:spcPct val="20000"/>
              </a:spcBef>
            </a:pPr>
            <a:endParaRPr lang="en-US" altLang="en-US" b="1"/>
          </a:p>
          <a:p>
            <a:pPr algn="l" eaLnBrk="1" hangingPunct="1">
              <a:spcBef>
                <a:spcPct val="20000"/>
              </a:spcBef>
            </a:pPr>
            <a:r>
              <a:rPr lang="en-US" altLang="en-US" b="1"/>
              <a:t>superheated gases coalesce</a:t>
            </a:r>
          </a:p>
          <a:p>
            <a:pPr algn="l" eaLnBrk="1" hangingPunct="1">
              <a:spcBef>
                <a:spcPct val="20000"/>
              </a:spcBef>
            </a:pPr>
            <a:endParaRPr lang="en-US" altLang="en-US" b="1"/>
          </a:p>
          <a:p>
            <a:pPr algn="l" eaLnBrk="1" hangingPunct="1">
              <a:spcBef>
                <a:spcPct val="20000"/>
              </a:spcBef>
            </a:pPr>
            <a:r>
              <a:rPr lang="en-US" altLang="en-US" b="1"/>
              <a:t>deposition=frost</a:t>
            </a:r>
          </a:p>
          <a:p>
            <a:pPr algn="l" eaLnBrk="1" hangingPunct="1">
              <a:spcBef>
                <a:spcPct val="20000"/>
              </a:spcBef>
            </a:pPr>
            <a:endParaRPr lang="en-US" altLang="en-US" b="1"/>
          </a:p>
          <a:p>
            <a:pPr algn="l" eaLnBrk="1" hangingPunct="1">
              <a:spcBef>
                <a:spcPct val="20000"/>
              </a:spcBef>
            </a:pPr>
            <a:r>
              <a:rPr lang="en-US" altLang="en-US" b="1"/>
              <a:t>heterogeneous mixture</a:t>
            </a:r>
          </a:p>
          <a:p>
            <a:pPr algn="l" eaLnBrk="1" hangingPunct="1">
              <a:spcBef>
                <a:spcPct val="20000"/>
              </a:spcBef>
            </a:pPr>
            <a:r>
              <a:rPr lang="en-US" altLang="en-US" b="1"/>
              <a:t>homogeneous mixture</a:t>
            </a:r>
          </a:p>
          <a:p>
            <a:pPr algn="l" eaLnBrk="1" hangingPunct="1">
              <a:spcBef>
                <a:spcPct val="20000"/>
              </a:spcBef>
            </a:pPr>
            <a:r>
              <a:rPr lang="en-US" altLang="en-US" b="1"/>
              <a:t>combustibility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13E87AE-E13B-9E04-1620-BAFDD375AEB6}"/>
              </a:ext>
            </a:extLst>
          </p:cNvPr>
          <p:cNvSpPr>
            <a:spLocks noChangeArrowheads="1"/>
          </p:cNvSpPr>
          <p:nvPr/>
        </p:nvSpPr>
        <p:spPr bwMode="auto">
          <a:xfrm>
            <a:off x="685800" y="304800"/>
            <a:ext cx="7543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t>If different kinds of atoms are represented by different colored dots, which picture represents a sample of a compound?</a:t>
            </a:r>
          </a:p>
        </p:txBody>
      </p:sp>
      <p:pic>
        <p:nvPicPr>
          <p:cNvPr id="246790" name="Picture 6" descr="mpsciaa56903_c1">
            <a:extLst>
              <a:ext uri="{FF2B5EF4-FFF2-40B4-BE49-F238E27FC236}">
                <a16:creationId xmlns:a16="http://schemas.microsoft.com/office/drawing/2014/main" id="{821E8B56-079F-552E-6AE6-FB252B5B1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80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2" name="Picture 8" descr="mpsciaa56903_c2">
            <a:extLst>
              <a:ext uri="{FF2B5EF4-FFF2-40B4-BE49-F238E27FC236}">
                <a16:creationId xmlns:a16="http://schemas.microsoft.com/office/drawing/2014/main" id="{BF9DB5BE-7788-794B-448F-9318A2BA7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2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4" name="Picture 10" descr="mpsciaa56903_c3">
            <a:extLst>
              <a:ext uri="{FF2B5EF4-FFF2-40B4-BE49-F238E27FC236}">
                <a16:creationId xmlns:a16="http://schemas.microsoft.com/office/drawing/2014/main" id="{9E3DA86F-A809-21C2-0548-4F5400DBC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81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8" name="Picture 4" descr="mpsciaa56903_c0">
            <a:extLst>
              <a:ext uri="{FF2B5EF4-FFF2-40B4-BE49-F238E27FC236}">
                <a16:creationId xmlns:a16="http://schemas.microsoft.com/office/drawing/2014/main" id="{C0DA6353-15D1-470D-19C0-83F0858CC4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505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path" presetSubtype="0" repeatCount="indefinite" fill="hold" nodeType="withEffect">
                                  <p:stCondLst>
                                    <p:cond delay="0"/>
                                  </p:stCondLst>
                                  <p:childTnLst>
                                    <p:animMotion origin="layout" path="M 0 0  C 0.033 0  0.06 0.036  0.06 0.08  C 0.06 0.132  0.03 0.15067  0.012 0.15867  L -0.012 0.16667  C -0.03 0.17467  -0.06 0.19467  -0.06 0.25333  C -0.06 0.29067  -0.033 0.33333  0 0.33333  C 0.033 0.33333  0.06 0.29067  0.06 0.25333  C 0.06 0.19467  0.03 0.17467  0.012 0.16667  L -0.012 0.15867  C -0.03 0.15067  -0.06 0.132  -0.06 0.08  C -0.06 0.036  -0.033 0  0 0  Z" pathEditMode="relative" ptsTypes="">
                                      <p:cBhvr>
                                        <p:cTn id="6" dur="5000" fill="hold"/>
                                        <p:tgtEl>
                                          <p:spTgt spid="246790"/>
                                        </p:tgtEl>
                                        <p:attrNameLst>
                                          <p:attrName>ppt_x</p:attrName>
                                          <p:attrName>ppt_y</p:attrName>
                                        </p:attrNameLst>
                                      </p:cBhvr>
                                    </p:animMotion>
                                  </p:childTnLst>
                                </p:cTn>
                              </p:par>
                              <p:par>
                                <p:cTn id="7" presetID="22" presetClass="path" presetSubtype="0" repeatCount="indefinite" fill="hold" nodeType="withEffect">
                                  <p:stCondLst>
                                    <p:cond delay="0"/>
                                  </p:stCondLst>
                                  <p:childTnLst>
                                    <p:animMotion origin="layout" path="M 0 0  C 0.033 0  0.06 0.036  0.06 0.08  C 0.06 0.132  0.03 0.15067  0.012 0.15867  L -0.012 0.16667  C -0.03 0.17467  -0.06 0.19467  -0.06 0.25333  C -0.06 0.29067  -0.033 0.33333  0 0.33333  C 0.033 0.33333  0.06 0.29067  0.06 0.25333  C 0.06 0.19467  0.03 0.17467  0.012 0.16667  L -0.012 0.15867  C -0.03 0.15067  -0.06 0.132  -0.06 0.08  C -0.06 0.036  -0.033 0  0 0  Z" pathEditMode="relative" ptsTypes="">
                                      <p:cBhvr>
                                        <p:cTn id="8" dur="5000" fill="hold"/>
                                        <p:tgtEl>
                                          <p:spTgt spid="246792"/>
                                        </p:tgtEl>
                                        <p:attrNameLst>
                                          <p:attrName>ppt_x</p:attrName>
                                          <p:attrName>ppt_y</p:attrName>
                                        </p:attrNameLst>
                                      </p:cBhvr>
                                    </p:animMotion>
                                  </p:childTnLst>
                                </p:cTn>
                              </p:par>
                              <p:par>
                                <p:cTn id="9" presetID="22" presetClass="path" presetSubtype="0" repeatCount="indefinite" fill="hold" nodeType="withEffect">
                                  <p:stCondLst>
                                    <p:cond delay="0"/>
                                  </p:stCondLst>
                                  <p:childTnLst>
                                    <p:animMotion origin="layout" path="M 0 0  C 0.033 0  0.06 0.036  0.06 0.08  C 0.06 0.132  0.03 0.15067  0.012 0.15867  L -0.012 0.16667  C -0.03 0.17467  -0.06 0.19467  -0.06 0.25333  C -0.06 0.29067  -0.033 0.33333  0 0.33333  C 0.033 0.33333  0.06 0.29067  0.06 0.25333  C 0.06 0.19467  0.03 0.17467  0.012 0.16667  L -0.012 0.15867  C -0.03 0.15067  -0.06 0.132  -0.06 0.08  C -0.06 0.036  -0.033 0  0 0  Z" pathEditMode="relative" ptsTypes="">
                                      <p:cBhvr>
                                        <p:cTn id="10" dur="5000" fill="hold"/>
                                        <p:tgtEl>
                                          <p:spTgt spid="246794"/>
                                        </p:tgtEl>
                                        <p:attrNameLst>
                                          <p:attrName>ppt_x</p:attrName>
                                          <p:attrName>ppt_y</p:attrName>
                                        </p:attrNameLst>
                                      </p:cBhvr>
                                    </p:animMotion>
                                  </p:childTnLst>
                                </p:cTn>
                              </p:par>
                              <p:par>
                                <p:cTn id="11" presetID="22" presetClass="path" presetSubtype="0" repeatCount="indefinite" fill="hold" nodeType="withEffect">
                                  <p:stCondLst>
                                    <p:cond delay="0"/>
                                  </p:stCondLst>
                                  <p:childTnLst>
                                    <p:animMotion origin="layout" path="M 0 2.22222E-6 C 0.03299 2.22222E-6 0.06007 -0.04167 0.06007 -0.09213 C 0.06007 -0.15185 0.03003 -0.17338 0.01198 -0.18241 L -0.01198 -0.19167 C -0.03003 -0.20116 -0.06007 -0.22408 -0.06007 -0.29144 C -0.06007 -0.33449 -0.03299 -0.38334 0 -0.38334 C 0.03299 -0.38334 0.06007 -0.33449 0.06007 -0.29144 C 0.06007 -0.22408 0.03003 -0.20116 0.01198 -0.19167 L -0.01198 -0.18241 C -0.03003 -0.17338 -0.06007 -0.15185 -0.06007 -0.09213 C -0.06007 -0.04167 -0.03299 2.22222E-6 0 2.22222E-6 Z " pathEditMode="relative" rAng="0" ptsTypes="ffFffffFfff">
                                      <p:cBhvr>
                                        <p:cTn id="12" dur="5000" fill="hold"/>
                                        <p:tgtEl>
                                          <p:spTgt spid="246788"/>
                                        </p:tgtEl>
                                        <p:attrNameLst>
                                          <p:attrName>ppt_x</p:attrName>
                                          <p:attrName>ppt_y</p:attrName>
                                        </p:attrNameLst>
                                      </p:cBhvr>
                                      <p:rCtr x="0" y="-1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240863A3-1A45-4F59-0C97-0E65B12B66EB}"/>
              </a:ext>
            </a:extLst>
          </p:cNvPr>
          <p:cNvSpPr>
            <a:spLocks noChangeArrowheads="1"/>
          </p:cNvSpPr>
          <p:nvPr/>
        </p:nvSpPr>
        <p:spPr bwMode="auto">
          <a:xfrm>
            <a:off x="1066800" y="76200"/>
            <a:ext cx="7315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400" b="1"/>
              <a:t>If different kinds of atoms are represented by different colored dots, which picture below represents a mixture?</a:t>
            </a:r>
          </a:p>
        </p:txBody>
      </p:sp>
      <p:pic>
        <p:nvPicPr>
          <p:cNvPr id="23555" name="Picture 7" descr="mpsciaa56904_c1">
            <a:extLst>
              <a:ext uri="{FF2B5EF4-FFF2-40B4-BE49-F238E27FC236}">
                <a16:creationId xmlns:a16="http://schemas.microsoft.com/office/drawing/2014/main" id="{275F9AF0-721E-7BA9-C2E8-E288F7349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243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descr="mpsciaa56904_c2">
            <a:extLst>
              <a:ext uri="{FF2B5EF4-FFF2-40B4-BE49-F238E27FC236}">
                <a16:creationId xmlns:a16="http://schemas.microsoft.com/office/drawing/2014/main" id="{CC99E85B-D5FA-D262-F582-C7364F076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575" y="45243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1" descr="mpsciaa56904_c3">
            <a:extLst>
              <a:ext uri="{FF2B5EF4-FFF2-40B4-BE49-F238E27FC236}">
                <a16:creationId xmlns:a16="http://schemas.microsoft.com/office/drawing/2014/main" id="{736E952D-C315-E64F-6C11-01CFB3971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5243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mpsciaa56904_c0">
            <a:extLst>
              <a:ext uri="{FF2B5EF4-FFF2-40B4-BE49-F238E27FC236}">
                <a16:creationId xmlns:a16="http://schemas.microsoft.com/office/drawing/2014/main" id="{22F570C6-8E7B-0C00-56B8-8193196E4C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5243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CBAF3"/>
            </a:gs>
          </a:gsLst>
          <a:lin ang="5400000" scaled="1"/>
        </a:gra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FBB80C7-EF4A-F25A-829C-2C5BA2A09964}"/>
              </a:ext>
            </a:extLst>
          </p:cNvPr>
          <p:cNvSpPr>
            <a:spLocks noChangeArrowheads="1"/>
          </p:cNvSpPr>
          <p:nvPr/>
        </p:nvSpPr>
        <p:spPr bwMode="auto">
          <a:xfrm>
            <a:off x="1295400" y="228600"/>
            <a:ext cx="71628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4800" b="1"/>
              <a:t>Which of the following is a compound?</a:t>
            </a:r>
          </a:p>
          <a:p>
            <a:pPr eaLnBrk="1" hangingPunct="1">
              <a:spcBef>
                <a:spcPct val="50000"/>
              </a:spcBef>
            </a:pPr>
            <a:r>
              <a:rPr lang="en-US" altLang="en-US" sz="4800" b="1"/>
              <a:t> oxygen </a:t>
            </a:r>
          </a:p>
          <a:p>
            <a:pPr eaLnBrk="1" hangingPunct="1">
              <a:spcBef>
                <a:spcPct val="50000"/>
              </a:spcBef>
            </a:pPr>
            <a:r>
              <a:rPr lang="en-US" altLang="en-US" sz="4800" b="1"/>
              <a:t> water </a:t>
            </a:r>
          </a:p>
          <a:p>
            <a:pPr eaLnBrk="1" hangingPunct="1">
              <a:spcBef>
                <a:spcPct val="50000"/>
              </a:spcBef>
            </a:pPr>
            <a:r>
              <a:rPr lang="en-US" altLang="en-US" sz="4800" b="1"/>
              <a:t> nitrogen </a:t>
            </a:r>
          </a:p>
          <a:p>
            <a:pPr eaLnBrk="1" hangingPunct="1">
              <a:spcBef>
                <a:spcPct val="50000"/>
              </a:spcBef>
            </a:pPr>
            <a:r>
              <a:rPr lang="en-US" altLang="en-US" sz="4800" b="1"/>
              <a:t> air</a:t>
            </a:r>
            <a:r>
              <a:rPr lang="en-US" altLang="en-US" sz="4000" b="1"/>
              <a:t> </a:t>
            </a:r>
          </a:p>
        </p:txBody>
      </p:sp>
      <p:pic>
        <p:nvPicPr>
          <p:cNvPr id="24579" name="Picture 8" descr="j0305235">
            <a:extLst>
              <a:ext uri="{FF2B5EF4-FFF2-40B4-BE49-F238E27FC236}">
                <a16:creationId xmlns:a16="http://schemas.microsoft.com/office/drawing/2014/main" id="{88403131-3663-1006-48D9-3120D4F82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5234">
            <a:off x="3200400" y="1905000"/>
            <a:ext cx="317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j0305235">
            <a:extLst>
              <a:ext uri="{FF2B5EF4-FFF2-40B4-BE49-F238E27FC236}">
                <a16:creationId xmlns:a16="http://schemas.microsoft.com/office/drawing/2014/main" id="{8D9F4812-DB83-0D45-5C92-1421A319F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5234">
            <a:off x="3200400" y="2967038"/>
            <a:ext cx="3190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 descr="j0305235">
            <a:extLst>
              <a:ext uri="{FF2B5EF4-FFF2-40B4-BE49-F238E27FC236}">
                <a16:creationId xmlns:a16="http://schemas.microsoft.com/office/drawing/2014/main" id="{B970D6CD-866A-73FD-E56D-54359BC1F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5234">
            <a:off x="3200400" y="4033838"/>
            <a:ext cx="3190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1" descr="j0305235">
            <a:extLst>
              <a:ext uri="{FF2B5EF4-FFF2-40B4-BE49-F238E27FC236}">
                <a16:creationId xmlns:a16="http://schemas.microsoft.com/office/drawing/2014/main" id="{B75E25A9-34EF-C6BE-68E2-A39E2A206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5234">
            <a:off x="3200400" y="5181600"/>
            <a:ext cx="31908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415FFD7-3E37-FD91-95D4-14B1698F2E8E}"/>
              </a:ext>
            </a:extLst>
          </p:cNvPr>
          <p:cNvSpPr>
            <a:spLocks noChangeArrowheads="1"/>
          </p:cNvSpPr>
          <p:nvPr/>
        </p:nvSpPr>
        <p:spPr bwMode="auto">
          <a:xfrm>
            <a:off x="914400" y="152400"/>
            <a:ext cx="84582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4000" b="1">
                <a:solidFill>
                  <a:srgbClr val="FFFF00"/>
                </a:solidFill>
              </a:rPr>
              <a:t>Evidence of a chemical change would be a</a:t>
            </a:r>
          </a:p>
          <a:p>
            <a:pPr eaLnBrk="1" hangingPunct="1">
              <a:spcBef>
                <a:spcPct val="50000"/>
              </a:spcBef>
            </a:pPr>
            <a:endParaRPr lang="en-US" altLang="en-US" sz="4000" b="1">
              <a:solidFill>
                <a:srgbClr val="FFFF00"/>
              </a:solidFill>
            </a:endParaRPr>
          </a:p>
          <a:p>
            <a:pPr eaLnBrk="1" hangingPunct="1">
              <a:spcBef>
                <a:spcPct val="50000"/>
              </a:spcBef>
            </a:pPr>
            <a:r>
              <a:rPr lang="en-US" altLang="en-US" sz="4000" b="1">
                <a:solidFill>
                  <a:srgbClr val="FFFF00"/>
                </a:solidFill>
              </a:rPr>
              <a:t> melting popsicle. </a:t>
            </a:r>
          </a:p>
          <a:p>
            <a:pPr eaLnBrk="1" hangingPunct="1">
              <a:spcBef>
                <a:spcPct val="50000"/>
              </a:spcBef>
            </a:pPr>
            <a:r>
              <a:rPr lang="en-US" altLang="en-US" sz="4000" b="1">
                <a:solidFill>
                  <a:srgbClr val="FFFF00"/>
                </a:solidFill>
              </a:rPr>
              <a:t> spinning top. </a:t>
            </a:r>
          </a:p>
          <a:p>
            <a:pPr eaLnBrk="1" hangingPunct="1">
              <a:spcBef>
                <a:spcPct val="50000"/>
              </a:spcBef>
            </a:pPr>
            <a:r>
              <a:rPr lang="en-US" altLang="en-US" sz="4000" b="1">
                <a:solidFill>
                  <a:srgbClr val="FFFF00"/>
                </a:solidFill>
              </a:rPr>
              <a:t> spilled bucket of water. </a:t>
            </a:r>
          </a:p>
          <a:p>
            <a:pPr eaLnBrk="1" hangingPunct="1">
              <a:spcBef>
                <a:spcPct val="50000"/>
              </a:spcBef>
            </a:pPr>
            <a:r>
              <a:rPr lang="en-US" altLang="en-US" sz="4000" b="1">
                <a:solidFill>
                  <a:srgbClr val="FFFF00"/>
                </a:solidFill>
              </a:rPr>
              <a:t> rusting car fender. </a:t>
            </a:r>
          </a:p>
        </p:txBody>
      </p:sp>
      <p:pic>
        <p:nvPicPr>
          <p:cNvPr id="25603" name="Picture 9" descr="j0202015">
            <a:extLst>
              <a:ext uri="{FF2B5EF4-FFF2-40B4-BE49-F238E27FC236}">
                <a16:creationId xmlns:a16="http://schemas.microsoft.com/office/drawing/2014/main" id="{F5A1CE7A-FECD-1947-DE17-A221C512B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2514600"/>
            <a:ext cx="60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j0202015">
            <a:extLst>
              <a:ext uri="{FF2B5EF4-FFF2-40B4-BE49-F238E27FC236}">
                <a16:creationId xmlns:a16="http://schemas.microsoft.com/office/drawing/2014/main" id="{3FFB09D8-373F-7274-C25C-6329C3B6F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3505200"/>
            <a:ext cx="60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1" descr="j0202015">
            <a:extLst>
              <a:ext uri="{FF2B5EF4-FFF2-40B4-BE49-F238E27FC236}">
                <a16:creationId xmlns:a16="http://schemas.microsoft.com/office/drawing/2014/main" id="{E3824D74-0FA1-813C-088F-035FFF414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5" y="4343400"/>
            <a:ext cx="60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j0202015">
            <a:extLst>
              <a:ext uri="{FF2B5EF4-FFF2-40B4-BE49-F238E27FC236}">
                <a16:creationId xmlns:a16="http://schemas.microsoft.com/office/drawing/2014/main" id="{4BAD4393-A138-9A43-D3B8-5BA0CACE9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5257800"/>
            <a:ext cx="60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03D8F28-DF52-4EB4-2E34-1FDC892F4FE3}"/>
              </a:ext>
            </a:extLst>
          </p:cNvPr>
          <p:cNvSpPr>
            <a:spLocks noChangeArrowheads="1"/>
          </p:cNvSpPr>
          <p:nvPr/>
        </p:nvSpPr>
        <p:spPr bwMode="auto">
          <a:xfrm>
            <a:off x="1295400" y="76200"/>
            <a:ext cx="7239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4800" b="1"/>
              <a:t>Which symbol represents carbon?  </a:t>
            </a:r>
          </a:p>
          <a:p>
            <a:pPr eaLnBrk="1" hangingPunct="1">
              <a:spcBef>
                <a:spcPct val="50000"/>
              </a:spcBef>
            </a:pPr>
            <a:r>
              <a:rPr lang="en-US" altLang="en-US" sz="4800" b="1"/>
              <a:t> Ca   </a:t>
            </a:r>
          </a:p>
          <a:p>
            <a:pPr eaLnBrk="1" hangingPunct="1">
              <a:spcBef>
                <a:spcPct val="50000"/>
              </a:spcBef>
            </a:pPr>
            <a:r>
              <a:rPr lang="en-US" altLang="en-US" sz="4800" b="1"/>
              <a:t> N   </a:t>
            </a:r>
          </a:p>
          <a:p>
            <a:pPr eaLnBrk="1" hangingPunct="1">
              <a:spcBef>
                <a:spcPct val="50000"/>
              </a:spcBef>
            </a:pPr>
            <a:r>
              <a:rPr lang="en-US" altLang="en-US" sz="4800" b="1"/>
              <a:t> K   </a:t>
            </a:r>
          </a:p>
          <a:p>
            <a:pPr eaLnBrk="1" hangingPunct="1">
              <a:spcBef>
                <a:spcPct val="50000"/>
              </a:spcBef>
            </a:pPr>
            <a:r>
              <a:rPr lang="en-US" altLang="en-US" sz="4800" b="1"/>
              <a:t> C</a:t>
            </a:r>
            <a:r>
              <a:rPr lang="en-US" altLang="en-US" sz="4000" b="1"/>
              <a:t>   </a:t>
            </a:r>
          </a:p>
        </p:txBody>
      </p:sp>
      <p:pic>
        <p:nvPicPr>
          <p:cNvPr id="26627" name="Picture 8" descr="j0237945">
            <a:extLst>
              <a:ext uri="{FF2B5EF4-FFF2-40B4-BE49-F238E27FC236}">
                <a16:creationId xmlns:a16="http://schemas.microsoft.com/office/drawing/2014/main" id="{9D023A81-357B-1A70-3401-0FFF82BA3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12541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descr="j0237945">
            <a:extLst>
              <a:ext uri="{FF2B5EF4-FFF2-40B4-BE49-F238E27FC236}">
                <a16:creationId xmlns:a16="http://schemas.microsoft.com/office/drawing/2014/main" id="{523983AC-B072-46FB-594B-ACAEC186F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24175"/>
            <a:ext cx="12541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descr="j0237945">
            <a:extLst>
              <a:ext uri="{FF2B5EF4-FFF2-40B4-BE49-F238E27FC236}">
                <a16:creationId xmlns:a16="http://schemas.microsoft.com/office/drawing/2014/main" id="{CDBC5DC9-3C64-2F58-F73C-A8B327512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990975"/>
            <a:ext cx="12541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j0237945">
            <a:extLst>
              <a:ext uri="{FF2B5EF4-FFF2-40B4-BE49-F238E27FC236}">
                <a16:creationId xmlns:a16="http://schemas.microsoft.com/office/drawing/2014/main" id="{29125441-89E5-4CD6-4ACE-78B5A1169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133975"/>
            <a:ext cx="12541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5D82E86E-DB75-E88D-9E52-9F65021C8C6C}"/>
              </a:ext>
            </a:extLst>
          </p:cNvPr>
          <p:cNvSpPr>
            <a:spLocks noChangeArrowheads="1"/>
          </p:cNvSpPr>
          <p:nvPr/>
        </p:nvSpPr>
        <p:spPr bwMode="auto">
          <a:xfrm>
            <a:off x="990600" y="76200"/>
            <a:ext cx="8153400" cy="6681788"/>
          </a:xfrm>
          <a:prstGeom prst="rect">
            <a:avLst/>
          </a:prstGeom>
          <a:noFill/>
          <a:ln w="9525" algn="ctr">
            <a:noFill/>
            <a:miter lim="800000"/>
            <a:headEnd/>
            <a:tailEnd/>
          </a:ln>
          <a:effectLst>
            <a:outerShdw dist="35921" dir="2700000" algn="ctr" rotWithShape="0">
              <a:schemeClr val="bg1"/>
            </a:outerShdw>
          </a:effectLst>
        </p:spPr>
        <p:txBody>
          <a:bodyPr>
            <a:spAutoFit/>
          </a:bodyPr>
          <a:lstStyle/>
          <a:p>
            <a:pPr>
              <a:spcBef>
                <a:spcPct val="50000"/>
              </a:spcBef>
              <a:defRPr/>
            </a:pPr>
            <a:r>
              <a:rPr lang="en-US" sz="4800" b="1"/>
              <a:t>Moisture that collects on the outside of a cold glass results from the process of</a:t>
            </a:r>
          </a:p>
          <a:p>
            <a:pPr>
              <a:spcBef>
                <a:spcPct val="50000"/>
              </a:spcBef>
              <a:defRPr/>
            </a:pPr>
            <a:r>
              <a:rPr lang="en-US" sz="4800" b="1"/>
              <a:t> evaporation. </a:t>
            </a:r>
          </a:p>
          <a:p>
            <a:pPr>
              <a:spcBef>
                <a:spcPct val="50000"/>
              </a:spcBef>
              <a:defRPr/>
            </a:pPr>
            <a:r>
              <a:rPr lang="en-US" sz="4800" b="1"/>
              <a:t> condensation. </a:t>
            </a:r>
          </a:p>
          <a:p>
            <a:pPr>
              <a:spcBef>
                <a:spcPct val="50000"/>
              </a:spcBef>
              <a:defRPr/>
            </a:pPr>
            <a:r>
              <a:rPr lang="en-US" sz="4800" b="1"/>
              <a:t> sublimation. </a:t>
            </a:r>
          </a:p>
          <a:p>
            <a:pPr>
              <a:spcBef>
                <a:spcPct val="50000"/>
              </a:spcBef>
              <a:defRPr/>
            </a:pPr>
            <a:r>
              <a:rPr lang="en-US" sz="4800" b="1"/>
              <a:t> vaporization.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4545"/>
            </a:gs>
          </a:gsLst>
          <a:lin ang="5400000" scaled="1"/>
        </a:gradFill>
        <a:effectLst/>
      </p:bgPr>
    </p:bg>
    <p:spTree>
      <p:nvGrpSpPr>
        <p:cNvPr id="1" name=""/>
        <p:cNvGrpSpPr/>
        <p:nvPr/>
      </p:nvGrpSpPr>
      <p:grpSpPr>
        <a:xfrm>
          <a:off x="0" y="0"/>
          <a:ext cx="0" cy="0"/>
          <a:chOff x="0" y="0"/>
          <a:chExt cx="0" cy="0"/>
        </a:xfrm>
      </p:grpSpPr>
      <p:pic>
        <p:nvPicPr>
          <p:cNvPr id="77826" name="Picture 2" descr="j0398847">
            <a:extLst>
              <a:ext uri="{FF2B5EF4-FFF2-40B4-BE49-F238E27FC236}">
                <a16:creationId xmlns:a16="http://schemas.microsoft.com/office/drawing/2014/main" id="{5E9714E6-72B2-A03D-21A2-AA3E1FEADDA5}"/>
              </a:ext>
            </a:extLst>
          </p:cNvPr>
          <p:cNvPicPr>
            <a:picLocks noChangeAspect="1" noChangeArrowheads="1"/>
          </p:cNvPicPr>
          <p:nvPr/>
        </p:nvPicPr>
        <p:blipFill>
          <a:blip r:embed="rId3">
            <a:lum bright="48000" contrast="-5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a:extLst>
              <a:ext uri="{FF2B5EF4-FFF2-40B4-BE49-F238E27FC236}">
                <a16:creationId xmlns:a16="http://schemas.microsoft.com/office/drawing/2014/main" id="{C89D4A0F-4B7B-0B68-9430-34D6C4510C42}"/>
              </a:ext>
            </a:extLst>
          </p:cNvPr>
          <p:cNvSpPr>
            <a:spLocks noChangeArrowheads="1"/>
          </p:cNvSpPr>
          <p:nvPr/>
        </p:nvSpPr>
        <p:spPr bwMode="auto">
          <a:xfrm>
            <a:off x="2895600" y="0"/>
            <a:ext cx="6629400" cy="762000"/>
          </a:xfrm>
          <a:prstGeom prst="rect">
            <a:avLst/>
          </a:prstGeom>
          <a:noFill/>
          <a:ln w="9525">
            <a:noFill/>
            <a:miter lim="800000"/>
            <a:headEnd/>
            <a:tailEnd/>
          </a:ln>
          <a:effectLst>
            <a:outerShdw dist="40161" dir="1106097" algn="ctr" rotWithShape="0">
              <a:srgbClr val="22BDEE"/>
            </a:outerShdw>
          </a:effectLst>
        </p:spPr>
        <p:txBody>
          <a:bodyPr>
            <a:spAutoFit/>
          </a:bodyPr>
          <a:lstStyle/>
          <a:p>
            <a:pPr algn="l">
              <a:defRPr/>
            </a:pPr>
            <a:r>
              <a:rPr lang="en-US" sz="4400" b="1">
                <a:latin typeface="Verdana" pitchFamily="34" charset="0"/>
              </a:rPr>
              <a:t>Particles</a:t>
            </a:r>
          </a:p>
        </p:txBody>
      </p:sp>
      <p:sp>
        <p:nvSpPr>
          <p:cNvPr id="28676" name="Rectangle 4">
            <a:extLst>
              <a:ext uri="{FF2B5EF4-FFF2-40B4-BE49-F238E27FC236}">
                <a16:creationId xmlns:a16="http://schemas.microsoft.com/office/drawing/2014/main" id="{F7AC619C-A31F-EBCA-947F-F083612526B9}"/>
              </a:ext>
            </a:extLst>
          </p:cNvPr>
          <p:cNvSpPr>
            <a:spLocks noChangeArrowheads="1"/>
          </p:cNvSpPr>
          <p:nvPr/>
        </p:nvSpPr>
        <p:spPr bwMode="auto">
          <a:xfrm>
            <a:off x="1066800" y="2346325"/>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t>Matter</a:t>
            </a:r>
          </a:p>
        </p:txBody>
      </p:sp>
      <p:sp>
        <p:nvSpPr>
          <p:cNvPr id="77829" name="Line 5">
            <a:extLst>
              <a:ext uri="{FF2B5EF4-FFF2-40B4-BE49-F238E27FC236}">
                <a16:creationId xmlns:a16="http://schemas.microsoft.com/office/drawing/2014/main" id="{4DCD0FA0-17B8-5102-6F05-80ED898072A2}"/>
              </a:ext>
            </a:extLst>
          </p:cNvPr>
          <p:cNvSpPr>
            <a:spLocks noChangeShapeType="1"/>
          </p:cNvSpPr>
          <p:nvPr/>
        </p:nvSpPr>
        <p:spPr bwMode="auto">
          <a:xfrm flipV="1">
            <a:off x="1981200" y="914400"/>
            <a:ext cx="2286000" cy="144780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77830" name="Line 6">
            <a:extLst>
              <a:ext uri="{FF2B5EF4-FFF2-40B4-BE49-F238E27FC236}">
                <a16:creationId xmlns:a16="http://schemas.microsoft.com/office/drawing/2014/main" id="{41F1B903-B8CB-EC8F-6AE4-A32A8D188D20}"/>
              </a:ext>
            </a:extLst>
          </p:cNvPr>
          <p:cNvSpPr>
            <a:spLocks noChangeShapeType="1"/>
          </p:cNvSpPr>
          <p:nvPr/>
        </p:nvSpPr>
        <p:spPr bwMode="auto">
          <a:xfrm flipH="1" flipV="1">
            <a:off x="4267200" y="914400"/>
            <a:ext cx="1981200" cy="144780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77831" name="Oval 7">
            <a:extLst>
              <a:ext uri="{FF2B5EF4-FFF2-40B4-BE49-F238E27FC236}">
                <a16:creationId xmlns:a16="http://schemas.microsoft.com/office/drawing/2014/main" id="{66D63CF9-D9C4-C987-B8DD-83E91602AF28}"/>
              </a:ext>
            </a:extLst>
          </p:cNvPr>
          <p:cNvSpPr>
            <a:spLocks noChangeArrowheads="1"/>
          </p:cNvSpPr>
          <p:nvPr/>
        </p:nvSpPr>
        <p:spPr bwMode="auto">
          <a:xfrm>
            <a:off x="1219200" y="4800600"/>
            <a:ext cx="1828800" cy="1828800"/>
          </a:xfrm>
          <a:prstGeom prst="ellipse">
            <a:avLst/>
          </a:prstGeom>
          <a:gradFill rotWithShape="1">
            <a:gsLst>
              <a:gs pos="0">
                <a:srgbClr val="FF0000">
                  <a:alpha val="97000"/>
                </a:srgbClr>
              </a:gs>
              <a:gs pos="100000">
                <a:srgbClr val="FF0000">
                  <a:gamma/>
                  <a:shade val="66275"/>
                  <a:invGamma/>
                </a:srgbClr>
              </a:gs>
            </a:gsLst>
            <a:path path="shape">
              <a:fillToRect l="50000" t="50000" r="50000" b="50000"/>
            </a:path>
          </a:gradFill>
          <a:ln w="9525">
            <a:solidFill>
              <a:schemeClr val="tx1"/>
            </a:solidFill>
            <a:round/>
            <a:headEnd/>
            <a:tailEnd/>
          </a:ln>
          <a:effectLst/>
        </p:spPr>
        <p:txBody>
          <a:bodyPr wrap="none" anchor="ctr"/>
          <a:lstStyle/>
          <a:p>
            <a:pPr>
              <a:defRPr/>
            </a:pPr>
            <a:r>
              <a:rPr lang="en-US" sz="6000" b="1">
                <a:solidFill>
                  <a:srgbClr val="FFFF00"/>
                </a:solidFill>
                <a:effectLst>
                  <a:outerShdw blurRad="38100" dist="38100" dir="2700000" algn="tl">
                    <a:srgbClr val="000000"/>
                  </a:outerShdw>
                </a:effectLst>
              </a:rPr>
              <a:t> P</a:t>
            </a:r>
            <a:r>
              <a:rPr lang="en-US" sz="6000" b="1" baseline="30000">
                <a:solidFill>
                  <a:srgbClr val="FFFF00"/>
                </a:solidFill>
                <a:effectLst>
                  <a:outerShdw blurRad="38100" dist="38100" dir="2700000" algn="tl">
                    <a:srgbClr val="000000"/>
                  </a:outerShdw>
                </a:effectLst>
              </a:rPr>
              <a:t>+1</a:t>
            </a:r>
          </a:p>
        </p:txBody>
      </p:sp>
      <p:sp>
        <p:nvSpPr>
          <p:cNvPr id="77832" name="Oval 8">
            <a:extLst>
              <a:ext uri="{FF2B5EF4-FFF2-40B4-BE49-F238E27FC236}">
                <a16:creationId xmlns:a16="http://schemas.microsoft.com/office/drawing/2014/main" id="{51B024E6-B25F-F542-1D81-DDED1F52B46A}"/>
              </a:ext>
            </a:extLst>
          </p:cNvPr>
          <p:cNvSpPr>
            <a:spLocks noChangeArrowheads="1"/>
          </p:cNvSpPr>
          <p:nvPr/>
        </p:nvSpPr>
        <p:spPr bwMode="auto">
          <a:xfrm>
            <a:off x="5715000" y="4572000"/>
            <a:ext cx="1828800" cy="18288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defRPr/>
            </a:pPr>
            <a:r>
              <a:rPr lang="en-US" sz="6000" b="1">
                <a:solidFill>
                  <a:srgbClr val="FFFF00"/>
                </a:solidFill>
                <a:effectLst>
                  <a:outerShdw blurRad="38100" dist="38100" dir="2700000" algn="tl">
                    <a:srgbClr val="000000"/>
                  </a:outerShdw>
                </a:effectLst>
              </a:rPr>
              <a:t> P</a:t>
            </a:r>
            <a:r>
              <a:rPr lang="en-US" sz="6000" b="1" baseline="30000">
                <a:solidFill>
                  <a:srgbClr val="FFFF00"/>
                </a:solidFill>
                <a:effectLst>
                  <a:outerShdw blurRad="38100" dist="38100" dir="2700000" algn="tl">
                    <a:srgbClr val="000000"/>
                  </a:outerShdw>
                </a:effectLst>
              </a:rPr>
              <a:t>-1</a:t>
            </a:r>
          </a:p>
        </p:txBody>
      </p:sp>
      <p:sp>
        <p:nvSpPr>
          <p:cNvPr id="77833" name="Rectangle 9">
            <a:extLst>
              <a:ext uri="{FF2B5EF4-FFF2-40B4-BE49-F238E27FC236}">
                <a16:creationId xmlns:a16="http://schemas.microsoft.com/office/drawing/2014/main" id="{278F5773-9CF9-DDDC-90ED-B8366147E303}"/>
              </a:ext>
            </a:extLst>
          </p:cNvPr>
          <p:cNvSpPr>
            <a:spLocks noChangeArrowheads="1"/>
          </p:cNvSpPr>
          <p:nvPr/>
        </p:nvSpPr>
        <p:spPr bwMode="auto">
          <a:xfrm>
            <a:off x="1143000" y="3581400"/>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u="sng"/>
              <a:t>Example:</a:t>
            </a:r>
          </a:p>
          <a:p>
            <a:pPr algn="l" eaLnBrk="1" hangingPunct="1"/>
            <a:r>
              <a:rPr lang="en-US" altLang="en-US" sz="4400" b="1"/>
              <a:t>Proton              anti-Proton</a:t>
            </a:r>
            <a:endParaRPr lang="en-US" altLang="en-US" sz="4400" b="1">
              <a:solidFill>
                <a:schemeClr val="bg2"/>
              </a:solidFill>
            </a:endParaRPr>
          </a:p>
        </p:txBody>
      </p:sp>
      <p:sp>
        <p:nvSpPr>
          <p:cNvPr id="77834" name="Rectangle 10">
            <a:extLst>
              <a:ext uri="{FF2B5EF4-FFF2-40B4-BE49-F238E27FC236}">
                <a16:creationId xmlns:a16="http://schemas.microsoft.com/office/drawing/2014/main" id="{AEE3FB6D-CE23-D195-8321-6183963540DF}"/>
              </a:ext>
            </a:extLst>
          </p:cNvPr>
          <p:cNvSpPr>
            <a:spLocks noChangeArrowheads="1"/>
          </p:cNvSpPr>
          <p:nvPr/>
        </p:nvSpPr>
        <p:spPr bwMode="auto">
          <a:xfrm>
            <a:off x="4953000" y="2362200"/>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t>anti-Matter</a:t>
            </a:r>
          </a:p>
        </p:txBody>
      </p:sp>
    </p:spTree>
  </p:cSld>
  <p:clrMapOvr>
    <a:masterClrMapping/>
  </p:clrMapOvr>
  <p:transition spd="med"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fade">
                                      <p:cBhvr>
                                        <p:cTn id="7" dur="2000"/>
                                        <p:tgtEl>
                                          <p:spTgt spid="77831"/>
                                        </p:tgtEl>
                                      </p:cBhvr>
                                    </p:animEffect>
                                  </p:childTnLst>
                                </p:cTn>
                              </p:par>
                              <p:par>
                                <p:cTn id="8" presetID="10" presetClass="entr" presetSubtype="0" fill="hold" nodeType="withEffect">
                                  <p:stCondLst>
                                    <p:cond delay="0"/>
                                  </p:stCondLst>
                                  <p:childTnLst>
                                    <p:set>
                                      <p:cBhvr>
                                        <p:cTn id="9" dur="1" fill="hold">
                                          <p:stCondLst>
                                            <p:cond delay="0"/>
                                          </p:stCondLst>
                                        </p:cTn>
                                        <p:tgtEl>
                                          <p:spTgt spid="77832"/>
                                        </p:tgtEl>
                                        <p:attrNameLst>
                                          <p:attrName>style.visibility</p:attrName>
                                        </p:attrNameLst>
                                      </p:cBhvr>
                                      <p:to>
                                        <p:strVal val="visible"/>
                                      </p:to>
                                    </p:set>
                                    <p:animEffect transition="in" filter="fade">
                                      <p:cBhvr>
                                        <p:cTn id="10" dur="2000"/>
                                        <p:tgtEl>
                                          <p:spTgt spid="77832"/>
                                        </p:tgtEl>
                                      </p:cBhvr>
                                    </p:animEffect>
                                  </p:childTnLst>
                                </p:cTn>
                              </p:par>
                              <p:par>
                                <p:cTn id="11" presetID="10" presetClass="entr" presetSubtype="0" fill="hold" nodeType="withEffect">
                                  <p:stCondLst>
                                    <p:cond delay="0"/>
                                  </p:stCondLst>
                                  <p:childTnLst>
                                    <p:set>
                                      <p:cBhvr>
                                        <p:cTn id="12" dur="1" fill="hold">
                                          <p:stCondLst>
                                            <p:cond delay="0"/>
                                          </p:stCondLst>
                                        </p:cTn>
                                        <p:tgtEl>
                                          <p:spTgt spid="77833"/>
                                        </p:tgtEl>
                                        <p:attrNameLst>
                                          <p:attrName>style.visibility</p:attrName>
                                        </p:attrNameLst>
                                      </p:cBhvr>
                                      <p:to>
                                        <p:strVal val="visible"/>
                                      </p:to>
                                    </p:set>
                                    <p:animEffect transition="in" filter="fade">
                                      <p:cBhvr>
                                        <p:cTn id="13" dur="2000"/>
                                        <p:tgtEl>
                                          <p:spTgt spid="77833"/>
                                        </p:tgtEl>
                                      </p:cBhvr>
                                    </p:animEffect>
                                  </p:childTnLst>
                                </p:cTn>
                              </p:par>
                              <p:par>
                                <p:cTn id="14" presetID="1" presetClass="path" presetSubtype="0" repeatCount="indefinite" fill="hold" nodeType="withEffect">
                                  <p:stCondLst>
                                    <p:cond delay="0"/>
                                  </p:stCondLst>
                                  <p:childTnLst>
                                    <p:animMotion origin="layout" path="M 2.77556E-17 4.34662E-6 C 0.00903 4.34662E-6 0.01667 -0.0051 0.01667 -0.01113 C 0.01667 -0.01738 0.00903 -0.02225 2.77556E-17 -0.02225 C -0.0092 -0.02225 -0.01667 -0.01738 -0.01667 -0.01113 C -0.01667 -0.0051 -0.0092 4.34662E-6 2.77556E-17 4.34662E-6 Z " pathEditMode="relative" rAng="0" ptsTypes="fffff">
                                      <p:cBhvr>
                                        <p:cTn id="15" dur="5000" fill="hold"/>
                                        <p:tgtEl>
                                          <p:spTgt spid="77831"/>
                                        </p:tgtEl>
                                        <p:attrNameLst>
                                          <p:attrName>ppt_x</p:attrName>
                                          <p:attrName>ppt_y</p:attrName>
                                        </p:attrNameLst>
                                      </p:cBhvr>
                                      <p:rCtr x="0" y="-1112"/>
                                    </p:animMotion>
                                  </p:childTnLst>
                                </p:cTn>
                              </p:par>
                              <p:par>
                                <p:cTn id="16" presetID="1" presetClass="path" presetSubtype="0" repeatCount="indefinite" fill="hold" nodeType="withEffect">
                                  <p:stCondLst>
                                    <p:cond delay="0"/>
                                  </p:stCondLst>
                                  <p:childTnLst>
                                    <p:animMotion origin="layout" path="M 3.33333E-6 2.93791E-6 C 0.01701 2.93791E-6 0.03125 0.00718 0.03125 0.01668 C 0.03125 0.02572 0.01701 0.03336 3.33333E-6 0.03336 C -0.01736 0.03336 -0.03125 0.02572 -0.03125 0.01668 C -0.03125 0.00718 -0.01736 2.93791E-6 3.33333E-6 2.93791E-6 Z " pathEditMode="relative" rAng="0" ptsTypes="fffff">
                                      <p:cBhvr>
                                        <p:cTn id="17" dur="5000" fill="hold"/>
                                        <p:tgtEl>
                                          <p:spTgt spid="77832"/>
                                        </p:tgtEl>
                                        <p:attrNameLst>
                                          <p:attrName>ppt_x</p:attrName>
                                          <p:attrName>ppt_y</p:attrName>
                                        </p:attrNameLst>
                                      </p:cBhvr>
                                      <p:rCtr x="0" y="1668"/>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2000"/>
                                        <p:tgtEl>
                                          <p:spTgt spid="77826"/>
                                        </p:tgtEl>
                                      </p:cBhvr>
                                    </p:animEffect>
                                    <p:set>
                                      <p:cBhvr>
                                        <p:cTn id="22" dur="1" fill="hold">
                                          <p:stCondLst>
                                            <p:cond delay="1999"/>
                                          </p:stCondLst>
                                        </p:cTn>
                                        <p:tgtEl>
                                          <p:spTgt spid="7782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77827"/>
                                        </p:tgtEl>
                                      </p:cBhvr>
                                    </p:animEffect>
                                    <p:set>
                                      <p:cBhvr>
                                        <p:cTn id="25" dur="1" fill="hold">
                                          <p:stCondLst>
                                            <p:cond delay="1999"/>
                                          </p:stCondLst>
                                        </p:cTn>
                                        <p:tgtEl>
                                          <p:spTgt spid="7782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77829"/>
                                        </p:tgtEl>
                                      </p:cBhvr>
                                    </p:animEffect>
                                    <p:set>
                                      <p:cBhvr>
                                        <p:cTn id="28" dur="1" fill="hold">
                                          <p:stCondLst>
                                            <p:cond delay="1999"/>
                                          </p:stCondLst>
                                        </p:cTn>
                                        <p:tgtEl>
                                          <p:spTgt spid="7782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77830"/>
                                        </p:tgtEl>
                                      </p:cBhvr>
                                    </p:animEffect>
                                    <p:set>
                                      <p:cBhvr>
                                        <p:cTn id="31" dur="1" fill="hold">
                                          <p:stCondLst>
                                            <p:cond delay="1999"/>
                                          </p:stCondLst>
                                        </p:cTn>
                                        <p:tgtEl>
                                          <p:spTgt spid="7783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77831"/>
                                        </p:tgtEl>
                                      </p:cBhvr>
                                    </p:animEffect>
                                    <p:set>
                                      <p:cBhvr>
                                        <p:cTn id="34" dur="1" fill="hold">
                                          <p:stCondLst>
                                            <p:cond delay="1999"/>
                                          </p:stCondLst>
                                        </p:cTn>
                                        <p:tgtEl>
                                          <p:spTgt spid="7783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77832"/>
                                        </p:tgtEl>
                                      </p:cBhvr>
                                    </p:animEffect>
                                    <p:set>
                                      <p:cBhvr>
                                        <p:cTn id="37" dur="1" fill="hold">
                                          <p:stCondLst>
                                            <p:cond delay="1999"/>
                                          </p:stCondLst>
                                        </p:cTn>
                                        <p:tgtEl>
                                          <p:spTgt spid="7783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77833"/>
                                        </p:tgtEl>
                                      </p:cBhvr>
                                    </p:animEffect>
                                    <p:set>
                                      <p:cBhvr>
                                        <p:cTn id="40" dur="1" fill="hold">
                                          <p:stCondLst>
                                            <p:cond delay="1999"/>
                                          </p:stCondLst>
                                        </p:cTn>
                                        <p:tgtEl>
                                          <p:spTgt spid="7783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77834"/>
                                        </p:tgtEl>
                                      </p:cBhvr>
                                    </p:animEffect>
                                    <p:set>
                                      <p:cBhvr>
                                        <p:cTn id="43" dur="1" fill="hold">
                                          <p:stCondLst>
                                            <p:cond delay="1999"/>
                                          </p:stCondLst>
                                        </p:cTn>
                                        <p:tgtEl>
                                          <p:spTgt spid="778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31" grpId="0" animBg="1"/>
      <p:bldP spid="77831" grpId="1" animBg="1"/>
      <p:bldP spid="77831" grpId="2" animBg="1"/>
      <p:bldP spid="77832" grpId="0" animBg="1"/>
      <p:bldP spid="77832" grpId="1" animBg="1"/>
      <p:bldP spid="77832" grpId="2" animBg="1"/>
      <p:bldP spid="77833" grpId="0"/>
      <p:bldP spid="77833" grpId="1"/>
      <p:bldP spid="778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4545"/>
            </a:gs>
          </a:gsLst>
          <a:lin ang="5400000" scaled="1"/>
        </a:gradFill>
        <a:effectLst/>
      </p:bgPr>
    </p:bg>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9DAB7CA6-2550-AF82-5F80-144DF2DFB9DD}"/>
              </a:ext>
            </a:extLst>
          </p:cNvPr>
          <p:cNvSpPr>
            <a:spLocks noChangeArrowheads="1"/>
          </p:cNvSpPr>
          <p:nvPr/>
        </p:nvSpPr>
        <p:spPr bwMode="auto">
          <a:xfrm>
            <a:off x="1066800" y="2346325"/>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t>Matter</a:t>
            </a:r>
          </a:p>
        </p:txBody>
      </p:sp>
      <p:sp>
        <p:nvSpPr>
          <p:cNvPr id="90122" name="Rectangle 10">
            <a:extLst>
              <a:ext uri="{FF2B5EF4-FFF2-40B4-BE49-F238E27FC236}">
                <a16:creationId xmlns:a16="http://schemas.microsoft.com/office/drawing/2014/main" id="{196FD71D-EC21-D4C5-C5EC-18E109A12477}"/>
              </a:ext>
            </a:extLst>
          </p:cNvPr>
          <p:cNvSpPr>
            <a:spLocks noChangeArrowheads="1"/>
          </p:cNvSpPr>
          <p:nvPr/>
        </p:nvSpPr>
        <p:spPr bwMode="auto">
          <a:xfrm>
            <a:off x="1371600" y="1600200"/>
            <a:ext cx="647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u="sng"/>
              <a:t>Quarks </a:t>
            </a:r>
            <a:r>
              <a:rPr lang="en-US" altLang="en-US" sz="4400" b="1"/>
              <a:t>          </a:t>
            </a:r>
            <a:r>
              <a:rPr lang="en-US" altLang="en-US" sz="4400" b="1" u="sng"/>
              <a:t> Leptons</a:t>
            </a:r>
          </a:p>
        </p:txBody>
      </p:sp>
      <p:sp>
        <p:nvSpPr>
          <p:cNvPr id="90123" name="Line 11">
            <a:extLst>
              <a:ext uri="{FF2B5EF4-FFF2-40B4-BE49-F238E27FC236}">
                <a16:creationId xmlns:a16="http://schemas.microsoft.com/office/drawing/2014/main" id="{E903813E-C75E-CEF4-21FA-33D259348C22}"/>
              </a:ext>
            </a:extLst>
          </p:cNvPr>
          <p:cNvSpPr>
            <a:spLocks noChangeShapeType="1"/>
          </p:cNvSpPr>
          <p:nvPr/>
        </p:nvSpPr>
        <p:spPr bwMode="auto">
          <a:xfrm flipH="1">
            <a:off x="2895600" y="1066800"/>
            <a:ext cx="1600200" cy="533400"/>
          </a:xfrm>
          <a:prstGeom prst="line">
            <a:avLst/>
          </a:prstGeom>
          <a:noFill/>
          <a:ln w="152400">
            <a:solidFill>
              <a:srgbClr val="00FFFF"/>
            </a:solidFill>
            <a:round/>
            <a:headEnd/>
            <a:tailEnd/>
          </a:ln>
          <a:scene3d>
            <a:camera prst="legacyObliqueTopRight">
              <a:rot lat="20399998" lon="1500000" rev="0"/>
            </a:camera>
            <a:lightRig rig="legacyNormal1" dir="t"/>
          </a:scene3d>
          <a:sp3d extrusionH="125400" prstMaterial="legacyMetal">
            <a:bevelT w="13500" h="13500" prst="angle"/>
            <a:bevelB w="13500" h="13500" prst="angle"/>
            <a:extrusionClr>
              <a:srgbClr val="00FFFF"/>
            </a:extrusionClr>
            <a:contourClr>
              <a:srgbClr val="00FFFF"/>
            </a:contourClr>
          </a:sp3d>
          <a:extLst>
            <a:ext uri="{909E8E84-426E-40DD-AFC4-6F175D3DCCD1}">
              <a14:hiddenFill xmlns:a14="http://schemas.microsoft.com/office/drawing/2010/main">
                <a:noFill/>
              </a14:hiddenFill>
            </a:ext>
          </a:extLst>
        </p:spPr>
        <p:txBody>
          <a:bodyPr wrap="none" anchor="ctr">
            <a:flatTx/>
          </a:bodyPr>
          <a:lstStyle/>
          <a:p>
            <a:endParaRPr lang="en-GB"/>
          </a:p>
        </p:txBody>
      </p:sp>
      <p:sp>
        <p:nvSpPr>
          <p:cNvPr id="90124" name="Line 12">
            <a:extLst>
              <a:ext uri="{FF2B5EF4-FFF2-40B4-BE49-F238E27FC236}">
                <a16:creationId xmlns:a16="http://schemas.microsoft.com/office/drawing/2014/main" id="{D05B84A8-0AD8-1E00-DE6E-C2CA9231F1F1}"/>
              </a:ext>
            </a:extLst>
          </p:cNvPr>
          <p:cNvSpPr>
            <a:spLocks noChangeShapeType="1"/>
          </p:cNvSpPr>
          <p:nvPr/>
        </p:nvSpPr>
        <p:spPr bwMode="auto">
          <a:xfrm flipH="1" flipV="1">
            <a:off x="4038600" y="1066800"/>
            <a:ext cx="1828800" cy="533400"/>
          </a:xfrm>
          <a:prstGeom prst="line">
            <a:avLst/>
          </a:prstGeom>
          <a:noFill/>
          <a:ln w="152400">
            <a:solidFill>
              <a:srgbClr val="00FFFF"/>
            </a:solidFill>
            <a:round/>
            <a:headEnd/>
            <a:tailEnd/>
          </a:ln>
          <a:scene3d>
            <a:camera prst="legacyObliqueTopRight">
              <a:rot lat="20399998" lon="1500000" rev="0"/>
            </a:camera>
            <a:lightRig rig="legacyNormal1" dir="t"/>
          </a:scene3d>
          <a:sp3d extrusionH="125400" prstMaterial="legacyMetal">
            <a:bevelT w="13500" h="13500" prst="angle"/>
            <a:bevelB w="13500" h="13500" prst="angle"/>
            <a:extrusionClr>
              <a:srgbClr val="00FFFF"/>
            </a:extrusionClr>
            <a:contourClr>
              <a:srgbClr val="00FFFF"/>
            </a:contourClr>
          </a:sp3d>
          <a:extLst>
            <a:ext uri="{909E8E84-426E-40DD-AFC4-6F175D3DCCD1}">
              <a14:hiddenFill xmlns:a14="http://schemas.microsoft.com/office/drawing/2010/main">
                <a:noFill/>
              </a14:hiddenFill>
            </a:ext>
          </a:extLst>
        </p:spPr>
        <p:txBody>
          <a:bodyPr wrap="none" anchor="ctr">
            <a:flatTx/>
          </a:bodyPr>
          <a:lstStyle/>
          <a:p>
            <a:endParaRPr lang="en-GB"/>
          </a:p>
        </p:txBody>
      </p:sp>
      <p:sp>
        <p:nvSpPr>
          <p:cNvPr id="90128" name="Rectangle 16">
            <a:extLst>
              <a:ext uri="{FF2B5EF4-FFF2-40B4-BE49-F238E27FC236}">
                <a16:creationId xmlns:a16="http://schemas.microsoft.com/office/drawing/2014/main" id="{C250D144-943F-98EC-7597-81BE99F79CFA}"/>
              </a:ext>
            </a:extLst>
          </p:cNvPr>
          <p:cNvSpPr>
            <a:spLocks noChangeArrowheads="1"/>
          </p:cNvSpPr>
          <p:nvPr/>
        </p:nvSpPr>
        <p:spPr bwMode="auto">
          <a:xfrm>
            <a:off x="228600" y="2819400"/>
            <a:ext cx="8077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t>Up                                   electron</a:t>
            </a:r>
          </a:p>
          <a:p>
            <a:pPr algn="l" eaLnBrk="1" hangingPunct="1"/>
            <a:endParaRPr lang="en-US" altLang="en-US" sz="3600" b="1"/>
          </a:p>
          <a:p>
            <a:pPr algn="l" eaLnBrk="1" hangingPunct="1"/>
            <a:endParaRPr lang="en-US" altLang="en-US" sz="3600" b="1"/>
          </a:p>
          <a:p>
            <a:pPr algn="l" eaLnBrk="1" hangingPunct="1"/>
            <a:endParaRPr lang="en-US" altLang="en-US" sz="3600" b="1"/>
          </a:p>
          <a:p>
            <a:pPr algn="l" eaLnBrk="1" hangingPunct="1"/>
            <a:r>
              <a:rPr lang="en-US" altLang="en-US" sz="3600" b="1"/>
              <a:t>Down</a:t>
            </a:r>
          </a:p>
        </p:txBody>
      </p:sp>
      <p:sp>
        <p:nvSpPr>
          <p:cNvPr id="90131" name="Oval 19">
            <a:extLst>
              <a:ext uri="{FF2B5EF4-FFF2-40B4-BE49-F238E27FC236}">
                <a16:creationId xmlns:a16="http://schemas.microsoft.com/office/drawing/2014/main" id="{42C87BB2-23D6-5CD1-1AA6-9DB9456F3636}"/>
              </a:ext>
            </a:extLst>
          </p:cNvPr>
          <p:cNvSpPr>
            <a:spLocks noChangeArrowheads="1"/>
          </p:cNvSpPr>
          <p:nvPr/>
        </p:nvSpPr>
        <p:spPr bwMode="auto">
          <a:xfrm>
            <a:off x="1676400" y="4343400"/>
            <a:ext cx="2362200" cy="2286000"/>
          </a:xfrm>
          <a:prstGeom prst="ellipse">
            <a:avLst/>
          </a:prstGeom>
          <a:gradFill rotWithShape="1">
            <a:gsLst>
              <a:gs pos="0">
                <a:srgbClr val="000082"/>
              </a:gs>
              <a:gs pos="30000">
                <a:srgbClr val="66008F"/>
              </a:gs>
              <a:gs pos="64999">
                <a:srgbClr val="BA0066"/>
              </a:gs>
              <a:gs pos="89999">
                <a:srgbClr val="FF0000"/>
              </a:gs>
              <a:gs pos="100000">
                <a:srgbClr val="FF8200"/>
              </a:gs>
            </a:gsLst>
            <a:path path="rect">
              <a:fillToRect l="100000" t="100000"/>
            </a:path>
          </a:gradFill>
          <a:ln w="9525" algn="ctr">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200" b="1">
                <a:solidFill>
                  <a:schemeClr val="bg1"/>
                </a:solidFill>
              </a:rPr>
              <a:t>  -</a:t>
            </a:r>
            <a:r>
              <a:rPr lang="en-US" altLang="en-US" sz="3200" b="1" u="sng">
                <a:solidFill>
                  <a:schemeClr val="bg1"/>
                </a:solidFill>
              </a:rPr>
              <a:t>1</a:t>
            </a:r>
          </a:p>
          <a:p>
            <a:pPr eaLnBrk="1" hangingPunct="1"/>
            <a:r>
              <a:rPr lang="en-US" altLang="en-US" sz="3200" b="1">
                <a:solidFill>
                  <a:schemeClr val="bg1"/>
                </a:solidFill>
              </a:rPr>
              <a:t>   3</a:t>
            </a:r>
          </a:p>
        </p:txBody>
      </p:sp>
      <p:sp>
        <p:nvSpPr>
          <p:cNvPr id="90132" name="Oval 20">
            <a:extLst>
              <a:ext uri="{FF2B5EF4-FFF2-40B4-BE49-F238E27FC236}">
                <a16:creationId xmlns:a16="http://schemas.microsoft.com/office/drawing/2014/main" id="{40FAE478-4F2B-CDDD-18E2-5E93196A2820}"/>
              </a:ext>
            </a:extLst>
          </p:cNvPr>
          <p:cNvSpPr>
            <a:spLocks noChangeArrowheads="1"/>
          </p:cNvSpPr>
          <p:nvPr/>
        </p:nvSpPr>
        <p:spPr bwMode="auto">
          <a:xfrm rot="2044133">
            <a:off x="1905000" y="4876800"/>
            <a:ext cx="457200" cy="533400"/>
          </a:xfrm>
          <a:prstGeom prst="ellipse">
            <a:avLst/>
          </a:prstGeom>
          <a:gradFill rotWithShape="1">
            <a:gsLst>
              <a:gs pos="0">
                <a:srgbClr val="F8ACAE"/>
              </a:gs>
              <a:gs pos="100000">
                <a:srgbClr val="E9090E">
                  <a:alpha val="39998"/>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0133" name="Oval 21">
            <a:extLst>
              <a:ext uri="{FF2B5EF4-FFF2-40B4-BE49-F238E27FC236}">
                <a16:creationId xmlns:a16="http://schemas.microsoft.com/office/drawing/2014/main" id="{729CC487-94CA-91DC-CAC7-6B3FB7C42CDA}"/>
              </a:ext>
            </a:extLst>
          </p:cNvPr>
          <p:cNvSpPr>
            <a:spLocks noChangeArrowheads="1"/>
          </p:cNvSpPr>
          <p:nvPr/>
        </p:nvSpPr>
        <p:spPr bwMode="auto">
          <a:xfrm>
            <a:off x="1752600" y="2514600"/>
            <a:ext cx="1600200" cy="1524000"/>
          </a:xfrm>
          <a:prstGeom prst="ellipse">
            <a:avLst/>
          </a:prstGeom>
          <a:gradFill rotWithShape="1">
            <a:gsLst>
              <a:gs pos="0">
                <a:srgbClr val="000099"/>
              </a:gs>
              <a:gs pos="100000">
                <a:srgbClr val="8D00A0"/>
              </a:gs>
            </a:gsLst>
            <a:path path="rect">
              <a:fillToRect l="100000" t="100000"/>
            </a:path>
          </a:gradFill>
          <a:ln w="9525" algn="ctr">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800" b="1">
                <a:solidFill>
                  <a:schemeClr val="bg1"/>
                </a:solidFill>
              </a:rPr>
              <a:t> </a:t>
            </a:r>
            <a:r>
              <a:rPr lang="en-US" altLang="en-US" sz="2800" b="1" u="sng">
                <a:solidFill>
                  <a:schemeClr val="bg1"/>
                </a:solidFill>
              </a:rPr>
              <a:t>2</a:t>
            </a:r>
          </a:p>
          <a:p>
            <a:pPr eaLnBrk="1" hangingPunct="1"/>
            <a:r>
              <a:rPr lang="en-US" altLang="en-US" sz="2800" b="1">
                <a:solidFill>
                  <a:schemeClr val="bg1"/>
                </a:solidFill>
              </a:rPr>
              <a:t>  3 </a:t>
            </a:r>
          </a:p>
        </p:txBody>
      </p:sp>
      <p:sp>
        <p:nvSpPr>
          <p:cNvPr id="90134" name="Oval 22">
            <a:extLst>
              <a:ext uri="{FF2B5EF4-FFF2-40B4-BE49-F238E27FC236}">
                <a16:creationId xmlns:a16="http://schemas.microsoft.com/office/drawing/2014/main" id="{70D49078-FA29-81F7-995C-1F9445E3583E}"/>
              </a:ext>
            </a:extLst>
          </p:cNvPr>
          <p:cNvSpPr>
            <a:spLocks noChangeArrowheads="1"/>
          </p:cNvSpPr>
          <p:nvPr/>
        </p:nvSpPr>
        <p:spPr bwMode="auto">
          <a:xfrm rot="2044133">
            <a:off x="1987550" y="2797175"/>
            <a:ext cx="304800" cy="381000"/>
          </a:xfrm>
          <a:prstGeom prst="ellipse">
            <a:avLst/>
          </a:prstGeom>
          <a:gradFill rotWithShape="1">
            <a:gsLst>
              <a:gs pos="0">
                <a:srgbClr val="EEA9EE"/>
              </a:gs>
              <a:gs pos="100000">
                <a:srgbClr val="CC00CC">
                  <a:alpha val="39998"/>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0135" name="Oval 23">
            <a:extLst>
              <a:ext uri="{FF2B5EF4-FFF2-40B4-BE49-F238E27FC236}">
                <a16:creationId xmlns:a16="http://schemas.microsoft.com/office/drawing/2014/main" id="{273A586F-CB2E-D1FA-906B-249AA8384C1C}"/>
              </a:ext>
            </a:extLst>
          </p:cNvPr>
          <p:cNvSpPr>
            <a:spLocks noChangeArrowheads="1"/>
          </p:cNvSpPr>
          <p:nvPr/>
        </p:nvSpPr>
        <p:spPr bwMode="auto">
          <a:xfrm>
            <a:off x="6019800" y="3657600"/>
            <a:ext cx="685800" cy="6858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defRPr/>
            </a:pPr>
            <a:r>
              <a:rPr lang="en-US" sz="3400" b="1">
                <a:solidFill>
                  <a:srgbClr val="FFFF00"/>
                </a:solidFill>
                <a:effectLst>
                  <a:outerShdw blurRad="38100" dist="38100" dir="2700000" algn="tl">
                    <a:srgbClr val="000000"/>
                  </a:outerShdw>
                </a:effectLst>
              </a:rPr>
              <a:t> e</a:t>
            </a:r>
            <a:r>
              <a:rPr lang="en-US" sz="3400" b="1" baseline="30000">
                <a:solidFill>
                  <a:srgbClr val="FFFF00"/>
                </a:solidFill>
                <a:effectLst>
                  <a:outerShdw blurRad="38100" dist="38100" dir="2700000" algn="tl">
                    <a:srgbClr val="000000"/>
                  </a:outerShdw>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5.55112E-17 4.81481E-6 L 0.26667 -0.28658 " pathEditMode="relative" rAng="0" ptsTypes="AA">
                                      <p:cBhvr>
                                        <p:cTn id="6" dur="2000" fill="hold"/>
                                        <p:tgtEl>
                                          <p:spTgt spid="90116"/>
                                        </p:tgtEl>
                                        <p:attrNameLst>
                                          <p:attrName>ppt_x</p:attrName>
                                          <p:attrName>ppt_y</p:attrName>
                                        </p:attrNameLst>
                                      </p:cBhvr>
                                      <p:rCtr x="13333" y="-14329"/>
                                    </p:animMotion>
                                  </p:childTnLst>
                                </p:cTn>
                              </p:par>
                            </p:childTnLst>
                          </p:cTn>
                        </p:par>
                        <p:par>
                          <p:cTn id="7" fill="hold" nodeType="afterGroup">
                            <p:stCondLst>
                              <p:cond delay="2000"/>
                            </p:stCondLst>
                            <p:childTnLst>
                              <p:par>
                                <p:cTn id="8" presetID="48" presetClass="entr" presetSubtype="0" accel="50000" fill="hold" nodeType="afterEffect">
                                  <p:stCondLst>
                                    <p:cond delay="0"/>
                                  </p:stCondLst>
                                  <p:childTnLst>
                                    <p:set>
                                      <p:cBhvr>
                                        <p:cTn id="9" dur="1" fill="hold">
                                          <p:stCondLst>
                                            <p:cond delay="0"/>
                                          </p:stCondLst>
                                        </p:cTn>
                                        <p:tgtEl>
                                          <p:spTgt spid="90123"/>
                                        </p:tgtEl>
                                        <p:attrNameLst>
                                          <p:attrName>style.visibility</p:attrName>
                                        </p:attrNameLst>
                                      </p:cBhvr>
                                      <p:to>
                                        <p:strVal val="visible"/>
                                      </p:to>
                                    </p:set>
                                    <p:anim calcmode="lin" valueType="num">
                                      <p:cBhvr>
                                        <p:cTn id="10" dur="1000" fill="hold"/>
                                        <p:tgtEl>
                                          <p:spTgt spid="901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90123"/>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90123"/>
                                        </p:tgtEl>
                                        <p:attrNameLst>
                                          <p:attrName>ppt_y</p:attrName>
                                        </p:attrNameLst>
                                      </p:cBhvr>
                                      <p:tavLst>
                                        <p:tav tm="0">
                                          <p:val>
                                            <p:strVal val="#ppt_y"/>
                                          </p:val>
                                        </p:tav>
                                        <p:tav tm="100000">
                                          <p:val>
                                            <p:strVal val="#ppt_y"/>
                                          </p:val>
                                        </p:tav>
                                      </p:tavLst>
                                    </p:anim>
                                    <p:animEffect transition="in" filter="fade">
                                      <p:cBhvr>
                                        <p:cTn id="13" dur="1000"/>
                                        <p:tgtEl>
                                          <p:spTgt spid="90123"/>
                                        </p:tgtEl>
                                      </p:cBhvr>
                                    </p:animEffect>
                                  </p:childTnLst>
                                </p:cTn>
                              </p:par>
                            </p:childTnLst>
                          </p:cTn>
                        </p:par>
                        <p:par>
                          <p:cTn id="14" fill="hold" nodeType="afterGroup">
                            <p:stCondLst>
                              <p:cond delay="3000"/>
                            </p:stCondLst>
                            <p:childTnLst>
                              <p:par>
                                <p:cTn id="15" presetID="48" presetClass="entr" presetSubtype="0" accel="50000" fill="hold" nodeType="afterEffect">
                                  <p:stCondLst>
                                    <p:cond delay="0"/>
                                  </p:stCondLst>
                                  <p:childTnLst>
                                    <p:set>
                                      <p:cBhvr>
                                        <p:cTn id="16" dur="1" fill="hold">
                                          <p:stCondLst>
                                            <p:cond delay="0"/>
                                          </p:stCondLst>
                                        </p:cTn>
                                        <p:tgtEl>
                                          <p:spTgt spid="90124"/>
                                        </p:tgtEl>
                                        <p:attrNameLst>
                                          <p:attrName>style.visibility</p:attrName>
                                        </p:attrNameLst>
                                      </p:cBhvr>
                                      <p:to>
                                        <p:strVal val="visible"/>
                                      </p:to>
                                    </p:set>
                                    <p:anim calcmode="lin" valueType="num">
                                      <p:cBhvr>
                                        <p:cTn id="17" dur="1000" fill="hold"/>
                                        <p:tgtEl>
                                          <p:spTgt spid="901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90124"/>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90124"/>
                                        </p:tgtEl>
                                        <p:attrNameLst>
                                          <p:attrName>ppt_y</p:attrName>
                                        </p:attrNameLst>
                                      </p:cBhvr>
                                      <p:tavLst>
                                        <p:tav tm="0">
                                          <p:val>
                                            <p:strVal val="#ppt_y"/>
                                          </p:val>
                                        </p:tav>
                                        <p:tav tm="100000">
                                          <p:val>
                                            <p:strVal val="#ppt_y"/>
                                          </p:val>
                                        </p:tav>
                                      </p:tavLst>
                                    </p:anim>
                                    <p:animEffect transition="in" filter="fade">
                                      <p:cBhvr>
                                        <p:cTn id="20" dur="1000"/>
                                        <p:tgtEl>
                                          <p:spTgt spid="90124"/>
                                        </p:tgtEl>
                                      </p:cBhvr>
                                    </p:animEffect>
                                  </p:childTnLst>
                                </p:cTn>
                              </p:par>
                            </p:childTnLst>
                          </p:cTn>
                        </p:par>
                        <p:par>
                          <p:cTn id="21" fill="hold" nodeType="afterGroup">
                            <p:stCondLst>
                              <p:cond delay="4000"/>
                            </p:stCondLst>
                            <p:childTnLst>
                              <p:par>
                                <p:cTn id="22" presetID="38" presetClass="entr" presetSubtype="0" accel="50000" fill="hold" nodeType="afterEffect">
                                  <p:stCondLst>
                                    <p:cond delay="0"/>
                                  </p:stCondLst>
                                  <p:iterate type="lt">
                                    <p:tmPct val="50000"/>
                                  </p:iterate>
                                  <p:childTnLst>
                                    <p:set>
                                      <p:cBhvr>
                                        <p:cTn id="23" dur="1" fill="hold">
                                          <p:stCondLst>
                                            <p:cond delay="0"/>
                                          </p:stCondLst>
                                        </p:cTn>
                                        <p:tgtEl>
                                          <p:spTgt spid="90122"/>
                                        </p:tgtEl>
                                        <p:attrNameLst>
                                          <p:attrName>style.visibility</p:attrName>
                                        </p:attrNameLst>
                                      </p:cBhvr>
                                      <p:to>
                                        <p:strVal val="visible"/>
                                      </p:to>
                                    </p:set>
                                    <p:set>
                                      <p:cBhvr>
                                        <p:cTn id="24" dur="228" fill="hold">
                                          <p:stCondLst>
                                            <p:cond delay="0"/>
                                          </p:stCondLst>
                                        </p:cTn>
                                        <p:tgtEl>
                                          <p:spTgt spid="90122"/>
                                        </p:tgtEl>
                                        <p:attrNameLst>
                                          <p:attrName>style.rotation</p:attrName>
                                        </p:attrNameLst>
                                      </p:cBhvr>
                                      <p:to>
                                        <p:strVal val="-45.0"/>
                                      </p:to>
                                    </p:set>
                                    <p:anim calcmode="lin" valueType="num">
                                      <p:cBhvr>
                                        <p:cTn id="25" dur="228" fill="hold">
                                          <p:stCondLst>
                                            <p:cond delay="228"/>
                                          </p:stCondLst>
                                        </p:cTn>
                                        <p:tgtEl>
                                          <p:spTgt spid="90122"/>
                                        </p:tgtEl>
                                        <p:attrNameLst>
                                          <p:attrName>style.rotation</p:attrName>
                                        </p:attrNameLst>
                                      </p:cBhvr>
                                      <p:tavLst>
                                        <p:tav tm="0">
                                          <p:val>
                                            <p:fltVal val="-45"/>
                                          </p:val>
                                        </p:tav>
                                        <p:tav tm="69900">
                                          <p:val>
                                            <p:fltVal val="45"/>
                                          </p:val>
                                        </p:tav>
                                        <p:tav tm="100000">
                                          <p:val>
                                            <p:fltVal val="0"/>
                                          </p:val>
                                        </p:tav>
                                      </p:tavLst>
                                    </p:anim>
                                    <p:anim calcmode="lin" valueType="num">
                                      <p:cBhvr>
                                        <p:cTn id="26" dur="228" fill="hold">
                                          <p:stCondLst>
                                            <p:cond delay="0"/>
                                          </p:stCondLst>
                                        </p:cTn>
                                        <p:tgtEl>
                                          <p:spTgt spid="90122"/>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8"/>
                                          </p:stCondLst>
                                        </p:cTn>
                                        <p:tgtEl>
                                          <p:spTgt spid="90122"/>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90122"/>
                                        </p:tgtEl>
                                        <p:attrNameLst>
                                          <p:attrName>ppt_y</p:attrName>
                                        </p:attrNameLst>
                                      </p:cBhvr>
                                      <p:tavLst>
                                        <p:tav tm="0">
                                          <p:val>
                                            <p:strVal val="#ppt_y-(0.354*#ppt_w-0.172*#ppt_h)"/>
                                          </p:val>
                                        </p:tav>
                                        <p:tav tm="100000">
                                          <p:val>
                                            <p:strVal val="#ppt_y"/>
                                          </p:val>
                                        </p:tav>
                                      </p:tavLst>
                                    </p:anim>
                                  </p:childTnLst>
                                </p:cTn>
                              </p:par>
                            </p:childTnLst>
                          </p:cTn>
                        </p:par>
                        <p:par>
                          <p:cTn id="29" fill="hold" nodeType="afterGroup">
                            <p:stCondLst>
                              <p:cond delay="7500"/>
                            </p:stCondLst>
                            <p:childTnLst>
                              <p:par>
                                <p:cTn id="30" presetID="38" presetClass="entr" presetSubtype="0" accel="50000" fill="hold" nodeType="afterEffect">
                                  <p:stCondLst>
                                    <p:cond delay="0"/>
                                  </p:stCondLst>
                                  <p:iterate type="lt">
                                    <p:tmPct val="50000"/>
                                  </p:iterate>
                                  <p:childTnLst>
                                    <p:set>
                                      <p:cBhvr>
                                        <p:cTn id="31" dur="1" fill="hold">
                                          <p:stCondLst>
                                            <p:cond delay="0"/>
                                          </p:stCondLst>
                                        </p:cTn>
                                        <p:tgtEl>
                                          <p:spTgt spid="90128"/>
                                        </p:tgtEl>
                                        <p:attrNameLst>
                                          <p:attrName>style.visibility</p:attrName>
                                        </p:attrNameLst>
                                      </p:cBhvr>
                                      <p:to>
                                        <p:strVal val="visible"/>
                                      </p:to>
                                    </p:set>
                                    <p:set>
                                      <p:cBhvr>
                                        <p:cTn id="32" dur="228" fill="hold">
                                          <p:stCondLst>
                                            <p:cond delay="0"/>
                                          </p:stCondLst>
                                        </p:cTn>
                                        <p:tgtEl>
                                          <p:spTgt spid="90128"/>
                                        </p:tgtEl>
                                        <p:attrNameLst>
                                          <p:attrName>style.rotation</p:attrName>
                                        </p:attrNameLst>
                                      </p:cBhvr>
                                      <p:to>
                                        <p:strVal val="-45.0"/>
                                      </p:to>
                                    </p:set>
                                    <p:anim calcmode="lin" valueType="num">
                                      <p:cBhvr>
                                        <p:cTn id="33" dur="228" fill="hold">
                                          <p:stCondLst>
                                            <p:cond delay="228"/>
                                          </p:stCondLst>
                                        </p:cTn>
                                        <p:tgtEl>
                                          <p:spTgt spid="90128"/>
                                        </p:tgtEl>
                                        <p:attrNameLst>
                                          <p:attrName>style.rotation</p:attrName>
                                        </p:attrNameLst>
                                      </p:cBhvr>
                                      <p:tavLst>
                                        <p:tav tm="0">
                                          <p:val>
                                            <p:fltVal val="-45"/>
                                          </p:val>
                                        </p:tav>
                                        <p:tav tm="69900">
                                          <p:val>
                                            <p:fltVal val="45"/>
                                          </p:val>
                                        </p:tav>
                                        <p:tav tm="100000">
                                          <p:val>
                                            <p:fltVal val="0"/>
                                          </p:val>
                                        </p:tav>
                                      </p:tavLst>
                                    </p:anim>
                                    <p:anim calcmode="lin" valueType="num">
                                      <p:cBhvr>
                                        <p:cTn id="34" dur="228" fill="hold">
                                          <p:stCondLst>
                                            <p:cond delay="0"/>
                                          </p:stCondLst>
                                        </p:cTn>
                                        <p:tgtEl>
                                          <p:spTgt spid="90128"/>
                                        </p:tgtEl>
                                        <p:attrNameLst>
                                          <p:attrName>ppt_y</p:attrName>
                                        </p:attrNameLst>
                                      </p:cBhvr>
                                      <p:tavLst>
                                        <p:tav tm="0">
                                          <p:val>
                                            <p:strVal val="#ppt_y-1"/>
                                          </p:val>
                                        </p:tav>
                                        <p:tav tm="100000">
                                          <p:val>
                                            <p:strVal val="#ppt_y-(0.354*#ppt_w-0.172*#ppt_h)"/>
                                          </p:val>
                                        </p:tav>
                                      </p:tavLst>
                                    </p:anim>
                                    <p:anim calcmode="lin" valueType="num">
                                      <p:cBhvr>
                                        <p:cTn id="35" dur="78" decel="50000" autoRev="1" fill="hold">
                                          <p:stCondLst>
                                            <p:cond delay="228"/>
                                          </p:stCondLst>
                                        </p:cTn>
                                        <p:tgtEl>
                                          <p:spTgt spid="90128"/>
                                        </p:tgtEl>
                                        <p:attrNameLst>
                                          <p:attrName>ppt_y</p:attrName>
                                        </p:attrNameLst>
                                      </p:cBhvr>
                                      <p:tavLst>
                                        <p:tav tm="0">
                                          <p:val>
                                            <p:strVal val="#ppt_y-(0.354*#ppt_w-0.172*#ppt_h)"/>
                                          </p:val>
                                        </p:tav>
                                        <p:tav tm="100000">
                                          <p:val>
                                            <p:strVal val="#ppt_y-(0.354*#ppt_w-0.172*#ppt_h)-#ppt_h/2"/>
                                          </p:val>
                                        </p:tav>
                                      </p:tavLst>
                                    </p:anim>
                                    <p:anim calcmode="lin" valueType="num">
                                      <p:cBhvr>
                                        <p:cTn id="36" dur="68" fill="hold">
                                          <p:stCondLst>
                                            <p:cond delay="432"/>
                                          </p:stCondLst>
                                        </p:cTn>
                                        <p:tgtEl>
                                          <p:spTgt spid="90128"/>
                                        </p:tgtEl>
                                        <p:attrNameLst>
                                          <p:attrName>ppt_y</p:attrName>
                                        </p:attrNameLst>
                                      </p:cBhvr>
                                      <p:tavLst>
                                        <p:tav tm="0">
                                          <p:val>
                                            <p:strVal val="#ppt_y-(0.354*#ppt_w-0.172*#ppt_h)"/>
                                          </p:val>
                                        </p:tav>
                                        <p:tav tm="100000">
                                          <p:val>
                                            <p:strVal val="#ppt_y"/>
                                          </p:val>
                                        </p:tav>
                                      </p:tavLst>
                                    </p:anim>
                                  </p:childTnLst>
                                </p:cTn>
                              </p:par>
                            </p:childTnLst>
                          </p:cTn>
                        </p:par>
                        <p:par>
                          <p:cTn id="37" fill="hold" nodeType="afterGroup">
                            <p:stCondLst>
                              <p:cond delay="11250"/>
                            </p:stCondLst>
                            <p:childTnLst>
                              <p:par>
                                <p:cTn id="38" presetID="30" presetClass="entr" presetSubtype="0" fill="hold" nodeType="afterEffect">
                                  <p:stCondLst>
                                    <p:cond delay="0"/>
                                  </p:stCondLst>
                                  <p:childTnLst>
                                    <p:set>
                                      <p:cBhvr>
                                        <p:cTn id="39" dur="1" fill="hold">
                                          <p:stCondLst>
                                            <p:cond delay="0"/>
                                          </p:stCondLst>
                                        </p:cTn>
                                        <p:tgtEl>
                                          <p:spTgt spid="90131"/>
                                        </p:tgtEl>
                                        <p:attrNameLst>
                                          <p:attrName>style.visibility</p:attrName>
                                        </p:attrNameLst>
                                      </p:cBhvr>
                                      <p:to>
                                        <p:strVal val="visible"/>
                                      </p:to>
                                    </p:set>
                                    <p:animEffect transition="in" filter="fade">
                                      <p:cBhvr>
                                        <p:cTn id="40" dur="4000" decel="100000"/>
                                        <p:tgtEl>
                                          <p:spTgt spid="90131"/>
                                        </p:tgtEl>
                                      </p:cBhvr>
                                    </p:animEffect>
                                    <p:anim calcmode="lin" valueType="num">
                                      <p:cBhvr>
                                        <p:cTn id="41" dur="4000" decel="100000" fill="hold"/>
                                        <p:tgtEl>
                                          <p:spTgt spid="90131"/>
                                        </p:tgtEl>
                                        <p:attrNameLst>
                                          <p:attrName>style.rotation</p:attrName>
                                        </p:attrNameLst>
                                      </p:cBhvr>
                                      <p:tavLst>
                                        <p:tav tm="0">
                                          <p:val>
                                            <p:fltVal val="-90"/>
                                          </p:val>
                                        </p:tav>
                                        <p:tav tm="100000">
                                          <p:val>
                                            <p:fltVal val="0"/>
                                          </p:val>
                                        </p:tav>
                                      </p:tavLst>
                                    </p:anim>
                                    <p:anim calcmode="lin" valueType="num">
                                      <p:cBhvr>
                                        <p:cTn id="42" dur="4000" decel="100000" fill="hold"/>
                                        <p:tgtEl>
                                          <p:spTgt spid="90131"/>
                                        </p:tgtEl>
                                        <p:attrNameLst>
                                          <p:attrName>ppt_x</p:attrName>
                                        </p:attrNameLst>
                                      </p:cBhvr>
                                      <p:tavLst>
                                        <p:tav tm="0">
                                          <p:val>
                                            <p:strVal val="#ppt_x+0.4"/>
                                          </p:val>
                                        </p:tav>
                                        <p:tav tm="100000">
                                          <p:val>
                                            <p:strVal val="#ppt_x-0.05"/>
                                          </p:val>
                                        </p:tav>
                                      </p:tavLst>
                                    </p:anim>
                                    <p:anim calcmode="lin" valueType="num">
                                      <p:cBhvr>
                                        <p:cTn id="43" dur="4000" decel="100000" fill="hold"/>
                                        <p:tgtEl>
                                          <p:spTgt spid="90131"/>
                                        </p:tgtEl>
                                        <p:attrNameLst>
                                          <p:attrName>ppt_y</p:attrName>
                                        </p:attrNameLst>
                                      </p:cBhvr>
                                      <p:tavLst>
                                        <p:tav tm="0">
                                          <p:val>
                                            <p:strVal val="#ppt_y-0.4"/>
                                          </p:val>
                                        </p:tav>
                                        <p:tav tm="100000">
                                          <p:val>
                                            <p:strVal val="#ppt_y+0.1"/>
                                          </p:val>
                                        </p:tav>
                                      </p:tavLst>
                                    </p:anim>
                                    <p:anim calcmode="lin" valueType="num">
                                      <p:cBhvr>
                                        <p:cTn id="44" dur="1000" accel="100000" fill="hold">
                                          <p:stCondLst>
                                            <p:cond delay="4000"/>
                                          </p:stCondLst>
                                        </p:cTn>
                                        <p:tgtEl>
                                          <p:spTgt spid="90131"/>
                                        </p:tgtEl>
                                        <p:attrNameLst>
                                          <p:attrName>ppt_x</p:attrName>
                                        </p:attrNameLst>
                                      </p:cBhvr>
                                      <p:tavLst>
                                        <p:tav tm="0">
                                          <p:val>
                                            <p:strVal val="#ppt_x-0.05"/>
                                          </p:val>
                                        </p:tav>
                                        <p:tav tm="100000">
                                          <p:val>
                                            <p:strVal val="#ppt_x"/>
                                          </p:val>
                                        </p:tav>
                                      </p:tavLst>
                                    </p:anim>
                                    <p:anim calcmode="lin" valueType="num">
                                      <p:cBhvr>
                                        <p:cTn id="45" dur="1000" accel="100000" fill="hold">
                                          <p:stCondLst>
                                            <p:cond delay="4000"/>
                                          </p:stCondLst>
                                        </p:cTn>
                                        <p:tgtEl>
                                          <p:spTgt spid="90131"/>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90132"/>
                                        </p:tgtEl>
                                        <p:attrNameLst>
                                          <p:attrName>style.visibility</p:attrName>
                                        </p:attrNameLst>
                                      </p:cBhvr>
                                      <p:to>
                                        <p:strVal val="visible"/>
                                      </p:to>
                                    </p:set>
                                    <p:animEffect transition="in" filter="fade">
                                      <p:cBhvr>
                                        <p:cTn id="48" dur="4000" decel="100000"/>
                                        <p:tgtEl>
                                          <p:spTgt spid="90132"/>
                                        </p:tgtEl>
                                      </p:cBhvr>
                                    </p:animEffect>
                                    <p:anim calcmode="lin" valueType="num">
                                      <p:cBhvr>
                                        <p:cTn id="49" dur="4000" decel="100000" fill="hold"/>
                                        <p:tgtEl>
                                          <p:spTgt spid="90132"/>
                                        </p:tgtEl>
                                        <p:attrNameLst>
                                          <p:attrName>style.rotation</p:attrName>
                                        </p:attrNameLst>
                                      </p:cBhvr>
                                      <p:tavLst>
                                        <p:tav tm="0">
                                          <p:val>
                                            <p:fltVal val="-90"/>
                                          </p:val>
                                        </p:tav>
                                        <p:tav tm="100000">
                                          <p:val>
                                            <p:fltVal val="0"/>
                                          </p:val>
                                        </p:tav>
                                      </p:tavLst>
                                    </p:anim>
                                    <p:anim calcmode="lin" valueType="num">
                                      <p:cBhvr>
                                        <p:cTn id="50" dur="4000" decel="100000" fill="hold"/>
                                        <p:tgtEl>
                                          <p:spTgt spid="90132"/>
                                        </p:tgtEl>
                                        <p:attrNameLst>
                                          <p:attrName>ppt_x</p:attrName>
                                        </p:attrNameLst>
                                      </p:cBhvr>
                                      <p:tavLst>
                                        <p:tav tm="0">
                                          <p:val>
                                            <p:strVal val="#ppt_x+0.4"/>
                                          </p:val>
                                        </p:tav>
                                        <p:tav tm="100000">
                                          <p:val>
                                            <p:strVal val="#ppt_x-0.05"/>
                                          </p:val>
                                        </p:tav>
                                      </p:tavLst>
                                    </p:anim>
                                    <p:anim calcmode="lin" valueType="num">
                                      <p:cBhvr>
                                        <p:cTn id="51" dur="4000" decel="100000" fill="hold"/>
                                        <p:tgtEl>
                                          <p:spTgt spid="90132"/>
                                        </p:tgtEl>
                                        <p:attrNameLst>
                                          <p:attrName>ppt_y</p:attrName>
                                        </p:attrNameLst>
                                      </p:cBhvr>
                                      <p:tavLst>
                                        <p:tav tm="0">
                                          <p:val>
                                            <p:strVal val="#ppt_y-0.4"/>
                                          </p:val>
                                        </p:tav>
                                        <p:tav tm="100000">
                                          <p:val>
                                            <p:strVal val="#ppt_y+0.1"/>
                                          </p:val>
                                        </p:tav>
                                      </p:tavLst>
                                    </p:anim>
                                    <p:anim calcmode="lin" valueType="num">
                                      <p:cBhvr>
                                        <p:cTn id="52" dur="1000" accel="100000" fill="hold">
                                          <p:stCondLst>
                                            <p:cond delay="4000"/>
                                          </p:stCondLst>
                                        </p:cTn>
                                        <p:tgtEl>
                                          <p:spTgt spid="90132"/>
                                        </p:tgtEl>
                                        <p:attrNameLst>
                                          <p:attrName>ppt_x</p:attrName>
                                        </p:attrNameLst>
                                      </p:cBhvr>
                                      <p:tavLst>
                                        <p:tav tm="0">
                                          <p:val>
                                            <p:strVal val="#ppt_x-0.05"/>
                                          </p:val>
                                        </p:tav>
                                        <p:tav tm="100000">
                                          <p:val>
                                            <p:strVal val="#ppt_x"/>
                                          </p:val>
                                        </p:tav>
                                      </p:tavLst>
                                    </p:anim>
                                    <p:anim calcmode="lin" valueType="num">
                                      <p:cBhvr>
                                        <p:cTn id="53" dur="1000" accel="100000" fill="hold">
                                          <p:stCondLst>
                                            <p:cond delay="4000"/>
                                          </p:stCondLst>
                                        </p:cTn>
                                        <p:tgtEl>
                                          <p:spTgt spid="90132"/>
                                        </p:tgtEl>
                                        <p:attrNameLst>
                                          <p:attrName>ppt_y</p:attrName>
                                        </p:attrNameLst>
                                      </p:cBhvr>
                                      <p:tavLst>
                                        <p:tav tm="0">
                                          <p:val>
                                            <p:strVal val="#ppt_y+0.1"/>
                                          </p:val>
                                        </p:tav>
                                        <p:tav tm="100000">
                                          <p:val>
                                            <p:strVal val="#ppt_y"/>
                                          </p:val>
                                        </p:tav>
                                      </p:tavLst>
                                    </p:anim>
                                  </p:childTnLst>
                                </p:cTn>
                              </p:par>
                              <p:par>
                                <p:cTn id="54" presetID="30" presetClass="entr" presetSubtype="0" fill="hold" nodeType="withEffect">
                                  <p:stCondLst>
                                    <p:cond delay="0"/>
                                  </p:stCondLst>
                                  <p:childTnLst>
                                    <p:set>
                                      <p:cBhvr>
                                        <p:cTn id="55" dur="1" fill="hold">
                                          <p:stCondLst>
                                            <p:cond delay="0"/>
                                          </p:stCondLst>
                                        </p:cTn>
                                        <p:tgtEl>
                                          <p:spTgt spid="90133"/>
                                        </p:tgtEl>
                                        <p:attrNameLst>
                                          <p:attrName>style.visibility</p:attrName>
                                        </p:attrNameLst>
                                      </p:cBhvr>
                                      <p:to>
                                        <p:strVal val="visible"/>
                                      </p:to>
                                    </p:set>
                                    <p:animEffect transition="in" filter="fade">
                                      <p:cBhvr>
                                        <p:cTn id="56" dur="4000" decel="100000"/>
                                        <p:tgtEl>
                                          <p:spTgt spid="90133"/>
                                        </p:tgtEl>
                                      </p:cBhvr>
                                    </p:animEffect>
                                    <p:anim calcmode="lin" valueType="num">
                                      <p:cBhvr>
                                        <p:cTn id="57" dur="4000" decel="100000" fill="hold"/>
                                        <p:tgtEl>
                                          <p:spTgt spid="90133"/>
                                        </p:tgtEl>
                                        <p:attrNameLst>
                                          <p:attrName>style.rotation</p:attrName>
                                        </p:attrNameLst>
                                      </p:cBhvr>
                                      <p:tavLst>
                                        <p:tav tm="0">
                                          <p:val>
                                            <p:fltVal val="-90"/>
                                          </p:val>
                                        </p:tav>
                                        <p:tav tm="100000">
                                          <p:val>
                                            <p:fltVal val="0"/>
                                          </p:val>
                                        </p:tav>
                                      </p:tavLst>
                                    </p:anim>
                                    <p:anim calcmode="lin" valueType="num">
                                      <p:cBhvr>
                                        <p:cTn id="58" dur="4000" decel="100000" fill="hold"/>
                                        <p:tgtEl>
                                          <p:spTgt spid="90133"/>
                                        </p:tgtEl>
                                        <p:attrNameLst>
                                          <p:attrName>ppt_x</p:attrName>
                                        </p:attrNameLst>
                                      </p:cBhvr>
                                      <p:tavLst>
                                        <p:tav tm="0">
                                          <p:val>
                                            <p:strVal val="#ppt_x+0.4"/>
                                          </p:val>
                                        </p:tav>
                                        <p:tav tm="100000">
                                          <p:val>
                                            <p:strVal val="#ppt_x-0.05"/>
                                          </p:val>
                                        </p:tav>
                                      </p:tavLst>
                                    </p:anim>
                                    <p:anim calcmode="lin" valueType="num">
                                      <p:cBhvr>
                                        <p:cTn id="59" dur="4000" decel="100000" fill="hold"/>
                                        <p:tgtEl>
                                          <p:spTgt spid="90133"/>
                                        </p:tgtEl>
                                        <p:attrNameLst>
                                          <p:attrName>ppt_y</p:attrName>
                                        </p:attrNameLst>
                                      </p:cBhvr>
                                      <p:tavLst>
                                        <p:tav tm="0">
                                          <p:val>
                                            <p:strVal val="#ppt_y-0.4"/>
                                          </p:val>
                                        </p:tav>
                                        <p:tav tm="100000">
                                          <p:val>
                                            <p:strVal val="#ppt_y+0.1"/>
                                          </p:val>
                                        </p:tav>
                                      </p:tavLst>
                                    </p:anim>
                                    <p:anim calcmode="lin" valueType="num">
                                      <p:cBhvr>
                                        <p:cTn id="60" dur="1000" accel="100000" fill="hold">
                                          <p:stCondLst>
                                            <p:cond delay="4000"/>
                                          </p:stCondLst>
                                        </p:cTn>
                                        <p:tgtEl>
                                          <p:spTgt spid="90133"/>
                                        </p:tgtEl>
                                        <p:attrNameLst>
                                          <p:attrName>ppt_x</p:attrName>
                                        </p:attrNameLst>
                                      </p:cBhvr>
                                      <p:tavLst>
                                        <p:tav tm="0">
                                          <p:val>
                                            <p:strVal val="#ppt_x-0.05"/>
                                          </p:val>
                                        </p:tav>
                                        <p:tav tm="100000">
                                          <p:val>
                                            <p:strVal val="#ppt_x"/>
                                          </p:val>
                                        </p:tav>
                                      </p:tavLst>
                                    </p:anim>
                                    <p:anim calcmode="lin" valueType="num">
                                      <p:cBhvr>
                                        <p:cTn id="61" dur="1000" accel="100000" fill="hold">
                                          <p:stCondLst>
                                            <p:cond delay="4000"/>
                                          </p:stCondLst>
                                        </p:cTn>
                                        <p:tgtEl>
                                          <p:spTgt spid="90133"/>
                                        </p:tgtEl>
                                        <p:attrNameLst>
                                          <p:attrName>ppt_y</p:attrName>
                                        </p:attrNameLst>
                                      </p:cBhvr>
                                      <p:tavLst>
                                        <p:tav tm="0">
                                          <p:val>
                                            <p:strVal val="#ppt_y+0.1"/>
                                          </p:val>
                                        </p:tav>
                                        <p:tav tm="100000">
                                          <p:val>
                                            <p:strVal val="#ppt_y"/>
                                          </p:val>
                                        </p:tav>
                                      </p:tavLst>
                                    </p:anim>
                                  </p:childTnLst>
                                </p:cTn>
                              </p:par>
                              <p:par>
                                <p:cTn id="62" presetID="30" presetClass="entr" presetSubtype="0" fill="hold" nodeType="withEffect">
                                  <p:stCondLst>
                                    <p:cond delay="0"/>
                                  </p:stCondLst>
                                  <p:childTnLst>
                                    <p:set>
                                      <p:cBhvr>
                                        <p:cTn id="63" dur="1" fill="hold">
                                          <p:stCondLst>
                                            <p:cond delay="0"/>
                                          </p:stCondLst>
                                        </p:cTn>
                                        <p:tgtEl>
                                          <p:spTgt spid="90134"/>
                                        </p:tgtEl>
                                        <p:attrNameLst>
                                          <p:attrName>style.visibility</p:attrName>
                                        </p:attrNameLst>
                                      </p:cBhvr>
                                      <p:to>
                                        <p:strVal val="visible"/>
                                      </p:to>
                                    </p:set>
                                    <p:animEffect transition="in" filter="fade">
                                      <p:cBhvr>
                                        <p:cTn id="64" dur="4000" decel="100000"/>
                                        <p:tgtEl>
                                          <p:spTgt spid="90134"/>
                                        </p:tgtEl>
                                      </p:cBhvr>
                                    </p:animEffect>
                                    <p:anim calcmode="lin" valueType="num">
                                      <p:cBhvr>
                                        <p:cTn id="65" dur="4000" decel="100000" fill="hold"/>
                                        <p:tgtEl>
                                          <p:spTgt spid="90134"/>
                                        </p:tgtEl>
                                        <p:attrNameLst>
                                          <p:attrName>style.rotation</p:attrName>
                                        </p:attrNameLst>
                                      </p:cBhvr>
                                      <p:tavLst>
                                        <p:tav tm="0">
                                          <p:val>
                                            <p:fltVal val="-90"/>
                                          </p:val>
                                        </p:tav>
                                        <p:tav tm="100000">
                                          <p:val>
                                            <p:fltVal val="0"/>
                                          </p:val>
                                        </p:tav>
                                      </p:tavLst>
                                    </p:anim>
                                    <p:anim calcmode="lin" valueType="num">
                                      <p:cBhvr>
                                        <p:cTn id="66" dur="4000" decel="100000" fill="hold"/>
                                        <p:tgtEl>
                                          <p:spTgt spid="90134"/>
                                        </p:tgtEl>
                                        <p:attrNameLst>
                                          <p:attrName>ppt_x</p:attrName>
                                        </p:attrNameLst>
                                      </p:cBhvr>
                                      <p:tavLst>
                                        <p:tav tm="0">
                                          <p:val>
                                            <p:strVal val="#ppt_x+0.4"/>
                                          </p:val>
                                        </p:tav>
                                        <p:tav tm="100000">
                                          <p:val>
                                            <p:strVal val="#ppt_x-0.05"/>
                                          </p:val>
                                        </p:tav>
                                      </p:tavLst>
                                    </p:anim>
                                    <p:anim calcmode="lin" valueType="num">
                                      <p:cBhvr>
                                        <p:cTn id="67" dur="4000" decel="100000" fill="hold"/>
                                        <p:tgtEl>
                                          <p:spTgt spid="90134"/>
                                        </p:tgtEl>
                                        <p:attrNameLst>
                                          <p:attrName>ppt_y</p:attrName>
                                        </p:attrNameLst>
                                      </p:cBhvr>
                                      <p:tavLst>
                                        <p:tav tm="0">
                                          <p:val>
                                            <p:strVal val="#ppt_y-0.4"/>
                                          </p:val>
                                        </p:tav>
                                        <p:tav tm="100000">
                                          <p:val>
                                            <p:strVal val="#ppt_y+0.1"/>
                                          </p:val>
                                        </p:tav>
                                      </p:tavLst>
                                    </p:anim>
                                    <p:anim calcmode="lin" valueType="num">
                                      <p:cBhvr>
                                        <p:cTn id="68" dur="1000" accel="100000" fill="hold">
                                          <p:stCondLst>
                                            <p:cond delay="4000"/>
                                          </p:stCondLst>
                                        </p:cTn>
                                        <p:tgtEl>
                                          <p:spTgt spid="90134"/>
                                        </p:tgtEl>
                                        <p:attrNameLst>
                                          <p:attrName>ppt_x</p:attrName>
                                        </p:attrNameLst>
                                      </p:cBhvr>
                                      <p:tavLst>
                                        <p:tav tm="0">
                                          <p:val>
                                            <p:strVal val="#ppt_x-0.05"/>
                                          </p:val>
                                        </p:tav>
                                        <p:tav tm="100000">
                                          <p:val>
                                            <p:strVal val="#ppt_x"/>
                                          </p:val>
                                        </p:tav>
                                      </p:tavLst>
                                    </p:anim>
                                    <p:anim calcmode="lin" valueType="num">
                                      <p:cBhvr>
                                        <p:cTn id="69" dur="1000" accel="100000" fill="hold">
                                          <p:stCondLst>
                                            <p:cond delay="4000"/>
                                          </p:stCondLst>
                                        </p:cTn>
                                        <p:tgtEl>
                                          <p:spTgt spid="90134"/>
                                        </p:tgtEl>
                                        <p:attrNameLst>
                                          <p:attrName>ppt_y</p:attrName>
                                        </p:attrNameLst>
                                      </p:cBhvr>
                                      <p:tavLst>
                                        <p:tav tm="0">
                                          <p:val>
                                            <p:strVal val="#ppt_y+0.1"/>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90135"/>
                                        </p:tgtEl>
                                        <p:attrNameLst>
                                          <p:attrName>style.visibility</p:attrName>
                                        </p:attrNameLst>
                                      </p:cBhvr>
                                      <p:to>
                                        <p:strVal val="visible"/>
                                      </p:to>
                                    </p:set>
                                    <p:animEffect transition="in" filter="fade">
                                      <p:cBhvr>
                                        <p:cTn id="72" dur="2000"/>
                                        <p:tgtEl>
                                          <p:spTgt spid="90135"/>
                                        </p:tgtEl>
                                      </p:cBhvr>
                                    </p:animEffect>
                                  </p:childTnLst>
                                </p:cTn>
                              </p:par>
                              <p:par>
                                <p:cTn id="73" presetID="1" presetClass="path" presetSubtype="0" repeatCount="indefinite" fill="hold" nodeType="withEffect">
                                  <p:stCondLst>
                                    <p:cond delay="0"/>
                                  </p:stCondLst>
                                  <p:childTnLst>
                                    <p:animMotion origin="layout" path="M -0.00209 6.8582E-7 C 0.00573 6.8582E-7 0.0125 0.01112 0.0125 0.02502 C 0.0125 0.03846 0.00573 0.05005 -0.00209 0.05005 C -0.01042 0.05005 -0.01667 0.03846 -0.01667 0.02502 C -0.01667 0.01112 -0.01042 6.8582E-7 -0.00209 6.8582E-7 Z " pathEditMode="relative" rAng="0" ptsTypes="fffff">
                                      <p:cBhvr>
                                        <p:cTn id="74" dur="5000" spd="-100000" fill="hold"/>
                                        <p:tgtEl>
                                          <p:spTgt spid="90135"/>
                                        </p:tgtEl>
                                        <p:attrNameLst>
                                          <p:attrName>ppt_x</p:attrName>
                                          <p:attrName>ppt_y</p:attrName>
                                        </p:attrNameLst>
                                      </p:cBhvr>
                                      <p:rCtr x="0" y="25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22" grpId="0"/>
      <p:bldP spid="90128" grpId="0"/>
      <p:bldP spid="90131" grpId="0" animBg="1"/>
      <p:bldP spid="90132" grpId="0" animBg="1"/>
      <p:bldP spid="90133" grpId="0" animBg="1"/>
      <p:bldP spid="90134" grpId="0" animBg="1"/>
      <p:bldP spid="90135" grpId="0" animBg="1"/>
      <p:bldP spid="9013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tomSmasher">
            <a:extLst>
              <a:ext uri="{FF2B5EF4-FFF2-40B4-BE49-F238E27FC236}">
                <a16:creationId xmlns:a16="http://schemas.microsoft.com/office/drawing/2014/main" id="{335D4DEC-B899-CFF4-B420-6A3BA3460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3">
            <a:extLst>
              <a:ext uri="{FF2B5EF4-FFF2-40B4-BE49-F238E27FC236}">
                <a16:creationId xmlns:a16="http://schemas.microsoft.com/office/drawing/2014/main" id="{73985D76-5893-1321-DB32-4677403417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5476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4">
            <a:extLst>
              <a:ext uri="{FF2B5EF4-FFF2-40B4-BE49-F238E27FC236}">
                <a16:creationId xmlns:a16="http://schemas.microsoft.com/office/drawing/2014/main" id="{C5988184-DACA-E2F9-CDF9-DBA8A1E7DBE4}"/>
              </a:ext>
            </a:extLst>
          </p:cNvPr>
          <p:cNvSpPr>
            <a:spLocks noChangeArrowheads="1"/>
          </p:cNvSpPr>
          <p:nvPr/>
        </p:nvSpPr>
        <p:spPr bwMode="auto">
          <a:xfrm>
            <a:off x="228600" y="3749675"/>
            <a:ext cx="8915400" cy="2838450"/>
          </a:xfrm>
          <a:prstGeom prst="rect">
            <a:avLst/>
          </a:prstGeom>
          <a:noFill/>
          <a:ln w="9525">
            <a:noFill/>
            <a:miter lim="800000"/>
            <a:headEnd/>
            <a:tailEnd/>
          </a:ln>
          <a:effectLst>
            <a:outerShdw dist="35921" dir="2700000" algn="ctr" rotWithShape="0">
              <a:schemeClr val="tx1"/>
            </a:outerShdw>
          </a:effectLst>
        </p:spPr>
        <p:txBody>
          <a:bodyPr anchor="ctr">
            <a:spAutoFit/>
          </a:bodyPr>
          <a:lstStyle/>
          <a:p>
            <a:pPr algn="l">
              <a:defRPr/>
            </a:pPr>
            <a:r>
              <a:rPr lang="en-US" sz="3600" b="1">
                <a:solidFill>
                  <a:srgbClr val="FFFF00"/>
                </a:solidFill>
              </a:rPr>
              <a:t>Tevatron</a:t>
            </a:r>
            <a:r>
              <a:rPr lang="en-US" sz="3600"/>
              <a:t> - </a:t>
            </a:r>
            <a:r>
              <a:rPr lang="en-US" sz="3600" b="1">
                <a:solidFill>
                  <a:srgbClr val="FFFF00"/>
                </a:solidFill>
              </a:rPr>
              <a:t>world's highest-energy particle accelerator.</a:t>
            </a:r>
            <a:br>
              <a:rPr lang="en-US" sz="3600" b="1">
                <a:solidFill>
                  <a:srgbClr val="FFFF00"/>
                </a:solidFill>
              </a:rPr>
            </a:br>
            <a:r>
              <a:rPr lang="en-US" sz="3600" b="1">
                <a:solidFill>
                  <a:srgbClr val="FFFF00"/>
                </a:solidFill>
              </a:rPr>
              <a:t>Four miles in circumference</a:t>
            </a:r>
          </a:p>
          <a:p>
            <a:pPr algn="l">
              <a:defRPr/>
            </a:pPr>
            <a:r>
              <a:rPr lang="en-US" sz="3600" b="1">
                <a:solidFill>
                  <a:srgbClr val="FFFF00"/>
                </a:solidFill>
              </a:rPr>
              <a:t> Particles go around at 99.9999% of the speed of light</a:t>
            </a:r>
            <a:r>
              <a:rPr lang="en-US" sz="2400" b="1">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xit" presetSubtype="0" fill="hold" nodeType="withEffect">
                                  <p:stCondLst>
                                    <p:cond delay="2000"/>
                                  </p:stCondLst>
                                  <p:childTnLst>
                                    <p:anim calcmode="lin" valueType="num">
                                      <p:cBhvr>
                                        <p:cTn id="6" dur="5000"/>
                                        <p:tgtEl>
                                          <p:spTgt spid="101379"/>
                                        </p:tgtEl>
                                        <p:attrNameLst>
                                          <p:attrName>ppt_w</p:attrName>
                                        </p:attrNameLst>
                                      </p:cBhvr>
                                      <p:tavLst>
                                        <p:tav tm="0">
                                          <p:val>
                                            <p:strVal val="ppt_w"/>
                                          </p:val>
                                        </p:tav>
                                        <p:tav tm="100000">
                                          <p:val>
                                            <p:fltVal val="0"/>
                                          </p:val>
                                        </p:tav>
                                      </p:tavLst>
                                    </p:anim>
                                    <p:anim calcmode="lin" valueType="num">
                                      <p:cBhvr>
                                        <p:cTn id="7" dur="5000"/>
                                        <p:tgtEl>
                                          <p:spTgt spid="101379"/>
                                        </p:tgtEl>
                                        <p:attrNameLst>
                                          <p:attrName>ppt_h</p:attrName>
                                        </p:attrNameLst>
                                      </p:cBhvr>
                                      <p:tavLst>
                                        <p:tav tm="0">
                                          <p:val>
                                            <p:strVal val="ppt_h"/>
                                          </p:val>
                                        </p:tav>
                                        <p:tav tm="100000">
                                          <p:val>
                                            <p:fltVal val="0"/>
                                          </p:val>
                                        </p:tav>
                                      </p:tavLst>
                                    </p:anim>
                                    <p:animEffect transition="out" filter="fade">
                                      <p:cBhvr>
                                        <p:cTn id="8" dur="5000"/>
                                        <p:tgtEl>
                                          <p:spTgt spid="101379"/>
                                        </p:tgtEl>
                                      </p:cBhvr>
                                    </p:animEffect>
                                    <p:set>
                                      <p:cBhvr>
                                        <p:cTn id="9" dur="1" fill="hold">
                                          <p:stCondLst>
                                            <p:cond delay="4999"/>
                                          </p:stCondLst>
                                        </p:cTn>
                                        <p:tgtEl>
                                          <p:spTgt spid="1013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4545"/>
            </a:gs>
          </a:gsLst>
          <a:lin ang="5400000" scaled="1"/>
        </a:gradFill>
        <a:effectLst/>
      </p:bgPr>
    </p:bg>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E12F4D38-6203-F9CA-C619-A96A89F1067E}"/>
              </a:ext>
            </a:extLst>
          </p:cNvPr>
          <p:cNvSpPr>
            <a:spLocks noChangeArrowheads="1"/>
          </p:cNvSpPr>
          <p:nvPr/>
        </p:nvSpPr>
        <p:spPr bwMode="auto">
          <a:xfrm>
            <a:off x="304800" y="1797050"/>
            <a:ext cx="8991600" cy="762000"/>
          </a:xfrm>
          <a:prstGeom prst="rect">
            <a:avLst/>
          </a:prstGeom>
          <a:noFill/>
          <a:ln w="9525">
            <a:noFill/>
            <a:miter lim="800000"/>
            <a:headEnd/>
            <a:tailEnd/>
          </a:ln>
          <a:effectLst>
            <a:outerShdw dist="40161" dir="1106097" algn="ctr" rotWithShape="0">
              <a:srgbClr val="22BDEE"/>
            </a:outerShdw>
          </a:effectLst>
        </p:spPr>
        <p:txBody>
          <a:bodyPr>
            <a:spAutoFit/>
          </a:bodyPr>
          <a:lstStyle/>
          <a:p>
            <a:pPr algn="l">
              <a:defRPr/>
            </a:pPr>
            <a:r>
              <a:rPr lang="en-US" sz="4400" b="1">
                <a:latin typeface="Verdana" pitchFamily="34" charset="0"/>
              </a:rPr>
              <a:t>Forces        &amp;       Particles</a:t>
            </a:r>
          </a:p>
        </p:txBody>
      </p:sp>
      <p:sp>
        <p:nvSpPr>
          <p:cNvPr id="10245" name="Rectangle 5">
            <a:extLst>
              <a:ext uri="{FF2B5EF4-FFF2-40B4-BE49-F238E27FC236}">
                <a16:creationId xmlns:a16="http://schemas.microsoft.com/office/drawing/2014/main" id="{268D7C15-FAD0-5CFB-F533-DEB8EE0AA6A5}"/>
              </a:ext>
            </a:extLst>
          </p:cNvPr>
          <p:cNvSpPr>
            <a:spLocks noChangeArrowheads="1"/>
          </p:cNvSpPr>
          <p:nvPr/>
        </p:nvSpPr>
        <p:spPr bwMode="auto">
          <a:xfrm>
            <a:off x="304800" y="2895600"/>
            <a:ext cx="8915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t>Gravity                             Matter</a:t>
            </a:r>
          </a:p>
          <a:p>
            <a:pPr algn="l" eaLnBrk="1" hangingPunct="1"/>
            <a:r>
              <a:rPr lang="en-US" altLang="en-US" sz="2400" b="1"/>
              <a:t>    </a:t>
            </a:r>
          </a:p>
          <a:p>
            <a:pPr algn="l" eaLnBrk="1" hangingPunct="1"/>
            <a:r>
              <a:rPr lang="en-US" altLang="en-US" sz="4000" b="1"/>
              <a:t>Magnetism                       Anti-Matter</a:t>
            </a:r>
          </a:p>
          <a:p>
            <a:pPr algn="l" eaLnBrk="1" hangingPunct="1"/>
            <a:endParaRPr lang="en-US" altLang="en-US" sz="2400" b="1"/>
          </a:p>
          <a:p>
            <a:pPr algn="l" eaLnBrk="1" hangingPunct="1"/>
            <a:r>
              <a:rPr lang="en-US" altLang="en-US" sz="3600" b="1">
                <a:solidFill>
                  <a:srgbClr val="333333"/>
                </a:solidFill>
              </a:rPr>
              <a:t>Strong Nuclear Forces</a:t>
            </a:r>
          </a:p>
          <a:p>
            <a:pPr algn="l" eaLnBrk="1" hangingPunct="1"/>
            <a:endParaRPr lang="en-US" altLang="en-US" sz="2400" b="1">
              <a:solidFill>
                <a:srgbClr val="333333"/>
              </a:solidFill>
            </a:endParaRPr>
          </a:p>
          <a:p>
            <a:pPr algn="l" eaLnBrk="1" hangingPunct="1"/>
            <a:r>
              <a:rPr lang="en-US" altLang="en-US" sz="3600" b="1">
                <a:solidFill>
                  <a:srgbClr val="333333"/>
                </a:solidFill>
              </a:rPr>
              <a:t>Weak Nuclear Forces</a:t>
            </a:r>
          </a:p>
          <a:p>
            <a:pPr algn="l" eaLnBrk="1" hangingPunct="1"/>
            <a:endParaRPr lang="en-US" altLang="en-US" sz="3600" b="1">
              <a:solidFill>
                <a:schemeClr val="bg2"/>
              </a:solidFill>
            </a:endParaRPr>
          </a:p>
        </p:txBody>
      </p:sp>
      <p:sp>
        <p:nvSpPr>
          <p:cNvPr id="10246" name="Rectangle 6">
            <a:extLst>
              <a:ext uri="{FF2B5EF4-FFF2-40B4-BE49-F238E27FC236}">
                <a16:creationId xmlns:a16="http://schemas.microsoft.com/office/drawing/2014/main" id="{39075442-F5E0-B9AE-F11D-F70B422A7F9A}"/>
              </a:ext>
            </a:extLst>
          </p:cNvPr>
          <p:cNvSpPr>
            <a:spLocks noChangeArrowheads="1"/>
          </p:cNvSpPr>
          <p:nvPr/>
        </p:nvSpPr>
        <p:spPr bwMode="auto">
          <a:xfrm>
            <a:off x="76200" y="76200"/>
            <a:ext cx="8534400" cy="1190625"/>
          </a:xfrm>
          <a:prstGeom prst="rect">
            <a:avLst/>
          </a:prstGeom>
          <a:noFill/>
          <a:ln w="9525">
            <a:noFill/>
            <a:miter lim="800000"/>
            <a:headEnd/>
            <a:tailEnd/>
          </a:ln>
          <a:effectLst/>
        </p:spPr>
        <p:txBody>
          <a:bodyPr>
            <a:spAutoFit/>
          </a:bodyPr>
          <a:lstStyle/>
          <a:p>
            <a:pPr algn="l">
              <a:defRPr/>
            </a:pPr>
            <a:r>
              <a:rPr lang="en-US" sz="3600" b="1">
                <a:solidFill>
                  <a:srgbClr val="0066FF"/>
                </a:solidFill>
                <a:effectLst>
                  <a:outerShdw blurRad="38100" dist="38100" dir="2700000" algn="tl">
                    <a:srgbClr val="000000"/>
                  </a:outerShdw>
                </a:effectLst>
                <a:latin typeface="Verdana" pitchFamily="34" charset="0"/>
              </a:rPr>
              <a:t>EVERYTHING</a:t>
            </a:r>
            <a:r>
              <a:rPr lang="en-US" sz="3600" b="1">
                <a:latin typeface="Verdana" pitchFamily="34" charset="0"/>
              </a:rPr>
              <a:t> in the Universe can be divided up into . . .</a:t>
            </a:r>
          </a:p>
        </p:txBody>
      </p:sp>
      <p:sp>
        <p:nvSpPr>
          <p:cNvPr id="10247" name="Line 7">
            <a:extLst>
              <a:ext uri="{FF2B5EF4-FFF2-40B4-BE49-F238E27FC236}">
                <a16:creationId xmlns:a16="http://schemas.microsoft.com/office/drawing/2014/main" id="{6D33423E-ABF1-1C6D-1335-4DC6911F7B21}"/>
              </a:ext>
            </a:extLst>
          </p:cNvPr>
          <p:cNvSpPr>
            <a:spLocks noChangeShapeType="1"/>
          </p:cNvSpPr>
          <p:nvPr/>
        </p:nvSpPr>
        <p:spPr bwMode="auto">
          <a:xfrm>
            <a:off x="152400" y="2895600"/>
            <a:ext cx="8763000" cy="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10249" name="Line 9">
            <a:extLst>
              <a:ext uri="{FF2B5EF4-FFF2-40B4-BE49-F238E27FC236}">
                <a16:creationId xmlns:a16="http://schemas.microsoft.com/office/drawing/2014/main" id="{254ABB1B-2AA6-2628-0E5D-113CC528F287}"/>
              </a:ext>
            </a:extLst>
          </p:cNvPr>
          <p:cNvSpPr>
            <a:spLocks noChangeShapeType="1"/>
          </p:cNvSpPr>
          <p:nvPr/>
        </p:nvSpPr>
        <p:spPr bwMode="auto">
          <a:xfrm>
            <a:off x="5410200" y="2895600"/>
            <a:ext cx="0" cy="3657600"/>
          </a:xfrm>
          <a:prstGeom prst="line">
            <a:avLst/>
          </a:prstGeom>
          <a:noFill/>
          <a:ln w="101600">
            <a:solidFill>
              <a:srgbClr val="0000FF"/>
            </a:solidFill>
            <a:round/>
            <a:headEnd/>
            <a:tailEnd/>
          </a:ln>
          <a:effectLst>
            <a:outerShdw dist="68392" dir="1308085" algn="ctr" rotWithShape="0">
              <a:schemeClr val="bg2"/>
            </a:outerShdw>
          </a:effectLst>
        </p:spPr>
        <p:txBody>
          <a:bodyPr/>
          <a:lstStyle/>
          <a:p>
            <a:pPr>
              <a:defRPr/>
            </a:pPr>
            <a:endParaRPr lang="en-GB"/>
          </a:p>
        </p:txBody>
      </p:sp>
      <p:sp>
        <p:nvSpPr>
          <p:cNvPr id="10251" name="AutoShape 11">
            <a:extLst>
              <a:ext uri="{FF2B5EF4-FFF2-40B4-BE49-F238E27FC236}">
                <a16:creationId xmlns:a16="http://schemas.microsoft.com/office/drawing/2014/main" id="{16F093B5-4816-0FCD-ED65-18523DEC77A9}"/>
              </a:ext>
            </a:extLst>
          </p:cNvPr>
          <p:cNvSpPr>
            <a:spLocks noChangeArrowheads="1"/>
          </p:cNvSpPr>
          <p:nvPr/>
        </p:nvSpPr>
        <p:spPr bwMode="auto">
          <a:xfrm>
            <a:off x="76200" y="31242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CC0000"/>
              </a:gs>
              <a:gs pos="100000">
                <a:srgbClr val="5E0000"/>
              </a:gs>
            </a:gsLst>
            <a:path path="rect">
              <a:fillToRect t="100000" r="10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252" name="AutoShape 12">
            <a:extLst>
              <a:ext uri="{FF2B5EF4-FFF2-40B4-BE49-F238E27FC236}">
                <a16:creationId xmlns:a16="http://schemas.microsoft.com/office/drawing/2014/main" id="{D05B5922-65D1-1DD4-ABCF-03BF71F38F5B}"/>
              </a:ext>
            </a:extLst>
          </p:cNvPr>
          <p:cNvSpPr>
            <a:spLocks noChangeArrowheads="1"/>
          </p:cNvSpPr>
          <p:nvPr/>
        </p:nvSpPr>
        <p:spPr bwMode="auto">
          <a:xfrm>
            <a:off x="76200" y="41148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CC0000"/>
              </a:gs>
              <a:gs pos="100000">
                <a:srgbClr val="5E0000"/>
              </a:gs>
            </a:gsLst>
            <a:path path="rect">
              <a:fillToRect t="100000" r="10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253" name="AutoShape 13">
            <a:extLst>
              <a:ext uri="{FF2B5EF4-FFF2-40B4-BE49-F238E27FC236}">
                <a16:creationId xmlns:a16="http://schemas.microsoft.com/office/drawing/2014/main" id="{E5106C91-D6DF-5A51-5A00-DD6E2DA76374}"/>
              </a:ext>
            </a:extLst>
          </p:cNvPr>
          <p:cNvSpPr>
            <a:spLocks noChangeArrowheads="1"/>
          </p:cNvSpPr>
          <p:nvPr/>
        </p:nvSpPr>
        <p:spPr bwMode="auto">
          <a:xfrm>
            <a:off x="76200" y="50292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CC0000"/>
              </a:gs>
              <a:gs pos="100000">
                <a:srgbClr val="5E0000"/>
              </a:gs>
            </a:gsLst>
            <a:path path="rect">
              <a:fillToRect t="100000" r="10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254" name="AutoShape 14">
            <a:extLst>
              <a:ext uri="{FF2B5EF4-FFF2-40B4-BE49-F238E27FC236}">
                <a16:creationId xmlns:a16="http://schemas.microsoft.com/office/drawing/2014/main" id="{136FD00C-9676-AC2A-5E76-6CE964FBCA2C}"/>
              </a:ext>
            </a:extLst>
          </p:cNvPr>
          <p:cNvSpPr>
            <a:spLocks noChangeArrowheads="1"/>
          </p:cNvSpPr>
          <p:nvPr/>
        </p:nvSpPr>
        <p:spPr bwMode="auto">
          <a:xfrm>
            <a:off x="76200" y="59436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CC0000"/>
              </a:gs>
              <a:gs pos="100000">
                <a:srgbClr val="5E0000"/>
              </a:gs>
            </a:gsLst>
            <a:path path="rect">
              <a:fillToRect t="100000" r="10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255" name="AutoShape 15">
            <a:extLst>
              <a:ext uri="{FF2B5EF4-FFF2-40B4-BE49-F238E27FC236}">
                <a16:creationId xmlns:a16="http://schemas.microsoft.com/office/drawing/2014/main" id="{9C1657AD-5143-450A-8091-A4A64FD7FDCA}"/>
              </a:ext>
            </a:extLst>
          </p:cNvPr>
          <p:cNvSpPr>
            <a:spLocks noChangeArrowheads="1"/>
          </p:cNvSpPr>
          <p:nvPr/>
        </p:nvSpPr>
        <p:spPr bwMode="auto">
          <a:xfrm>
            <a:off x="5943600" y="41148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CC0000"/>
              </a:gs>
              <a:gs pos="100000">
                <a:srgbClr val="5E0000"/>
              </a:gs>
            </a:gsLst>
            <a:path path="rect">
              <a:fillToRect t="100000" r="10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256" name="AutoShape 16">
            <a:extLst>
              <a:ext uri="{FF2B5EF4-FFF2-40B4-BE49-F238E27FC236}">
                <a16:creationId xmlns:a16="http://schemas.microsoft.com/office/drawing/2014/main" id="{3BF1712A-CFCD-8A18-1538-250BB3D365FC}"/>
              </a:ext>
            </a:extLst>
          </p:cNvPr>
          <p:cNvSpPr>
            <a:spLocks noChangeArrowheads="1"/>
          </p:cNvSpPr>
          <p:nvPr/>
        </p:nvSpPr>
        <p:spPr bwMode="auto">
          <a:xfrm>
            <a:off x="5943600" y="31242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CC0000"/>
              </a:gs>
              <a:gs pos="100000">
                <a:srgbClr val="5E0000"/>
              </a:gs>
            </a:gsLst>
            <a:path path="rect">
              <a:fillToRect t="100000" r="10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fill="hold"/>
                                        <p:tgtEl>
                                          <p:spTgt spid="10246"/>
                                        </p:tgtEl>
                                        <p:attrNameLst>
                                          <p:attrName>ppt_w</p:attrName>
                                        </p:attrNameLst>
                                      </p:cBhvr>
                                      <p:tavLst>
                                        <p:tav tm="0">
                                          <p:val>
                                            <p:strVal val="#ppt_w*0.70"/>
                                          </p:val>
                                        </p:tav>
                                        <p:tav tm="100000">
                                          <p:val>
                                            <p:strVal val="#ppt_w"/>
                                          </p:val>
                                        </p:tav>
                                      </p:tavLst>
                                    </p:anim>
                                    <p:anim calcmode="lin" valueType="num">
                                      <p:cBhvr>
                                        <p:cTn id="8" dur="1000" fill="hold"/>
                                        <p:tgtEl>
                                          <p:spTgt spid="10246"/>
                                        </p:tgtEl>
                                        <p:attrNameLst>
                                          <p:attrName>ppt_h</p:attrName>
                                        </p:attrNameLst>
                                      </p:cBhvr>
                                      <p:tavLst>
                                        <p:tav tm="0">
                                          <p:val>
                                            <p:strVal val="#ppt_h"/>
                                          </p:val>
                                        </p:tav>
                                        <p:tav tm="100000">
                                          <p:val>
                                            <p:strVal val="#ppt_h"/>
                                          </p:val>
                                        </p:tav>
                                      </p:tavLst>
                                    </p:anim>
                                    <p:animEffect transition="in" filter="fade">
                                      <p:cBhvr>
                                        <p:cTn id="9" dur="1000"/>
                                        <p:tgtEl>
                                          <p:spTgt spid="10246"/>
                                        </p:tgtEl>
                                      </p:cBhvr>
                                    </p:animEffect>
                                  </p:childTnLst>
                                </p:cTn>
                              </p:par>
                            </p:childTnLst>
                          </p:cTn>
                        </p:par>
                        <p:par>
                          <p:cTn id="10" fill="hold" nodeType="afterGroup">
                            <p:stCondLst>
                              <p:cond delay="1000"/>
                            </p:stCondLst>
                            <p:childTnLst>
                              <p:par>
                                <p:cTn id="11" presetID="22" presetClass="entr" presetSubtype="8" fill="hold" nodeType="afterEffect">
                                  <p:stCondLst>
                                    <p:cond delay="2500"/>
                                  </p:stCondLst>
                                  <p:childTnLst>
                                    <p:set>
                                      <p:cBhvr>
                                        <p:cTn id="12" dur="1" fill="hold">
                                          <p:stCondLst>
                                            <p:cond delay="0"/>
                                          </p:stCondLst>
                                        </p:cTn>
                                        <p:tgtEl>
                                          <p:spTgt spid="10244"/>
                                        </p:tgtEl>
                                        <p:attrNameLst>
                                          <p:attrName>style.visibility</p:attrName>
                                        </p:attrNameLst>
                                      </p:cBhvr>
                                      <p:to>
                                        <p:strVal val="visible"/>
                                      </p:to>
                                    </p:set>
                                    <p:animEffect transition="in" filter="wipe(left)">
                                      <p:cBhvr>
                                        <p:cTn id="13" dur="500"/>
                                        <p:tgtEl>
                                          <p:spTgt spid="102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nodeType="clickEffect">
                                  <p:stCondLst>
                                    <p:cond delay="0"/>
                                  </p:stCondLst>
                                  <p:iterate type="wd">
                                    <p:tmPct val="10000"/>
                                  </p:iterate>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450">
                                          <p:stCondLst>
                                            <p:cond delay="0"/>
                                          </p:stCondLst>
                                        </p:cTn>
                                        <p:tgtEl>
                                          <p:spTgt spid="10245"/>
                                        </p:tgtEl>
                                      </p:cBhvr>
                                    </p:animEffect>
                                    <p:anim calcmode="lin" valueType="num">
                                      <p:cBhvr>
                                        <p:cTn id="19" dur="4555" tmFilter="0,0; 0.14,0.36; 0.43,0.73; 0.71,0.91; 1.0,1.0">
                                          <p:stCondLst>
                                            <p:cond delay="0"/>
                                          </p:stCondLst>
                                        </p:cTn>
                                        <p:tgtEl>
                                          <p:spTgt spid="10245"/>
                                        </p:tgtEl>
                                        <p:attrNameLst>
                                          <p:attrName>ppt_x</p:attrName>
                                        </p:attrNameLst>
                                      </p:cBhvr>
                                      <p:tavLst>
                                        <p:tav tm="0">
                                          <p:val>
                                            <p:strVal val="#ppt_x-0.25"/>
                                          </p:val>
                                        </p:tav>
                                        <p:tav tm="100000">
                                          <p:val>
                                            <p:strVal val="#ppt_x"/>
                                          </p:val>
                                        </p:tav>
                                      </p:tavLst>
                                    </p:anim>
                                    <p:anim calcmode="lin" valueType="num">
                                      <p:cBhvr>
                                        <p:cTn id="20" dur="1660" tmFilter="0.0,0.0; 0.25,0.07; 0.50,0.2; 0.75,0.467; 1.0,1.0">
                                          <p:stCondLst>
                                            <p:cond delay="0"/>
                                          </p:stCondLst>
                                        </p:cTn>
                                        <p:tgtEl>
                                          <p:spTgt spid="10245"/>
                                        </p:tgtEl>
                                        <p:attrNameLst>
                                          <p:attrName>ppt_y</p:attrName>
                                        </p:attrNameLst>
                                      </p:cBhvr>
                                      <p:tavLst>
                                        <p:tav tm="0" fmla="#ppt_y-sin(pi*$)/3">
                                          <p:val>
                                            <p:fltVal val="0.5"/>
                                          </p:val>
                                        </p:tav>
                                        <p:tav tm="100000">
                                          <p:val>
                                            <p:fltVal val="1"/>
                                          </p:val>
                                        </p:tav>
                                      </p:tavLst>
                                    </p:anim>
                                    <p:anim calcmode="lin" valueType="num">
                                      <p:cBhvr>
                                        <p:cTn id="21" dur="1660" tmFilter="0, 0; 0.125,0.2665; 0.25,0.4; 0.375,0.465; 0.5,0.5;  0.625,0.535; 0.75,0.6; 0.875,0.7335; 1,1">
                                          <p:stCondLst>
                                            <p:cond delay="1660"/>
                                          </p:stCondLst>
                                        </p:cTn>
                                        <p:tgtEl>
                                          <p:spTgt spid="10245"/>
                                        </p:tgtEl>
                                        <p:attrNameLst>
                                          <p:attrName>ppt_y</p:attrName>
                                        </p:attrNameLst>
                                      </p:cBhvr>
                                      <p:tavLst>
                                        <p:tav tm="0" fmla="#ppt_y-sin(pi*$)/9">
                                          <p:val>
                                            <p:fltVal val="0"/>
                                          </p:val>
                                        </p:tav>
                                        <p:tav tm="100000">
                                          <p:val>
                                            <p:fltVal val="1"/>
                                          </p:val>
                                        </p:tav>
                                      </p:tavLst>
                                    </p:anim>
                                    <p:anim calcmode="lin" valueType="num">
                                      <p:cBhvr>
                                        <p:cTn id="22" dur="830" tmFilter="0, 0; 0.125,0.2665; 0.25,0.4; 0.375,0.465; 0.5,0.5;  0.625,0.535; 0.75,0.6; 0.875,0.7335; 1,1">
                                          <p:stCondLst>
                                            <p:cond delay="3310"/>
                                          </p:stCondLst>
                                        </p:cTn>
                                        <p:tgtEl>
                                          <p:spTgt spid="10245"/>
                                        </p:tgtEl>
                                        <p:attrNameLst>
                                          <p:attrName>ppt_y</p:attrName>
                                        </p:attrNameLst>
                                      </p:cBhvr>
                                      <p:tavLst>
                                        <p:tav tm="0" fmla="#ppt_y-sin(pi*$)/27">
                                          <p:val>
                                            <p:fltVal val="0"/>
                                          </p:val>
                                        </p:tav>
                                        <p:tav tm="100000">
                                          <p:val>
                                            <p:fltVal val="1"/>
                                          </p:val>
                                        </p:tav>
                                      </p:tavLst>
                                    </p:anim>
                                    <p:anim calcmode="lin" valueType="num">
                                      <p:cBhvr>
                                        <p:cTn id="23" dur="410" tmFilter="0, 0; 0.125,0.2665; 0.25,0.4; 0.375,0.465; 0.5,0.5;  0.625,0.535; 0.75,0.6; 0.875,0.7335; 1,1">
                                          <p:stCondLst>
                                            <p:cond delay="4140"/>
                                          </p:stCondLst>
                                        </p:cTn>
                                        <p:tgtEl>
                                          <p:spTgt spid="10245"/>
                                        </p:tgtEl>
                                        <p:attrNameLst>
                                          <p:attrName>ppt_y</p:attrName>
                                        </p:attrNameLst>
                                      </p:cBhvr>
                                      <p:tavLst>
                                        <p:tav tm="0" fmla="#ppt_y-sin(pi*$)/81">
                                          <p:val>
                                            <p:fltVal val="0"/>
                                          </p:val>
                                        </p:tav>
                                        <p:tav tm="100000">
                                          <p:val>
                                            <p:fltVal val="1"/>
                                          </p:val>
                                        </p:tav>
                                      </p:tavLst>
                                    </p:anim>
                                    <p:animScale>
                                      <p:cBhvr>
                                        <p:cTn id="24" dur="65">
                                          <p:stCondLst>
                                            <p:cond delay="1625"/>
                                          </p:stCondLst>
                                        </p:cTn>
                                        <p:tgtEl>
                                          <p:spTgt spid="10245"/>
                                        </p:tgtEl>
                                      </p:cBhvr>
                                      <p:to x="100000" y="60000"/>
                                    </p:animScale>
                                    <p:animScale>
                                      <p:cBhvr>
                                        <p:cTn id="25" dur="415" decel="50000">
                                          <p:stCondLst>
                                            <p:cond delay="1690"/>
                                          </p:stCondLst>
                                        </p:cTn>
                                        <p:tgtEl>
                                          <p:spTgt spid="10245"/>
                                        </p:tgtEl>
                                      </p:cBhvr>
                                      <p:to x="100000" y="100000"/>
                                    </p:animScale>
                                    <p:animScale>
                                      <p:cBhvr>
                                        <p:cTn id="26" dur="65">
                                          <p:stCondLst>
                                            <p:cond delay="3280"/>
                                          </p:stCondLst>
                                        </p:cTn>
                                        <p:tgtEl>
                                          <p:spTgt spid="10245"/>
                                        </p:tgtEl>
                                      </p:cBhvr>
                                      <p:to x="100000" y="80000"/>
                                    </p:animScale>
                                    <p:animScale>
                                      <p:cBhvr>
                                        <p:cTn id="27" dur="415" decel="50000">
                                          <p:stCondLst>
                                            <p:cond delay="3345"/>
                                          </p:stCondLst>
                                        </p:cTn>
                                        <p:tgtEl>
                                          <p:spTgt spid="10245"/>
                                        </p:tgtEl>
                                      </p:cBhvr>
                                      <p:to x="100000" y="100000"/>
                                    </p:animScale>
                                    <p:animScale>
                                      <p:cBhvr>
                                        <p:cTn id="28" dur="65">
                                          <p:stCondLst>
                                            <p:cond delay="4105"/>
                                          </p:stCondLst>
                                        </p:cTn>
                                        <p:tgtEl>
                                          <p:spTgt spid="10245"/>
                                        </p:tgtEl>
                                      </p:cBhvr>
                                      <p:to x="100000" y="90000"/>
                                    </p:animScale>
                                    <p:animScale>
                                      <p:cBhvr>
                                        <p:cTn id="29" dur="415" decel="50000">
                                          <p:stCondLst>
                                            <p:cond delay="4170"/>
                                          </p:stCondLst>
                                        </p:cTn>
                                        <p:tgtEl>
                                          <p:spTgt spid="10245"/>
                                        </p:tgtEl>
                                      </p:cBhvr>
                                      <p:to x="100000" y="100000"/>
                                    </p:animScale>
                                    <p:animScale>
                                      <p:cBhvr>
                                        <p:cTn id="30" dur="65">
                                          <p:stCondLst>
                                            <p:cond delay="4520"/>
                                          </p:stCondLst>
                                        </p:cTn>
                                        <p:tgtEl>
                                          <p:spTgt spid="10245"/>
                                        </p:tgtEl>
                                      </p:cBhvr>
                                      <p:to x="100000" y="95000"/>
                                    </p:animScale>
                                    <p:animScale>
                                      <p:cBhvr>
                                        <p:cTn id="31" dur="415" decel="50000">
                                          <p:stCondLst>
                                            <p:cond delay="4585"/>
                                          </p:stCondLst>
                                        </p:cTn>
                                        <p:tgtEl>
                                          <p:spTgt spid="10245"/>
                                        </p:tgtEl>
                                      </p:cBhvr>
                                      <p:to x="100000" y="100000"/>
                                    </p:animScale>
                                  </p:childTnLst>
                                </p:cTn>
                              </p:par>
                              <p:par>
                                <p:cTn id="32" presetID="2" presetClass="entr" presetSubtype="4" fill="hold" nodeType="withEffect">
                                  <p:stCondLst>
                                    <p:cond delay="0"/>
                                  </p:stCondLst>
                                  <p:childTnLst>
                                    <p:set>
                                      <p:cBhvr>
                                        <p:cTn id="33" dur="1" fill="hold">
                                          <p:stCondLst>
                                            <p:cond delay="0"/>
                                          </p:stCondLst>
                                        </p:cTn>
                                        <p:tgtEl>
                                          <p:spTgt spid="10256"/>
                                        </p:tgtEl>
                                        <p:attrNameLst>
                                          <p:attrName>style.visibility</p:attrName>
                                        </p:attrNameLst>
                                      </p:cBhvr>
                                      <p:to>
                                        <p:strVal val="visible"/>
                                      </p:to>
                                    </p:set>
                                    <p:anim calcmode="lin" valueType="num">
                                      <p:cBhvr additive="base">
                                        <p:cTn id="34" dur="2000" fill="hold"/>
                                        <p:tgtEl>
                                          <p:spTgt spid="10256"/>
                                        </p:tgtEl>
                                        <p:attrNameLst>
                                          <p:attrName>ppt_x</p:attrName>
                                        </p:attrNameLst>
                                      </p:cBhvr>
                                      <p:tavLst>
                                        <p:tav tm="0">
                                          <p:val>
                                            <p:strVal val="#ppt_x"/>
                                          </p:val>
                                        </p:tav>
                                        <p:tav tm="100000">
                                          <p:val>
                                            <p:strVal val="#ppt_x"/>
                                          </p:val>
                                        </p:tav>
                                      </p:tavLst>
                                    </p:anim>
                                    <p:anim calcmode="lin" valueType="num">
                                      <p:cBhvr additive="base">
                                        <p:cTn id="35" dur="2000" fill="hold"/>
                                        <p:tgtEl>
                                          <p:spTgt spid="1025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255"/>
                                        </p:tgtEl>
                                        <p:attrNameLst>
                                          <p:attrName>style.visibility</p:attrName>
                                        </p:attrNameLst>
                                      </p:cBhvr>
                                      <p:to>
                                        <p:strVal val="visible"/>
                                      </p:to>
                                    </p:set>
                                    <p:anim calcmode="lin" valueType="num">
                                      <p:cBhvr additive="base">
                                        <p:cTn id="38" dur="500" fill="hold"/>
                                        <p:tgtEl>
                                          <p:spTgt spid="10255"/>
                                        </p:tgtEl>
                                        <p:attrNameLst>
                                          <p:attrName>ppt_x</p:attrName>
                                        </p:attrNameLst>
                                      </p:cBhvr>
                                      <p:tavLst>
                                        <p:tav tm="0">
                                          <p:val>
                                            <p:strVal val="#ppt_x"/>
                                          </p:val>
                                        </p:tav>
                                        <p:tav tm="100000">
                                          <p:val>
                                            <p:strVal val="#ppt_x"/>
                                          </p:val>
                                        </p:tav>
                                      </p:tavLst>
                                    </p:anim>
                                    <p:anim calcmode="lin" valueType="num">
                                      <p:cBhvr additive="base">
                                        <p:cTn id="39" dur="500" fill="hold"/>
                                        <p:tgtEl>
                                          <p:spTgt spid="1025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0251"/>
                                        </p:tgtEl>
                                        <p:attrNameLst>
                                          <p:attrName>style.visibility</p:attrName>
                                        </p:attrNameLst>
                                      </p:cBhvr>
                                      <p:to>
                                        <p:strVal val="visible"/>
                                      </p:to>
                                    </p:set>
                                    <p:anim calcmode="lin" valueType="num">
                                      <p:cBhvr additive="base">
                                        <p:cTn id="42" dur="2000" fill="hold"/>
                                        <p:tgtEl>
                                          <p:spTgt spid="10251"/>
                                        </p:tgtEl>
                                        <p:attrNameLst>
                                          <p:attrName>ppt_x</p:attrName>
                                        </p:attrNameLst>
                                      </p:cBhvr>
                                      <p:tavLst>
                                        <p:tav tm="0">
                                          <p:val>
                                            <p:strVal val="#ppt_x"/>
                                          </p:val>
                                        </p:tav>
                                        <p:tav tm="100000">
                                          <p:val>
                                            <p:strVal val="#ppt_x"/>
                                          </p:val>
                                        </p:tav>
                                      </p:tavLst>
                                    </p:anim>
                                    <p:anim calcmode="lin" valueType="num">
                                      <p:cBhvr additive="base">
                                        <p:cTn id="43" dur="2000" fill="hold"/>
                                        <p:tgtEl>
                                          <p:spTgt spid="1025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0252"/>
                                        </p:tgtEl>
                                        <p:attrNameLst>
                                          <p:attrName>style.visibility</p:attrName>
                                        </p:attrNameLst>
                                      </p:cBhvr>
                                      <p:to>
                                        <p:strVal val="visible"/>
                                      </p:to>
                                    </p:set>
                                    <p:anim calcmode="lin" valueType="num">
                                      <p:cBhvr additive="base">
                                        <p:cTn id="46" dur="1000" fill="hold"/>
                                        <p:tgtEl>
                                          <p:spTgt spid="10252"/>
                                        </p:tgtEl>
                                        <p:attrNameLst>
                                          <p:attrName>ppt_x</p:attrName>
                                        </p:attrNameLst>
                                      </p:cBhvr>
                                      <p:tavLst>
                                        <p:tav tm="0">
                                          <p:val>
                                            <p:strVal val="#ppt_x"/>
                                          </p:val>
                                        </p:tav>
                                        <p:tav tm="100000">
                                          <p:val>
                                            <p:strVal val="#ppt_x"/>
                                          </p:val>
                                        </p:tav>
                                      </p:tavLst>
                                    </p:anim>
                                    <p:anim calcmode="lin" valueType="num">
                                      <p:cBhvr additive="base">
                                        <p:cTn id="47" dur="1000" fill="hold"/>
                                        <p:tgtEl>
                                          <p:spTgt spid="1025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0253"/>
                                        </p:tgtEl>
                                        <p:attrNameLst>
                                          <p:attrName>style.visibility</p:attrName>
                                        </p:attrNameLst>
                                      </p:cBhvr>
                                      <p:to>
                                        <p:strVal val="visible"/>
                                      </p:to>
                                    </p:set>
                                    <p:anim calcmode="lin" valueType="num">
                                      <p:cBhvr additive="base">
                                        <p:cTn id="50" dur="3000" fill="hold"/>
                                        <p:tgtEl>
                                          <p:spTgt spid="10253"/>
                                        </p:tgtEl>
                                        <p:attrNameLst>
                                          <p:attrName>ppt_x</p:attrName>
                                        </p:attrNameLst>
                                      </p:cBhvr>
                                      <p:tavLst>
                                        <p:tav tm="0">
                                          <p:val>
                                            <p:strVal val="#ppt_x"/>
                                          </p:val>
                                        </p:tav>
                                        <p:tav tm="100000">
                                          <p:val>
                                            <p:strVal val="#ppt_x"/>
                                          </p:val>
                                        </p:tav>
                                      </p:tavLst>
                                    </p:anim>
                                    <p:anim calcmode="lin" valueType="num">
                                      <p:cBhvr additive="base">
                                        <p:cTn id="51" dur="3000" fill="hold"/>
                                        <p:tgtEl>
                                          <p:spTgt spid="1025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0254"/>
                                        </p:tgtEl>
                                        <p:attrNameLst>
                                          <p:attrName>style.visibility</p:attrName>
                                        </p:attrNameLst>
                                      </p:cBhvr>
                                      <p:to>
                                        <p:strVal val="visible"/>
                                      </p:to>
                                    </p:set>
                                    <p:anim calcmode="lin" valueType="num">
                                      <p:cBhvr additive="base">
                                        <p:cTn id="54" dur="500" fill="hold"/>
                                        <p:tgtEl>
                                          <p:spTgt spid="10254"/>
                                        </p:tgtEl>
                                        <p:attrNameLst>
                                          <p:attrName>ppt_x</p:attrName>
                                        </p:attrNameLst>
                                      </p:cBhvr>
                                      <p:tavLst>
                                        <p:tav tm="0">
                                          <p:val>
                                            <p:strVal val="#ppt_x"/>
                                          </p:val>
                                        </p:tav>
                                        <p:tav tm="100000">
                                          <p:val>
                                            <p:strVal val="#ppt_x"/>
                                          </p:val>
                                        </p:tav>
                                      </p:tavLst>
                                    </p:anim>
                                    <p:anim calcmode="lin" valueType="num">
                                      <p:cBhvr additive="base">
                                        <p:cTn id="55"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51" grpId="0" animBg="1"/>
      <p:bldP spid="10252" grpId="0" animBg="1"/>
      <p:bldP spid="10253" grpId="0" animBg="1"/>
      <p:bldP spid="10254" grpId="0" animBg="1"/>
      <p:bldP spid="10255" grpId="0" animBg="1"/>
      <p:bldP spid="102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2" descr="dzero_event_resized">
            <a:extLst>
              <a:ext uri="{FF2B5EF4-FFF2-40B4-BE49-F238E27FC236}">
                <a16:creationId xmlns:a16="http://schemas.microsoft.com/office/drawing/2014/main" id="{DF66F977-3939-CD6D-3815-BBA65B46C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0"/>
            <a:ext cx="37766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03" name="Group 3">
            <a:extLst>
              <a:ext uri="{FF2B5EF4-FFF2-40B4-BE49-F238E27FC236}">
                <a16:creationId xmlns:a16="http://schemas.microsoft.com/office/drawing/2014/main" id="{35FA071D-9070-7B3C-2303-A8F3F5710824}"/>
              </a:ext>
            </a:extLst>
          </p:cNvPr>
          <p:cNvGraphicFramePr>
            <a:graphicFrameLocks noGrp="1"/>
          </p:cNvGraphicFramePr>
          <p:nvPr/>
        </p:nvGraphicFramePr>
        <p:xfrm>
          <a:off x="0" y="3417888"/>
          <a:ext cx="8382000" cy="3444875"/>
        </p:xfrm>
        <a:graphic>
          <a:graphicData uri="http://schemas.openxmlformats.org/drawingml/2006/table">
            <a:tbl>
              <a:tblPr/>
              <a:tblGrid>
                <a:gridCol w="8382000">
                  <a:extLst>
                    <a:ext uri="{9D8B030D-6E8A-4147-A177-3AD203B41FA5}">
                      <a16:colId xmlns:a16="http://schemas.microsoft.com/office/drawing/2014/main" val="20000"/>
                    </a:ext>
                  </a:extLst>
                </a:gridCol>
              </a:tblGrid>
              <a:tr h="344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a:ln>
                            <a:noFill/>
                          </a:ln>
                          <a:solidFill>
                            <a:srgbClr val="FFFF00"/>
                          </a:solidFill>
                          <a:effectLst/>
                          <a:latin typeface="Arial" pitchFamily="34" charset="0"/>
                          <a:cs typeface="Arial" pitchFamily="34" charset="0"/>
                        </a:rPr>
                        <a:t>We send protons and antiprotons in opposite directions, and </a:t>
                      </a:r>
                      <a:r>
                        <a:rPr kumimoji="0" lang="en-US" sz="4400" b="1" i="0" u="none" strike="noStrike" cap="none" normalizeH="0" baseline="0">
                          <a:ln>
                            <a:noFill/>
                          </a:ln>
                          <a:solidFill>
                            <a:srgbClr val="FFFF00"/>
                          </a:solidFill>
                          <a:effectLst/>
                          <a:latin typeface="Arial" pitchFamily="34" charset="0"/>
                        </a:rPr>
                        <a:t>smash them together.</a:t>
                      </a:r>
                      <a:br>
                        <a:rPr kumimoji="0" lang="en-US" sz="4400" b="1" i="0" u="none" strike="noStrike" cap="none" normalizeH="0" baseline="0">
                          <a:ln>
                            <a:noFill/>
                          </a:ln>
                          <a:solidFill>
                            <a:srgbClr val="FFFF00"/>
                          </a:solidFill>
                          <a:effectLst/>
                          <a:latin typeface="Arial" pitchFamily="34" charset="0"/>
                        </a:rPr>
                      </a:br>
                      <a:endParaRPr kumimoji="0" lang="en-US" sz="4400" b="1" i="0" u="none" strike="noStrike" cap="none" normalizeH="0" baseline="0">
                        <a:ln>
                          <a:noFill/>
                        </a:ln>
                        <a:solidFill>
                          <a:srgbClr val="FFFF00"/>
                        </a:solidFill>
                        <a:effectLst/>
                        <a:latin typeface="Arial" pitchFamily="34" charset="0"/>
                        <a:cs typeface="Arial" pitchFamily="34" charset="0"/>
                      </a:endParaRPr>
                    </a:p>
                  </a:txBody>
                  <a:tcPr marT="45728" marB="45728"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2409" name="Picture 9">
            <a:extLst>
              <a:ext uri="{FF2B5EF4-FFF2-40B4-BE49-F238E27FC236}">
                <a16:creationId xmlns:a16="http://schemas.microsoft.com/office/drawing/2014/main" id="{B62717C8-0E5B-36BF-2354-3424CBF42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685800"/>
            <a:ext cx="1371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10">
            <a:extLst>
              <a:ext uri="{FF2B5EF4-FFF2-40B4-BE49-F238E27FC236}">
                <a16:creationId xmlns:a16="http://schemas.microsoft.com/office/drawing/2014/main" id="{DE81CA64-ED34-E732-E49D-7BA0C0CD32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685800"/>
            <a:ext cx="1371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Picture 11">
            <a:extLst>
              <a:ext uri="{FF2B5EF4-FFF2-40B4-BE49-F238E27FC236}">
                <a16:creationId xmlns:a16="http://schemas.microsoft.com/office/drawing/2014/main" id="{346CE1E8-769B-3285-6194-705FD78E92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2">
            <a:extLst>
              <a:ext uri="{FF2B5EF4-FFF2-40B4-BE49-F238E27FC236}">
                <a16:creationId xmlns:a16="http://schemas.microsoft.com/office/drawing/2014/main" id="{595944BE-AC01-EEF1-2CC6-96EC65C1A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0780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3" name="Picture 13">
            <a:extLst>
              <a:ext uri="{FF2B5EF4-FFF2-40B4-BE49-F238E27FC236}">
                <a16:creationId xmlns:a16="http://schemas.microsoft.com/office/drawing/2014/main" id="{CE59F39E-B1E6-0C73-065E-85E32B5CE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4478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fill="hold" nodeType="clickEffect">
                                  <p:stCondLst>
                                    <p:cond delay="0"/>
                                  </p:stCondLst>
                                  <p:childTnLst>
                                    <p:set>
                                      <p:cBhvr>
                                        <p:cTn id="6" dur="1" fill="hold">
                                          <p:stCondLst>
                                            <p:cond delay="0"/>
                                          </p:stCondLst>
                                        </p:cTn>
                                        <p:tgtEl>
                                          <p:spTgt spid="102409"/>
                                        </p:tgtEl>
                                        <p:attrNameLst>
                                          <p:attrName>style.visibility</p:attrName>
                                        </p:attrNameLst>
                                      </p:cBhvr>
                                      <p:to>
                                        <p:strVal val="visible"/>
                                      </p:to>
                                    </p:set>
                                    <p:anim calcmode="lin" valueType="num">
                                      <p:cBhvr additive="base">
                                        <p:cTn id="7" dur="500" fill="hold"/>
                                        <p:tgtEl>
                                          <p:spTgt spid="102409"/>
                                        </p:tgtEl>
                                        <p:attrNameLst>
                                          <p:attrName>ppt_x</p:attrName>
                                        </p:attrNameLst>
                                      </p:cBhvr>
                                      <p:tavLst>
                                        <p:tav tm="0">
                                          <p:val>
                                            <p:strVal val="0-#ppt_w/2"/>
                                          </p:val>
                                        </p:tav>
                                        <p:tav tm="100000">
                                          <p:val>
                                            <p:strVal val="#ppt_x"/>
                                          </p:val>
                                        </p:tav>
                                      </p:tavLst>
                                    </p:anim>
                                    <p:anim calcmode="lin" valueType="num">
                                      <p:cBhvr additive="base">
                                        <p:cTn id="8" dur="500" fill="hold"/>
                                        <p:tgtEl>
                                          <p:spTgt spid="102409"/>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0"/>
                                  </p:stCondLst>
                                  <p:childTnLst>
                                    <p:set>
                                      <p:cBhvr>
                                        <p:cTn id="10" dur="1" fill="hold">
                                          <p:stCondLst>
                                            <p:cond delay="0"/>
                                          </p:stCondLst>
                                        </p:cTn>
                                        <p:tgtEl>
                                          <p:spTgt spid="102410"/>
                                        </p:tgtEl>
                                        <p:attrNameLst>
                                          <p:attrName>style.visibility</p:attrName>
                                        </p:attrNameLst>
                                      </p:cBhvr>
                                      <p:to>
                                        <p:strVal val="visible"/>
                                      </p:to>
                                    </p:set>
                                    <p:anim calcmode="lin" valueType="num">
                                      <p:cBhvr additive="base">
                                        <p:cTn id="11" dur="500" fill="hold"/>
                                        <p:tgtEl>
                                          <p:spTgt spid="102410"/>
                                        </p:tgtEl>
                                        <p:attrNameLst>
                                          <p:attrName>ppt_x</p:attrName>
                                        </p:attrNameLst>
                                      </p:cBhvr>
                                      <p:tavLst>
                                        <p:tav tm="0">
                                          <p:val>
                                            <p:strVal val="1+#ppt_w/2"/>
                                          </p:val>
                                        </p:tav>
                                        <p:tav tm="100000">
                                          <p:val>
                                            <p:strVal val="#ppt_x"/>
                                          </p:val>
                                        </p:tav>
                                      </p:tavLst>
                                    </p:anim>
                                    <p:anim calcmode="lin" valueType="num">
                                      <p:cBhvr additive="base">
                                        <p:cTn id="12" dur="500" fill="hold"/>
                                        <p:tgtEl>
                                          <p:spTgt spid="10241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0"/>
                                          </p:stCondLst>
                                        </p:cTn>
                                        <p:tgtEl>
                                          <p:spTgt spid="1024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4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413"/>
                                        </p:tgtEl>
                                        <p:attrNameLst>
                                          <p:attrName>style.visibility</p:attrName>
                                        </p:attrNameLst>
                                      </p:cBhvr>
                                      <p:to>
                                        <p:strVal val="visible"/>
                                      </p:to>
                                    </p:set>
                                  </p:childTnLst>
                                </p:cTn>
                              </p:par>
                            </p:childTnLst>
                          </p:cTn>
                        </p:par>
                        <p:par>
                          <p:cTn id="20" fill="hold" nodeType="afterGroup">
                            <p:stCondLst>
                              <p:cond delay="500"/>
                            </p:stCondLst>
                            <p:childTnLst>
                              <p:par>
                                <p:cTn id="21" presetID="52" presetClass="path" presetSubtype="0" accel="50000" decel="50000" fill="hold" nodeType="afterEffect">
                                  <p:stCondLst>
                                    <p:cond delay="0"/>
                                  </p:stCondLst>
                                  <p:childTnLst>
                                    <p:animMotion origin="layout" path="M 2.22222E-6 -3.33333E-6 C 0.06562 0.0875 0.16701 0.10556 0.22309 0.03473 C 0.27083 -0.01643 0.27378 -0.10486 0.2342 -0.15856 C 0.19479 -0.21018 0.12326 -0.2118 0.0776 -0.15578 C 0.05625 -0.12569 0.04166 -0.09213 0.04114 -0.05602 C 0.03906 -0.00463 0.05694 0.05 0.09166 0.09491 C 0.11024 0.11875 0.13212 0.13797 0.15399 0.15 C 0.20295 0.17477 0.25573 0.16644 0.29114 0.12547 C 0.33489 0.08033 0.33646 -0.00139 0.3026 -0.04537 C 0.2658 -0.09514 0.20312 -0.09328 0.15868 -0.04838 C 0.13958 -0.02152 0.12778 0.00996 0.12517 0.04167 C 0.12604 0.08959 0.1441 0.14283 0.17361 0.18079 C 0.18906 0.20139 0.20885 0.21736 0.23021 0.23033 C 0.27257 0.25 0.3217 0.24676 0.35416 0.2088 C 0.39166 0.16459 0.39323 0.09236 0.3618 0.05139 C 0.33003 0.00857 0.27326 0.00903 0.23541 0.05278 C 0.21545 0.07338 0.20434 0.10186 0.20347 0.13172 C 0.20295 0.17477 0.21823 0.21806 0.24757 0.25648 C 0.26059 0.27361 0.27951 0.29074 0.29774 0.30139 C 0.33611 0.31922 0.38055 0.31574 0.4092 0.28218 C 0.4408 0.23959 0.44444 0.17732 0.41528 0.13982 C 0.38611 0.10186 0.33524 0.10093 0.30087 0.13982 C 0.28576 0.16088 0.27673 0.18843 0.2743 0.21297 C 0.27257 0.25 0.28802 0.2926 0.3118 0.32523 C 0.32465 0.34144 0.3408 0.35394 0.35607 0.36227 C 0.3934 0.38264 0.43246 0.37824 0.45607 0.34537 C 0.48698 0.31111 0.49166 0.25533 0.46493 0.22037 C 0.43889 0.18473 0.39253 0.18588 0.3618 0.22084 C 0.34774 0.23936 0.33715 0.26135 0.33854 0.2875 C 0.33611 0.31922 0.34965 0.35764 0.37083 0.38473 C 0.3842 0.40209 0.39687 0.4132 0.41146 0.4213 C 0.44514 0.43866 0.47934 0.43496 0.50364 0.40903 C 0.52969 0.37385 0.5335 0.325 0.50972 0.29352 C 0.4868 0.2625 0.44479 0.26204 0.41666 0.29445 C 0.40416 0.31088 0.39514 0.3294 0.39514 0.35162 C 0.39427 0.38218 0.40521 0.41482 0.42673 0.4426 C 0.43715 0.45648 0.44757 0.46412 0.46215 0.47338 C 0.49114 0.48912 0.521 0.48311 0.54305 0.46019 C 0.56892 0.43218 0.57066 0.38611 0.54757 0.35648 C 0.52864 0.33148 0.48993 0.32755 0.46666 0.35903 C 0.45208 0.37176 0.44774 0.39375 0.44462 0.41042 C 0.44514 0.43866 0.45503 0.46852 0.47344 0.49213 C 0.48385 0.50579 0.4941 0.51389 0.50573 0.51922 C 0.5316 0.53241 0.56076 0.52917 0.57986 0.50949 C 0.60364 0.48473 0.60399 0.44051 0.58559 0.41644 C 0.56441 0.38889 0.5316 0.39121 0.50833 0.41505 C 0.49878 0.42848 0.49184 0.44561 0.49288 0.46551 C 0.49114 0.48912 0.49861 0.51366 0.51719 0.53797 C 0.52535 0.54861 0.53524 0.55579 0.546 0.56297 C 0.56875 0.57361 0.59548 0.57292 0.61163 0.5507 C 0.63229 0.5294 0.63472 0.49167 0.61597 0.46713 C 0.6 0.44653 0.5691 0.44537 0.55052 0.47153 C 0.53993 0.4801 0.53333 0.49537 0.53212 0.51065 C 0.53472 0.53611 0.54305 0.56042 0.55607 0.57801 C 0.56406 0.58797 0.57344 0.59584 0.58142 0.59908 C 0.60347 0.61088 0.62621 0.6088 0.6441 0.59283 C 0.66094 0.57014 0.66024 0.5338 0.6467 0.51667 C 0.63125 0.49607 0.60191 0.49352 0.58472 0.51598 C 0.57673 0.52801 0.5717 0.5419 0.57239 0.55579 C 0.56875 0.57361 0.57847 0.59676 0.59166 0.61412 C 0.59687 0.62084 0.60677 0.6301 0.61406 0.6338 C 0.63524 0.64653 0.65434 0.64144 0.66979 0.62778 C 0.68472 0.60695 0.68611 0.57709 0.67257 0.55949 C 0.65642 0.53843 0.63403 0.54074 0.61701 0.55764 C 0.6092 0.56829 0.60486 0.58102 0.60555 0.59514 C 0.60347 0.61088 0.60989 0.63056 0.62326 0.64838 C 0.62899 0.65533 0.63559 0.65996 0.64305 0.66389 " pathEditMode="relative" rAng="-2744246" ptsTypes="fffffffffffffffffffffffffffffffffffffffffffffffffffffffffffffffffff">
                                      <p:cBhvr>
                                        <p:cTn id="22" dur="3000" fill="hold"/>
                                        <p:tgtEl>
                                          <p:spTgt spid="102411"/>
                                        </p:tgtEl>
                                        <p:attrNameLst>
                                          <p:attrName>ppt_x</p:attrName>
                                          <p:attrName>ppt_y</p:attrName>
                                        </p:attrNameLst>
                                      </p:cBhvr>
                                      <p:rCtr x="36667" y="24583"/>
                                    </p:animMotion>
                                  </p:childTnLst>
                                </p:cTn>
                              </p:par>
                              <p:par>
                                <p:cTn id="23" presetID="52" presetClass="path" presetSubtype="0" accel="50000" decel="50000" fill="hold" nodeType="withEffect">
                                  <p:stCondLst>
                                    <p:cond delay="0"/>
                                  </p:stCondLst>
                                  <p:childTnLst>
                                    <p:animMotion origin="layout" path="M -0.0033 -0.00162 C -0.03542 0.0743 -0.00886 0.18078 0.05885 0.23287 C 0.11076 0.27847 0.16944 0.27361 0.18993 0.2287 C 0.20798 0.18287 0.18194 0.10902 0.12795 0.06666 C 0.10017 0.04652 0.07291 0.03402 0.04878 0.03634 C 0.01458 0.03888 -0.01407 0.06157 -0.03039 0.10162 C -0.03872 0.12314 -0.04358 0.14768 -0.04254 0.17152 C -0.04011 0.22407 -0.01459 0.27824 0.02534 0.31111 C 0.07187 0.353 0.12569 0.34768 0.14184 0.30879 C 0.16007 0.26643 0.13524 0.20162 0.08871 0.15925 C 0.06406 0.14189 0.03889 0.13217 0.01718 0.13217 C -0.01389 0.13703 -0.04202 0.15995 -0.05556 0.19398 C -0.06285 0.2118 -0.0658 0.23356 -0.06632 0.25671 C -0.06268 0.30254 -0.04219 0.35324 -0.00469 0.38356 C 0.03836 0.41851 0.08663 0.41458 0.10104 0.3787 C 0.11718 0.34143 0.09479 0.28263 0.05208 0.24768 C 0.03142 0.228 0.00764 0.21921 -0.01198 0.22083 C -0.04011 0.22407 -0.06285 0.24305 -0.07639 0.27731 C -0.08264 0.29213 -0.08629 0.31342 -0.08698 0.33263 C -0.08386 0.37407 -0.06424 0.42013 -0.03177 0.44722 C 0.00781 0.47638 0.05034 0.47453 0.06354 0.44097 C 0.07725 0.4081 0.0585 0.35486 0.01996 0.32291 C 0.00052 0.30879 -0.02118 0.30185 -0.0382 0.30069 C -0.06268 0.30254 -0.0849 0.32222 -0.09636 0.3493 C -0.10243 0.36435 -0.10452 0.3824 -0.104 0.39838 C -0.10348 0.43888 -0.08542 0.47939 -0.05469 0.50115 C -0.02066 0.53009 0.01736 0.53009 0.03003 0.49953 C 0.0434 0.46944 0.02482 0.42129 -0.00973 0.39282 C -0.02709 0.37963 -0.04549 0.3706 -0.06198 0.37384 C -0.08386 0.37407 -0.10348 0.3912 -0.11302 0.4162 C -0.11945 0.43101 -0.1217 0.44513 -0.12153 0.46088 C -0.12049 0.49745 -0.10469 0.53217 -0.07813 0.55578 C -0.04566 0.57963 -0.01181 0.57939 -0.0007 0.55254 C 0.01059 0.52569 -0.00504 0.48194 -0.03646 0.45601 C -0.05209 0.44398 -0.06754 0.43657 -0.08247 0.43819 C -0.10243 0.44027 -0.11945 0.4537 -0.12969 0.4787 C -0.13507 0.49074 -0.13611 0.50208 -0.13629 0.51759 C -0.13542 0.54953 -0.12032 0.58032 -0.09653 0.60069 C -0.0691 0.62523 -0.03802 0.62314 -0.02743 0.59652 C -0.01806 0.575 -0.03021 0.53449 -0.0599 0.51319 C -0.07396 0.4993 -0.08993 0.49629 -0.10174 0.49444 C -0.12049 0.49745 -0.13577 0.51041 -0.14393 0.53101 C -0.14879 0.54305 -0.15035 0.55463 -0.14948 0.56713 C -0.14844 0.59537 -0.13507 0.62476 -0.11493 0.64305 C -0.08976 0.66574 -0.06059 0.66273 -0.05191 0.64074 C -0.04167 0.61666 -0.05608 0.58333 -0.08039 0.56111 C -0.09271 0.55208 -0.10712 0.54606 -0.11979 0.5493 C -0.13542 0.54953 -0.14879 0.55949 -0.15729 0.58078 C -0.16129 0.5905 -0.1625 0.60092 -0.16233 0.6125 C -0.16094 0.63726 -0.15035 0.66458 -0.12986 0.67939 C -0.10799 0.69907 -0.08264 0.69907 -0.07361 0.67685 C -0.06632 0.65856 -0.07709 0.62662 -0.10122 0.60995 C -0.11077 0.59976 -0.12361 0.59375 -0.13368 0.59351 C -0.14983 0.59838 -0.16233 0.60949 -0.16893 0.62407 C -0.17205 0.63379 -0.17361 0.64351 -0.17275 0.65185 C -0.17205 0.67638 -0.16216 0.69976 -0.14497 0.71689 C -0.12327 0.73217 -0.09983 0.7287 -0.0941 0.71319 C -0.08716 0.69537 -0.09653 0.66481 -0.11702 0.64884 C -0.1283 0.64166 -0.13959 0.6375 -0.14809 0.63888 C -0.16094 0.63726 -0.17223 0.64884 -0.17865 0.66412 C -0.18143 0.6699 -0.18351 0.68125 -0.18316 0.68912 C -0.18351 0.71203 -0.17292 0.73125 -0.15816 0.74699 C -0.13889 0.75995 -0.11875 0.75902 -0.11216 0.74421 C -0.10486 0.72453 -0.11476 0.70208 -0.13229 0.68541 C -0.14219 0.67824 -0.15226 0.67523 -0.16111 0.67754 C -0.17205 0.67638 -0.18247 0.68472 -0.18889 0.69976 C -0.19132 0.70601 -0.19184 0.71342 -0.19132 0.72175 " pathEditMode="relative" rAng="-19888246" ptsTypes="fffffffffffffffffffffffffffffffffffffffffffffffffffffffffffffffffff">
                                      <p:cBhvr>
                                        <p:cTn id="24" dur="2000" fill="hold"/>
                                        <p:tgtEl>
                                          <p:spTgt spid="102412"/>
                                        </p:tgtEl>
                                        <p:attrNameLst>
                                          <p:attrName>ppt_x</p:attrName>
                                          <p:attrName>ppt_y</p:attrName>
                                        </p:attrNameLst>
                                      </p:cBhvr>
                                      <p:rCtr x="-2083" y="40185"/>
                                    </p:animMotion>
                                  </p:childTnLst>
                                </p:cTn>
                              </p:par>
                              <p:par>
                                <p:cTn id="25" presetID="52" presetClass="path" presetSubtype="0" accel="50000" decel="50000" fill="hold" nodeType="withEffect">
                                  <p:stCondLst>
                                    <p:cond delay="0"/>
                                  </p:stCondLst>
                                  <p:childTnLst>
                                    <p:animMotion origin="layout" path="M -0.00139 -0.00116 C -0.04444 -0.02454 -0.10434 0.0324 -0.13316 0.12777 C -0.15833 0.20185 -0.15486 0.27384 -0.12917 0.28889 C -0.10312 0.30231 -0.06181 0.25324 -0.03819 0.17685 C -0.02743 0.13796 -0.02066 0.10139 -0.0224 0.07222 C -0.02396 0.02986 -0.03733 -0.00093 -0.0599 -0.01204 C -0.0717 -0.01783 -0.08576 -0.01783 -0.09913 -0.01204 C -0.12917 0.00254 -0.1592 0.04629 -0.1776 0.10347 C -0.20052 0.16967 -0.19705 0.23611 -0.175 0.24722 C -0.15069 0.26088 -0.11458 0.21527 -0.09132 0.14861 C -0.08108 0.11412 -0.07622 0.08078 -0.07656 0.05347 C -0.07969 0.01597 -0.09306 -0.01343 -0.11198 -0.02269 C -0.1224 -0.02824 -0.13455 -0.02709 -0.14757 -0.02246 C -0.17344 -0.00857 -0.20174 0.0287 -0.21823 0.08148 C -0.23802 0.14305 -0.2349 0.20162 -0.21424 0.2118 C -0.19392 0.22361 -0.16094 0.18333 -0.14115 0.12222 C -0.13073 0.09189 -0.12587 0.06134 -0.12708 0.03703 C -0.12917 0.00254 -0.1401 -0.02107 -0.1592 -0.03102 C -0.16771 -0.03519 -0.17969 -0.03565 -0.19045 -0.03125 C -0.21372 -0.01852 -0.23993 0.01551 -0.25486 0.06203 C -0.27049 0.11805 -0.26927 0.17014 -0.25052 0.17916 C -0.23142 0.18889 -0.20174 0.15393 -0.18368 0.0993 C -0.17639 0.07176 -0.17257 0.04351 -0.1724 0.02222 C -0.17344 -0.00857 -0.18472 -0.03125 -0.20069 -0.04074 C -0.20868 -0.04445 -0.21892 -0.04283 -0.22778 -0.03866 C -0.25087 -0.02871 -0.27326 0.00231 -0.28507 0.04467 C -0.30122 0.09351 -0.30087 0.1412 -0.28351 0.15023 C -0.26632 0.16018 -0.23958 0.12662 -0.22361 0.07754 C -0.21667 0.05277 -0.21163 0.02801 -0.21389 0.00833 C -0.21372 -0.01852 -0.22431 -0.03959 -0.23767 -0.04607 C -0.24618 -0.05047 -0.25434 -0.05047 -0.26354 -0.04676 C -0.2842 -0.03704 -0.30382 -0.01019 -0.31684 0.02754 C -0.32969 0.07361 -0.32917 0.11527 -0.31354 0.12361 C -0.29878 0.13194 -0.27448 0.10277 -0.25972 0.05764 C -0.2533 0.03564 -0.24931 0.01458 -0.25 -0.00278 C -0.25156 -0.02778 -0.25955 -0.04607 -0.27378 -0.05324 C -0.27986 -0.05649 -0.28698 -0.05533 -0.29566 -0.05255 C -0.31424 -0.04514 -0.33073 -0.01899 -0.34236 0.01458 C -0.3559 0.05486 -0.35417 0.09282 -0.33906 0.10023 C -0.32622 0.10671 -0.30417 0.08264 -0.29253 0.0412 C -0.28455 0.02106 -0.28333 0.00046 -0.28177 -0.01459 C -0.2842 -0.03704 -0.29167 -0.05394 -0.3033 -0.05949 C -0.31042 -0.06297 -0.31649 -0.06227 -0.32344 -0.05834 C -0.33924 -0.0507 -0.35625 -0.02801 -0.36684 0.00092 C -0.37865 0.0375 -0.37639 0.07314 -0.36476 0.07916 C -0.35139 0.08588 -0.33194 0.06111 -0.31927 0.02639 C -0.31458 0.00879 -0.31128 -0.00949 -0.31337 -0.025 C -0.31424 -0.04514 -0.31927 -0.0588 -0.3309 -0.06505 C -0.33628 -0.06783 -0.34323 -0.0669 -0.34948 -0.06482 C -0.36354 -0.05764 -0.3783 -0.03774 -0.38663 -0.00903 C -0.39757 0.02245 -0.3974 0.05393 -0.38472 0.06018 C -0.37448 0.06551 -0.35677 0.04444 -0.34722 0.01088 C -0.34167 -0.00324 -0.33906 -0.02037 -0.33819 -0.03264 C -0.34097 -0.05139 -0.34809 -0.06505 -0.35625 -0.06968 C -0.36128 -0.07199 -0.36649 -0.0713 -0.37153 -0.06852 C -0.38524 -0.0625 -0.39809 -0.04468 -0.40747 -0.01945 C -0.41615 0.01018 -0.41372 0.03865 -0.40521 0.04282 C -0.39566 0.04791 -0.37812 0.02939 -0.36875 -0.00047 C -0.36528 -0.01551 -0.36319 -0.0301 -0.36406 -0.04051 C -0.36354 -0.05764 -0.36979 -0.06875 -0.37899 -0.07338 C -0.38177 -0.07477 -0.38785 -0.07524 -0.39271 -0.07315 C -0.40521 -0.06829 -0.41597 -0.0507 -0.42413 -0.02917 C -0.43229 -0.00232 -0.43142 0.02245 -0.42274 0.02662 C -0.41198 0.03217 -0.39948 0.01481 -0.38993 -0.01065 C -0.38611 -0.02454 -0.38455 -0.03797 -0.38594 -0.04861 C -0.38524 -0.0625 -0.3901 -0.07361 -0.39878 -0.07824 C -0.40226 -0.07986 -0.40625 -0.07848 -0.41111 -0.07686 " pathEditMode="relative" rAng="6645598" ptsTypes="fffffffffffffffffffffffffffffffffffffffffffffffffffffffffffffffffff">
                                      <p:cBhvr>
                                        <p:cTn id="26" dur="2000" fill="hold"/>
                                        <p:tgtEl>
                                          <p:spTgt spid="102413"/>
                                        </p:tgtEl>
                                        <p:attrNameLst>
                                          <p:attrName>ppt_x</p:attrName>
                                          <p:attrName>ppt_y</p:attrName>
                                        </p:attrNameLst>
                                      </p:cBhvr>
                                      <p:rCtr x="-22639" y="6227"/>
                                    </p:animMotion>
                                  </p:childTnLst>
                                </p:cTn>
                              </p:par>
                              <p:par>
                                <p:cTn id="27" presetID="50" presetClass="exit" presetSubtype="0" accel="100000" fill="hold" nodeType="withEffect">
                                  <p:stCondLst>
                                    <p:cond delay="0"/>
                                  </p:stCondLst>
                                  <p:childTnLst>
                                    <p:anim calcmode="lin" valueType="num">
                                      <p:cBhvr>
                                        <p:cTn id="28" dur="500"/>
                                        <p:tgtEl>
                                          <p:spTgt spid="102410"/>
                                        </p:tgtEl>
                                        <p:attrNameLst>
                                          <p:attrName>ppt_w</p:attrName>
                                        </p:attrNameLst>
                                      </p:cBhvr>
                                      <p:tavLst>
                                        <p:tav tm="0">
                                          <p:val>
                                            <p:strVal val="ppt_w"/>
                                          </p:val>
                                        </p:tav>
                                        <p:tav tm="100000">
                                          <p:val>
                                            <p:strVal val="ppt_w+.3"/>
                                          </p:val>
                                        </p:tav>
                                      </p:tavLst>
                                    </p:anim>
                                    <p:anim calcmode="lin" valueType="num">
                                      <p:cBhvr>
                                        <p:cTn id="29" dur="500"/>
                                        <p:tgtEl>
                                          <p:spTgt spid="102410"/>
                                        </p:tgtEl>
                                        <p:attrNameLst>
                                          <p:attrName>ppt_h</p:attrName>
                                        </p:attrNameLst>
                                      </p:cBhvr>
                                      <p:tavLst>
                                        <p:tav tm="0">
                                          <p:val>
                                            <p:strVal val="ppt_h"/>
                                          </p:val>
                                        </p:tav>
                                        <p:tav tm="100000">
                                          <p:val>
                                            <p:strVal val="ppt_h"/>
                                          </p:val>
                                        </p:tav>
                                      </p:tavLst>
                                    </p:anim>
                                    <p:animEffect transition="out" filter="fade">
                                      <p:cBhvr>
                                        <p:cTn id="30" dur="500"/>
                                        <p:tgtEl>
                                          <p:spTgt spid="102410"/>
                                        </p:tgtEl>
                                      </p:cBhvr>
                                    </p:animEffect>
                                    <p:set>
                                      <p:cBhvr>
                                        <p:cTn id="31" dur="1" fill="hold">
                                          <p:stCondLst>
                                            <p:cond delay="499"/>
                                          </p:stCondLst>
                                        </p:cTn>
                                        <p:tgtEl>
                                          <p:spTgt spid="102410"/>
                                        </p:tgtEl>
                                        <p:attrNameLst>
                                          <p:attrName>style.visibility</p:attrName>
                                        </p:attrNameLst>
                                      </p:cBhvr>
                                      <p:to>
                                        <p:strVal val="hidden"/>
                                      </p:to>
                                    </p:set>
                                  </p:childTnLst>
                                </p:cTn>
                              </p:par>
                              <p:par>
                                <p:cTn id="32" presetID="50" presetClass="exit" presetSubtype="0" accel="100000" fill="hold" nodeType="withEffect">
                                  <p:stCondLst>
                                    <p:cond delay="0"/>
                                  </p:stCondLst>
                                  <p:childTnLst>
                                    <p:anim calcmode="lin" valueType="num">
                                      <p:cBhvr>
                                        <p:cTn id="33" dur="500"/>
                                        <p:tgtEl>
                                          <p:spTgt spid="102409"/>
                                        </p:tgtEl>
                                        <p:attrNameLst>
                                          <p:attrName>ppt_w</p:attrName>
                                        </p:attrNameLst>
                                      </p:cBhvr>
                                      <p:tavLst>
                                        <p:tav tm="0">
                                          <p:val>
                                            <p:strVal val="ppt_w"/>
                                          </p:val>
                                        </p:tav>
                                        <p:tav tm="100000">
                                          <p:val>
                                            <p:strVal val="ppt_w+.3"/>
                                          </p:val>
                                        </p:tav>
                                      </p:tavLst>
                                    </p:anim>
                                    <p:anim calcmode="lin" valueType="num">
                                      <p:cBhvr>
                                        <p:cTn id="34" dur="500"/>
                                        <p:tgtEl>
                                          <p:spTgt spid="102409"/>
                                        </p:tgtEl>
                                        <p:attrNameLst>
                                          <p:attrName>ppt_h</p:attrName>
                                        </p:attrNameLst>
                                      </p:cBhvr>
                                      <p:tavLst>
                                        <p:tav tm="0">
                                          <p:val>
                                            <p:strVal val="ppt_h"/>
                                          </p:val>
                                        </p:tav>
                                        <p:tav tm="100000">
                                          <p:val>
                                            <p:strVal val="ppt_h"/>
                                          </p:val>
                                        </p:tav>
                                      </p:tavLst>
                                    </p:anim>
                                    <p:animEffect transition="out" filter="fade">
                                      <p:cBhvr>
                                        <p:cTn id="35" dur="500"/>
                                        <p:tgtEl>
                                          <p:spTgt spid="102409"/>
                                        </p:tgtEl>
                                      </p:cBhvr>
                                    </p:animEffect>
                                    <p:set>
                                      <p:cBhvr>
                                        <p:cTn id="36" dur="1" fill="hold">
                                          <p:stCondLst>
                                            <p:cond delay="499"/>
                                          </p:stCondLst>
                                        </p:cTn>
                                        <p:tgtEl>
                                          <p:spTgt spid="1024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6" descr="j0182836">
            <a:extLst>
              <a:ext uri="{FF2B5EF4-FFF2-40B4-BE49-F238E27FC236}">
                <a16:creationId xmlns:a16="http://schemas.microsoft.com/office/drawing/2014/main" id="{129793EE-1AA5-97FA-98DE-730CBC1E7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LB0016H">
            <a:extLst>
              <a:ext uri="{FF2B5EF4-FFF2-40B4-BE49-F238E27FC236}">
                <a16:creationId xmlns:a16="http://schemas.microsoft.com/office/drawing/2014/main" id="{175E36FD-6523-1784-4FAF-4A7A547A3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7">
            <a:extLst>
              <a:ext uri="{FF2B5EF4-FFF2-40B4-BE49-F238E27FC236}">
                <a16:creationId xmlns:a16="http://schemas.microsoft.com/office/drawing/2014/main" id="{8DF2E3CE-8E06-1BDB-3036-BFC3B116EA66}"/>
              </a:ext>
            </a:extLst>
          </p:cNvPr>
          <p:cNvSpPr txBox="1">
            <a:spLocks noChangeArrowheads="1"/>
          </p:cNvSpPr>
          <p:nvPr/>
        </p:nvSpPr>
        <p:spPr bwMode="auto">
          <a:xfrm>
            <a:off x="0" y="152400"/>
            <a:ext cx="2897188" cy="1311275"/>
          </a:xfrm>
          <a:prstGeom prst="rect">
            <a:avLst/>
          </a:prstGeom>
          <a:noFill/>
          <a:ln w="9525">
            <a:noFill/>
            <a:miter lim="800000"/>
            <a:headEnd/>
            <a:tailEnd/>
          </a:ln>
          <a:effectLst>
            <a:outerShdw dist="71842" dir="2700000" algn="ctr" rotWithShape="0">
              <a:srgbClr val="6600FF"/>
            </a:outerShdw>
          </a:effectLst>
        </p:spPr>
        <p:txBody>
          <a:bodyPr wrap="none">
            <a:spAutoFit/>
          </a:bodyPr>
          <a:lstStyle/>
          <a:p>
            <a:pPr algn="l">
              <a:defRPr/>
            </a:pPr>
            <a:r>
              <a:rPr lang="en-US" sz="4000" b="1">
                <a:solidFill>
                  <a:srgbClr val="FFFF00"/>
                </a:solidFill>
                <a:effectLst>
                  <a:outerShdw blurRad="38100" dist="38100" dir="2700000" algn="tl">
                    <a:srgbClr val="FFFFFF"/>
                  </a:outerShdw>
                </a:effectLst>
              </a:rPr>
              <a:t>Particle </a:t>
            </a:r>
          </a:p>
          <a:p>
            <a:pPr algn="l">
              <a:defRPr/>
            </a:pPr>
            <a:r>
              <a:rPr lang="en-US" sz="4000" b="1">
                <a:solidFill>
                  <a:srgbClr val="FFFF00"/>
                </a:solidFill>
                <a:effectLst>
                  <a:outerShdw blurRad="38100" dist="38100" dir="2700000" algn="tl">
                    <a:srgbClr val="FFFFFF"/>
                  </a:outerShdw>
                </a:effectLst>
              </a:rPr>
              <a:t>accelerator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300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2000" fill="hold"/>
                                        <p:tgtEl>
                                          <p:spTgt spid="69636"/>
                                        </p:tgtEl>
                                        <p:attrNameLst>
                                          <p:attrName>ppt_w</p:attrName>
                                        </p:attrNameLst>
                                      </p:cBhvr>
                                      <p:tavLst>
                                        <p:tav tm="0">
                                          <p:val>
                                            <p:fltVal val="0"/>
                                          </p:val>
                                        </p:tav>
                                        <p:tav tm="100000">
                                          <p:val>
                                            <p:strVal val="#ppt_w"/>
                                          </p:val>
                                        </p:tav>
                                      </p:tavLst>
                                    </p:anim>
                                    <p:anim calcmode="lin" valueType="num">
                                      <p:cBhvr>
                                        <p:cTn id="8" dur="2000" fill="hold"/>
                                        <p:tgtEl>
                                          <p:spTgt spid="69636"/>
                                        </p:tgtEl>
                                        <p:attrNameLst>
                                          <p:attrName>ppt_h</p:attrName>
                                        </p:attrNameLst>
                                      </p:cBhvr>
                                      <p:tavLst>
                                        <p:tav tm="0">
                                          <p:val>
                                            <p:fltVal val="0"/>
                                          </p:val>
                                        </p:tav>
                                        <p:tav tm="100000">
                                          <p:val>
                                            <p:strVal val="#ppt_h"/>
                                          </p:val>
                                        </p:tav>
                                      </p:tavLst>
                                    </p:anim>
                                    <p:animEffect transition="in" filter="fade">
                                      <p:cBhvr>
                                        <p:cTn id="9" dur="2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1">
            <a:extLst>
              <a:ext uri="{FF2B5EF4-FFF2-40B4-BE49-F238E27FC236}">
                <a16:creationId xmlns:a16="http://schemas.microsoft.com/office/drawing/2014/main" id="{B2ED28A9-E675-9AD3-C547-C799E2FD9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Oval 2">
            <a:extLst>
              <a:ext uri="{FF2B5EF4-FFF2-40B4-BE49-F238E27FC236}">
                <a16:creationId xmlns:a16="http://schemas.microsoft.com/office/drawing/2014/main" id="{856C4406-AF96-AE60-5EC9-2578204661D2}"/>
              </a:ext>
            </a:extLst>
          </p:cNvPr>
          <p:cNvSpPr>
            <a:spLocks noChangeArrowheads="1"/>
          </p:cNvSpPr>
          <p:nvPr/>
        </p:nvSpPr>
        <p:spPr bwMode="auto">
          <a:xfrm>
            <a:off x="1676400" y="762000"/>
            <a:ext cx="6019800" cy="5638800"/>
          </a:xfrm>
          <a:prstGeom prst="ellipse">
            <a:avLst/>
          </a:prstGeom>
          <a:gradFill rotWithShape="1">
            <a:gsLst>
              <a:gs pos="0">
                <a:srgbClr val="FF2929"/>
              </a:gs>
              <a:gs pos="100000">
                <a:srgbClr val="761313"/>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34819" name="Text Box 3">
            <a:extLst>
              <a:ext uri="{FF2B5EF4-FFF2-40B4-BE49-F238E27FC236}">
                <a16:creationId xmlns:a16="http://schemas.microsoft.com/office/drawing/2014/main" id="{9C34619B-A5C6-3833-EA44-C0C3F13766D6}"/>
              </a:ext>
            </a:extLst>
          </p:cNvPr>
          <p:cNvSpPr txBox="1">
            <a:spLocks noChangeArrowheads="1"/>
          </p:cNvSpPr>
          <p:nvPr/>
        </p:nvSpPr>
        <p:spPr bwMode="auto">
          <a:xfrm>
            <a:off x="0" y="0"/>
            <a:ext cx="383222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solidFill>
                  <a:srgbClr val="FCF67A"/>
                </a:solidFill>
                <a:latin typeface="Verdana" panose="020B0604030504040204" pitchFamily="34" charset="0"/>
              </a:rPr>
              <a:t>         </a:t>
            </a:r>
            <a:r>
              <a:rPr lang="en-US" altLang="en-US" sz="4000" b="1" u="sng">
                <a:solidFill>
                  <a:srgbClr val="FCF67A"/>
                </a:solidFill>
                <a:latin typeface="Verdana" panose="020B0604030504040204" pitchFamily="34" charset="0"/>
              </a:rPr>
              <a:t> Proton</a:t>
            </a:r>
          </a:p>
          <a:p>
            <a:pPr algn="l" eaLnBrk="1" hangingPunct="1"/>
            <a:r>
              <a:rPr lang="en-US" altLang="en-US" sz="3600" b="1">
                <a:solidFill>
                  <a:srgbClr val="FF5F5F"/>
                </a:solidFill>
              </a:rPr>
              <a:t>Made of </a:t>
            </a:r>
          </a:p>
          <a:p>
            <a:pPr algn="l" eaLnBrk="1" hangingPunct="1"/>
            <a:r>
              <a:rPr lang="en-US" altLang="en-US" sz="3600" b="1">
                <a:solidFill>
                  <a:srgbClr val="FF5F5F"/>
                </a:solidFill>
              </a:rPr>
              <a:t>3 Quarks</a:t>
            </a:r>
          </a:p>
          <a:p>
            <a:pPr algn="l" eaLnBrk="1" hangingPunct="1"/>
            <a:endParaRPr lang="en-US" altLang="en-US" sz="3600" b="1">
              <a:solidFill>
                <a:srgbClr val="FF5F5F"/>
              </a:solidFill>
            </a:endParaRPr>
          </a:p>
          <a:p>
            <a:pPr algn="l" eaLnBrk="1" hangingPunct="1"/>
            <a:r>
              <a:rPr lang="en-US" altLang="en-US" sz="3600">
                <a:solidFill>
                  <a:srgbClr val="FF5F5F"/>
                </a:solidFill>
              </a:rPr>
              <a:t>1 up</a:t>
            </a:r>
          </a:p>
          <a:p>
            <a:pPr algn="l" eaLnBrk="1" hangingPunct="1"/>
            <a:r>
              <a:rPr lang="en-US" altLang="en-US" sz="3600">
                <a:solidFill>
                  <a:srgbClr val="FF5F5F"/>
                </a:solidFill>
              </a:rPr>
              <a:t>2 down</a:t>
            </a:r>
          </a:p>
        </p:txBody>
      </p:sp>
      <p:sp>
        <p:nvSpPr>
          <p:cNvPr id="34820" name="Oval 4">
            <a:extLst>
              <a:ext uri="{FF2B5EF4-FFF2-40B4-BE49-F238E27FC236}">
                <a16:creationId xmlns:a16="http://schemas.microsoft.com/office/drawing/2014/main" id="{34A28024-1D53-2756-AC5B-3AB94F96D62F}"/>
              </a:ext>
            </a:extLst>
          </p:cNvPr>
          <p:cNvSpPr>
            <a:spLocks noChangeArrowheads="1"/>
          </p:cNvSpPr>
          <p:nvPr/>
        </p:nvSpPr>
        <p:spPr bwMode="auto">
          <a:xfrm>
            <a:off x="4038600" y="3048000"/>
            <a:ext cx="1143000" cy="1066800"/>
          </a:xfrm>
          <a:prstGeom prst="ellipse">
            <a:avLst/>
          </a:prstGeom>
          <a:gradFill rotWithShape="1">
            <a:gsLst>
              <a:gs pos="0">
                <a:srgbClr val="FF66FF"/>
              </a:gs>
              <a:gs pos="100000">
                <a:srgbClr val="762F76"/>
              </a:gs>
            </a:gsLst>
            <a:path path="shape">
              <a:fillToRect l="50000" t="50000" r="50000" b="50000"/>
            </a:path>
          </a:gradFill>
          <a:ln w="9525" algn="ctr">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200" b="1"/>
              <a:t>u</a:t>
            </a:r>
          </a:p>
        </p:txBody>
      </p:sp>
      <p:sp>
        <p:nvSpPr>
          <p:cNvPr id="84997" name="Oval 5">
            <a:extLst>
              <a:ext uri="{FF2B5EF4-FFF2-40B4-BE49-F238E27FC236}">
                <a16:creationId xmlns:a16="http://schemas.microsoft.com/office/drawing/2014/main" id="{4A896C1B-AB8A-50EC-611C-EF9ACF0FEE09}"/>
              </a:ext>
            </a:extLst>
          </p:cNvPr>
          <p:cNvSpPr>
            <a:spLocks noChangeArrowheads="1"/>
          </p:cNvSpPr>
          <p:nvPr/>
        </p:nvSpPr>
        <p:spPr bwMode="auto">
          <a:xfrm>
            <a:off x="4419600" y="990600"/>
            <a:ext cx="457200" cy="457200"/>
          </a:xfrm>
          <a:prstGeom prst="ellipse">
            <a:avLst/>
          </a:prstGeom>
          <a:gradFill rotWithShape="1">
            <a:gsLst>
              <a:gs pos="0">
                <a:srgbClr val="FF66FF"/>
              </a:gs>
              <a:gs pos="100000">
                <a:srgbClr val="762F76"/>
              </a:gs>
            </a:gsLst>
            <a:path path="shape">
              <a:fillToRect l="50000" t="50000" r="50000" b="50000"/>
            </a:path>
          </a:gradFill>
          <a:ln w="9525" algn="ctr">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200" b="1"/>
              <a:t>d</a:t>
            </a:r>
          </a:p>
        </p:txBody>
      </p:sp>
      <p:sp>
        <p:nvSpPr>
          <p:cNvPr id="84998" name="Oval 6">
            <a:extLst>
              <a:ext uri="{FF2B5EF4-FFF2-40B4-BE49-F238E27FC236}">
                <a16:creationId xmlns:a16="http://schemas.microsoft.com/office/drawing/2014/main" id="{0A510CA2-B293-6146-1B5E-C8962729A99F}"/>
              </a:ext>
            </a:extLst>
          </p:cNvPr>
          <p:cNvSpPr>
            <a:spLocks noChangeArrowheads="1"/>
          </p:cNvSpPr>
          <p:nvPr/>
        </p:nvSpPr>
        <p:spPr bwMode="auto">
          <a:xfrm>
            <a:off x="4419600" y="5867400"/>
            <a:ext cx="457200" cy="457200"/>
          </a:xfrm>
          <a:prstGeom prst="ellipse">
            <a:avLst/>
          </a:prstGeom>
          <a:gradFill rotWithShape="1">
            <a:gsLst>
              <a:gs pos="0">
                <a:srgbClr val="FF66FF"/>
              </a:gs>
              <a:gs pos="100000">
                <a:srgbClr val="762F76"/>
              </a:gs>
            </a:gsLst>
            <a:path path="shape">
              <a:fillToRect l="50000" t="50000" r="50000" b="50000"/>
            </a:path>
          </a:gradFill>
          <a:ln w="9525" algn="ctr">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200" b="1"/>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 fill="hold"/>
                                        <p:tgtEl>
                                          <p:spTgt spid="84994"/>
                                        </p:tgtEl>
                                        <p:attrNameLst>
                                          <p:attrName>ppt_w</p:attrName>
                                        </p:attrNameLst>
                                      </p:cBhvr>
                                      <p:tavLst>
                                        <p:tav tm="0">
                                          <p:val>
                                            <p:fltVal val="0"/>
                                          </p:val>
                                        </p:tav>
                                        <p:tav tm="100000">
                                          <p:val>
                                            <p:strVal val="#ppt_w"/>
                                          </p:val>
                                        </p:tav>
                                      </p:tavLst>
                                    </p:anim>
                                    <p:anim calcmode="lin" valueType="num">
                                      <p:cBhvr>
                                        <p:cTn id="8" dur="500" fill="hold"/>
                                        <p:tgtEl>
                                          <p:spTgt spid="8499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path" presetSubtype="0" repeatCount="indefinite" fill="hold" nodeType="afterEffect">
                                  <p:stCondLst>
                                    <p:cond delay="0"/>
                                  </p:stCondLst>
                                  <p:childTnLst>
                                    <p:animMotion origin="layout" path="M -3.33333E-6 4.44444E-6 C 0.14688 4.44444E-6 0.26667 0.15671 0.26667 0.35 C 0.26667 0.54259 0.14688 0.7 -3.33333E-6 0.7 C -0.14705 0.7 -0.26666 0.54259 -0.26666 0.35 C -0.26666 0.15671 -0.14705 4.44444E-6 -3.33333E-6 4.44444E-6 Z " pathEditMode="relative" rAng="0" ptsTypes="fffff">
                                      <p:cBhvr>
                                        <p:cTn id="11" dur="2000" fill="hold"/>
                                        <p:tgtEl>
                                          <p:spTgt spid="84997"/>
                                        </p:tgtEl>
                                        <p:attrNameLst>
                                          <p:attrName>ppt_x</p:attrName>
                                          <p:attrName>ppt_y</p:attrName>
                                        </p:attrNameLst>
                                      </p:cBhvr>
                                      <p:rCtr x="0" y="35000"/>
                                    </p:animMotion>
                                  </p:childTnLst>
                                </p:cTn>
                              </p:par>
                              <p:par>
                                <p:cTn id="12" presetID="1" presetClass="path" presetSubtype="0" repeatCount="indefinite" fill="hold" nodeType="withEffect">
                                  <p:stCondLst>
                                    <p:cond delay="0"/>
                                  </p:stCondLst>
                                  <p:childTnLst>
                                    <p:animMotion origin="layout" path="M 3.33333E-6 3.33333E-6 C 0.14687 3.33333E-6 0.26666 -0.15486 0.26666 -0.34445 C 0.26666 -0.53426 0.14687 -0.68889 3.33333E-6 -0.68889 C -0.14705 -0.68889 -0.26667 -0.53426 -0.26667 -0.34445 C -0.26667 -0.15486 -0.14705 3.33333E-6 3.33333E-6 3.33333E-6 Z " pathEditMode="relative" rAng="0" ptsTypes="fffff">
                                      <p:cBhvr>
                                        <p:cTn id="13" dur="2000" spd="-100000" fill="hold"/>
                                        <p:tgtEl>
                                          <p:spTgt spid="84998"/>
                                        </p:tgtEl>
                                        <p:attrNameLst>
                                          <p:attrName>ppt_x</p:attrName>
                                          <p:attrName>ppt_y</p:attrName>
                                        </p:attrNameLst>
                                      </p:cBhvr>
                                      <p:rCtr x="0" y="-3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7" grpId="0" animBg="1"/>
      <p:bldP spid="849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20" name="Oval 4">
            <a:extLst>
              <a:ext uri="{FF2B5EF4-FFF2-40B4-BE49-F238E27FC236}">
                <a16:creationId xmlns:a16="http://schemas.microsoft.com/office/drawing/2014/main" id="{2B53EA1B-38AD-54AA-5D6C-CE4AAB3F196F}"/>
              </a:ext>
            </a:extLst>
          </p:cNvPr>
          <p:cNvSpPr>
            <a:spLocks noChangeArrowheads="1"/>
          </p:cNvSpPr>
          <p:nvPr/>
        </p:nvSpPr>
        <p:spPr bwMode="auto">
          <a:xfrm>
            <a:off x="1676400" y="762000"/>
            <a:ext cx="6019800" cy="5638800"/>
          </a:xfrm>
          <a:prstGeom prst="ellipse">
            <a:avLst/>
          </a:prstGeom>
          <a:gradFill rotWithShape="1">
            <a:gsLst>
              <a:gs pos="0">
                <a:srgbClr val="2B44FD"/>
              </a:gs>
              <a:gs pos="100000">
                <a:srgbClr val="141F75"/>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35843" name="Text Box 8">
            <a:extLst>
              <a:ext uri="{FF2B5EF4-FFF2-40B4-BE49-F238E27FC236}">
                <a16:creationId xmlns:a16="http://schemas.microsoft.com/office/drawing/2014/main" id="{BEA73C54-C012-F047-F0AA-F30704F16AF1}"/>
              </a:ext>
            </a:extLst>
          </p:cNvPr>
          <p:cNvSpPr txBox="1">
            <a:spLocks noChangeArrowheads="1"/>
          </p:cNvSpPr>
          <p:nvPr/>
        </p:nvSpPr>
        <p:spPr bwMode="auto">
          <a:xfrm>
            <a:off x="0" y="0"/>
            <a:ext cx="424021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solidFill>
                  <a:srgbClr val="FCF67A"/>
                </a:solidFill>
                <a:latin typeface="Verdana" panose="020B0604030504040204" pitchFamily="34" charset="0"/>
              </a:rPr>
              <a:t>         </a:t>
            </a:r>
            <a:r>
              <a:rPr lang="en-US" altLang="en-US" sz="4000" b="1" u="sng">
                <a:solidFill>
                  <a:srgbClr val="FCF67A"/>
                </a:solidFill>
                <a:latin typeface="Verdana" panose="020B0604030504040204" pitchFamily="34" charset="0"/>
              </a:rPr>
              <a:t> Neutron</a:t>
            </a:r>
          </a:p>
          <a:p>
            <a:pPr algn="l" eaLnBrk="1" hangingPunct="1"/>
            <a:r>
              <a:rPr lang="en-US" altLang="en-US" sz="3600" b="1">
                <a:solidFill>
                  <a:srgbClr val="FF5F5F"/>
                </a:solidFill>
              </a:rPr>
              <a:t>Made of </a:t>
            </a:r>
          </a:p>
          <a:p>
            <a:pPr algn="l" eaLnBrk="1" hangingPunct="1"/>
            <a:r>
              <a:rPr lang="en-US" altLang="en-US" sz="3600" b="1">
                <a:solidFill>
                  <a:srgbClr val="FF5F5F"/>
                </a:solidFill>
              </a:rPr>
              <a:t>3 Quarks</a:t>
            </a:r>
          </a:p>
          <a:p>
            <a:pPr algn="l" eaLnBrk="1" hangingPunct="1"/>
            <a:endParaRPr lang="en-US" altLang="en-US" sz="3600" b="1">
              <a:solidFill>
                <a:srgbClr val="FF5F5F"/>
              </a:solidFill>
            </a:endParaRPr>
          </a:p>
          <a:p>
            <a:pPr algn="l" eaLnBrk="1" hangingPunct="1"/>
            <a:r>
              <a:rPr lang="en-US" altLang="en-US" sz="3600">
                <a:solidFill>
                  <a:srgbClr val="FF5F5F"/>
                </a:solidFill>
              </a:rPr>
              <a:t>2 up</a:t>
            </a:r>
          </a:p>
          <a:p>
            <a:pPr algn="l" eaLnBrk="1" hangingPunct="1"/>
            <a:r>
              <a:rPr lang="en-US" altLang="en-US" sz="3600">
                <a:solidFill>
                  <a:srgbClr val="FF5F5F"/>
                </a:solidFill>
              </a:rPr>
              <a:t>1 down</a:t>
            </a:r>
          </a:p>
        </p:txBody>
      </p:sp>
      <p:sp>
        <p:nvSpPr>
          <p:cNvPr id="35844" name="Oval 16">
            <a:extLst>
              <a:ext uri="{FF2B5EF4-FFF2-40B4-BE49-F238E27FC236}">
                <a16:creationId xmlns:a16="http://schemas.microsoft.com/office/drawing/2014/main" id="{E8559D03-556B-6825-6359-0C4420E4FE0B}"/>
              </a:ext>
            </a:extLst>
          </p:cNvPr>
          <p:cNvSpPr>
            <a:spLocks noChangeArrowheads="1"/>
          </p:cNvSpPr>
          <p:nvPr/>
        </p:nvSpPr>
        <p:spPr bwMode="auto">
          <a:xfrm>
            <a:off x="4343400" y="3352800"/>
            <a:ext cx="457200" cy="457200"/>
          </a:xfrm>
          <a:prstGeom prst="ellipse">
            <a:avLst/>
          </a:prstGeom>
          <a:gradFill rotWithShape="1">
            <a:gsLst>
              <a:gs pos="0">
                <a:srgbClr val="FF66FF"/>
              </a:gs>
              <a:gs pos="100000">
                <a:srgbClr val="762F76"/>
              </a:gs>
            </a:gsLst>
            <a:path path="shape">
              <a:fillToRect l="50000" t="50000" r="50000" b="50000"/>
            </a:path>
          </a:gradFill>
          <a:ln w="9525" algn="ctr">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200" b="1"/>
              <a:t>d</a:t>
            </a:r>
          </a:p>
        </p:txBody>
      </p:sp>
      <p:sp>
        <p:nvSpPr>
          <p:cNvPr id="9233" name="Oval 17">
            <a:extLst>
              <a:ext uri="{FF2B5EF4-FFF2-40B4-BE49-F238E27FC236}">
                <a16:creationId xmlns:a16="http://schemas.microsoft.com/office/drawing/2014/main" id="{33077855-602A-5CB7-8C45-3A407AAA6057}"/>
              </a:ext>
            </a:extLst>
          </p:cNvPr>
          <p:cNvSpPr>
            <a:spLocks noChangeArrowheads="1"/>
          </p:cNvSpPr>
          <p:nvPr/>
        </p:nvSpPr>
        <p:spPr bwMode="auto">
          <a:xfrm>
            <a:off x="4191000" y="990600"/>
            <a:ext cx="914400" cy="914400"/>
          </a:xfrm>
          <a:prstGeom prst="ellipse">
            <a:avLst/>
          </a:prstGeom>
          <a:gradFill rotWithShape="1">
            <a:gsLst>
              <a:gs pos="0">
                <a:srgbClr val="FF66FF"/>
              </a:gs>
              <a:gs pos="100000">
                <a:srgbClr val="762F76"/>
              </a:gs>
            </a:gsLst>
            <a:path path="shape">
              <a:fillToRect l="50000" t="50000" r="50000" b="50000"/>
            </a:path>
          </a:gradFill>
          <a:ln w="9525" algn="ctr">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200" b="1"/>
              <a:t>u</a:t>
            </a:r>
          </a:p>
        </p:txBody>
      </p:sp>
      <p:sp>
        <p:nvSpPr>
          <p:cNvPr id="9234" name="Oval 18">
            <a:extLst>
              <a:ext uri="{FF2B5EF4-FFF2-40B4-BE49-F238E27FC236}">
                <a16:creationId xmlns:a16="http://schemas.microsoft.com/office/drawing/2014/main" id="{EE9F13C4-E85F-E0D3-14F3-7188900A7CD0}"/>
              </a:ext>
            </a:extLst>
          </p:cNvPr>
          <p:cNvSpPr>
            <a:spLocks noChangeArrowheads="1"/>
          </p:cNvSpPr>
          <p:nvPr/>
        </p:nvSpPr>
        <p:spPr bwMode="auto">
          <a:xfrm>
            <a:off x="4267200" y="5181600"/>
            <a:ext cx="914400" cy="914400"/>
          </a:xfrm>
          <a:prstGeom prst="ellipse">
            <a:avLst/>
          </a:prstGeom>
          <a:gradFill rotWithShape="1">
            <a:gsLst>
              <a:gs pos="0">
                <a:srgbClr val="FF66FF"/>
              </a:gs>
              <a:gs pos="100000">
                <a:srgbClr val="762F76"/>
              </a:gs>
            </a:gsLst>
            <a:path path="shape">
              <a:fillToRect l="50000" t="50000" r="50000" b="50000"/>
            </a:path>
          </a:gradFill>
          <a:ln w="9525" algn="ctr">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200" b="1"/>
              <a:t>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path" presetSubtype="0" repeatCount="indefinite" fill="hold" nodeType="afterEffect">
                                  <p:stCondLst>
                                    <p:cond delay="0"/>
                                  </p:stCondLst>
                                  <p:childTnLst>
                                    <p:animMotion origin="layout" path="M 3.33333E-6 -1.11111E-6 C 0.1375 -1.11111E-6 0.25 0.13681 0.25 0.30556 C 0.25 0.47361 0.1375 0.61111 3.33333E-6 0.61111 C -0.13837 0.61111 -0.25 0.47361 -0.25 0.30556 C -0.25 0.13681 -0.13837 -1.11111E-6 3.33333E-6 -1.11111E-6 Z " pathEditMode="relative" rAng="0" ptsTypes="fffff">
                                      <p:cBhvr>
                                        <p:cTn id="11" dur="2000" fill="hold"/>
                                        <p:tgtEl>
                                          <p:spTgt spid="9233"/>
                                        </p:tgtEl>
                                        <p:attrNameLst>
                                          <p:attrName>ppt_x</p:attrName>
                                          <p:attrName>ppt_y</p:attrName>
                                        </p:attrNameLst>
                                      </p:cBhvr>
                                      <p:rCtr x="0" y="30556"/>
                                    </p:animMotion>
                                  </p:childTnLst>
                                </p:cTn>
                              </p:par>
                              <p:par>
                                <p:cTn id="12" presetID="1" presetClass="path" presetSubtype="0" repeatCount="indefinite" fill="hold" nodeType="withEffect">
                                  <p:stCondLst>
                                    <p:cond delay="0"/>
                                  </p:stCondLst>
                                  <p:childTnLst>
                                    <p:animMotion origin="layout" path="M 3.33333E-6 -2.22222E-6 C 0.13975 -2.22222E-6 0.25416 -0.1375 0.25416 -0.30555 C 0.25416 -0.47407 0.13975 -0.61111 3.33333E-6 -0.61111 C -0.14028 -0.61111 -0.25417 -0.47407 -0.25417 -0.30555 C -0.25417 -0.1375 -0.14028 -2.22222E-6 3.33333E-6 -2.22222E-6 Z " pathEditMode="relative" rAng="0" ptsTypes="fffff">
                                      <p:cBhvr>
                                        <p:cTn id="13" dur="2000" spd="-100000" fill="hold"/>
                                        <p:tgtEl>
                                          <p:spTgt spid="9234"/>
                                        </p:tgtEl>
                                        <p:attrNameLst>
                                          <p:attrName>ppt_x</p:attrName>
                                          <p:attrName>ppt_y</p:attrName>
                                        </p:attrNameLst>
                                      </p:cBhvr>
                                      <p:rCtr x="0" y="-3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33" grpId="0" animBg="1"/>
      <p:bldP spid="92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MgB2-pic">
            <a:extLst>
              <a:ext uri="{FF2B5EF4-FFF2-40B4-BE49-F238E27FC236}">
                <a16:creationId xmlns:a16="http://schemas.microsoft.com/office/drawing/2014/main" id="{5C2F9EE3-6A51-FD37-0D1A-51F82D0CB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85938"/>
            <a:ext cx="51054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F8B695D8-9B15-2CFF-A50C-E266BD258561}"/>
              </a:ext>
            </a:extLst>
          </p:cNvPr>
          <p:cNvSpPr>
            <a:spLocks noGrp="1" noChangeArrowheads="1"/>
          </p:cNvSpPr>
          <p:nvPr>
            <p:ph type="title"/>
          </p:nvPr>
        </p:nvSpPr>
        <p:spPr>
          <a:xfrm>
            <a:off x="381000" y="0"/>
            <a:ext cx="8229600" cy="1143000"/>
          </a:xfrm>
        </p:spPr>
        <p:txBody>
          <a:bodyPr/>
          <a:lstStyle/>
          <a:p>
            <a:pPr eaLnBrk="1" hangingPunct="1"/>
            <a:r>
              <a:rPr lang="en-US" altLang="en-US" b="1"/>
              <a:t>Can we see atoms?</a:t>
            </a:r>
          </a:p>
        </p:txBody>
      </p:sp>
      <p:sp>
        <p:nvSpPr>
          <p:cNvPr id="121860" name="WordArt 4">
            <a:extLst>
              <a:ext uri="{FF2B5EF4-FFF2-40B4-BE49-F238E27FC236}">
                <a16:creationId xmlns:a16="http://schemas.microsoft.com/office/drawing/2014/main" id="{A0DE7A4B-010A-2A94-BCC7-EACD674A0D8B}"/>
              </a:ext>
            </a:extLst>
          </p:cNvPr>
          <p:cNvSpPr>
            <a:spLocks noChangeArrowheads="1" noChangeShapeType="1" noTextEdit="1"/>
          </p:cNvSpPr>
          <p:nvPr/>
        </p:nvSpPr>
        <p:spPr bwMode="auto">
          <a:xfrm>
            <a:off x="3200400" y="685800"/>
            <a:ext cx="2371725" cy="1295400"/>
          </a:xfrm>
          <a:prstGeom prst="rect">
            <a:avLst/>
          </a:prstGeom>
        </p:spPr>
        <p:txBody>
          <a:bodyPr wrap="none" fromWordArt="1">
            <a:prstTxWarp prst="textPlain">
              <a:avLst>
                <a:gd name="adj" fmla="val 50000"/>
              </a:avLst>
            </a:prstTxWarp>
          </a:bodyPr>
          <a:lstStyle/>
          <a:p>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Yes</a:t>
            </a:r>
          </a:p>
        </p:txBody>
      </p:sp>
      <p:sp>
        <p:nvSpPr>
          <p:cNvPr id="121861" name="Rectangle 5">
            <a:extLst>
              <a:ext uri="{FF2B5EF4-FFF2-40B4-BE49-F238E27FC236}">
                <a16:creationId xmlns:a16="http://schemas.microsoft.com/office/drawing/2014/main" id="{C9962D71-9A4C-1C58-9B48-58BD9B4293B4}"/>
              </a:ext>
            </a:extLst>
          </p:cNvPr>
          <p:cNvSpPr>
            <a:spLocks noChangeArrowheads="1"/>
          </p:cNvSpPr>
          <p:nvPr/>
        </p:nvSpPr>
        <p:spPr bwMode="auto">
          <a:xfrm>
            <a:off x="152400" y="1736725"/>
            <a:ext cx="3810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t>magnesium atoms (white) above boron atoms (grey) seen by the transmission electron microscope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wipe(down)">
                                      <p:cBhvr>
                                        <p:cTn id="7" dur="145">
                                          <p:stCondLst>
                                            <p:cond delay="0"/>
                                          </p:stCondLst>
                                        </p:cTn>
                                        <p:tgtEl>
                                          <p:spTgt spid="121860"/>
                                        </p:tgtEl>
                                      </p:cBhvr>
                                    </p:animEffect>
                                    <p:anim calcmode="lin" valueType="num">
                                      <p:cBhvr>
                                        <p:cTn id="8" dur="456" tmFilter="0,0; 0.14,0.36; 0.43,0.73; 0.71,0.91; 1.0,1.0">
                                          <p:stCondLst>
                                            <p:cond delay="0"/>
                                          </p:stCondLst>
                                        </p:cTn>
                                        <p:tgtEl>
                                          <p:spTgt spid="12186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186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186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186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1860"/>
                                        </p:tgtEl>
                                        <p:attrNameLst>
                                          <p:attrName>ppt_y</p:attrName>
                                        </p:attrNameLst>
                                      </p:cBhvr>
                                      <p:tavLst>
                                        <p:tav tm="0" fmla="#ppt_y-sin(pi*$)/81">
                                          <p:val>
                                            <p:fltVal val="0"/>
                                          </p:val>
                                        </p:tav>
                                        <p:tav tm="100000">
                                          <p:val>
                                            <p:fltVal val="1"/>
                                          </p:val>
                                        </p:tav>
                                      </p:tavLst>
                                    </p:anim>
                                    <p:animScale>
                                      <p:cBhvr>
                                        <p:cTn id="13" dur="7">
                                          <p:stCondLst>
                                            <p:cond delay="162"/>
                                          </p:stCondLst>
                                        </p:cTn>
                                        <p:tgtEl>
                                          <p:spTgt spid="121860"/>
                                        </p:tgtEl>
                                      </p:cBhvr>
                                      <p:to x="100000" y="60000"/>
                                    </p:animScale>
                                    <p:animScale>
                                      <p:cBhvr>
                                        <p:cTn id="14" dur="41" decel="50000">
                                          <p:stCondLst>
                                            <p:cond delay="169"/>
                                          </p:stCondLst>
                                        </p:cTn>
                                        <p:tgtEl>
                                          <p:spTgt spid="121860"/>
                                        </p:tgtEl>
                                      </p:cBhvr>
                                      <p:to x="100000" y="100000"/>
                                    </p:animScale>
                                    <p:animScale>
                                      <p:cBhvr>
                                        <p:cTn id="15" dur="7">
                                          <p:stCondLst>
                                            <p:cond delay="328"/>
                                          </p:stCondLst>
                                        </p:cTn>
                                        <p:tgtEl>
                                          <p:spTgt spid="121860"/>
                                        </p:tgtEl>
                                      </p:cBhvr>
                                      <p:to x="100000" y="80000"/>
                                    </p:animScale>
                                    <p:animScale>
                                      <p:cBhvr>
                                        <p:cTn id="16" dur="41" decel="50000">
                                          <p:stCondLst>
                                            <p:cond delay="335"/>
                                          </p:stCondLst>
                                        </p:cTn>
                                        <p:tgtEl>
                                          <p:spTgt spid="121860"/>
                                        </p:tgtEl>
                                      </p:cBhvr>
                                      <p:to x="100000" y="100000"/>
                                    </p:animScale>
                                    <p:animScale>
                                      <p:cBhvr>
                                        <p:cTn id="17" dur="7">
                                          <p:stCondLst>
                                            <p:cond delay="410"/>
                                          </p:stCondLst>
                                        </p:cTn>
                                        <p:tgtEl>
                                          <p:spTgt spid="121860"/>
                                        </p:tgtEl>
                                      </p:cBhvr>
                                      <p:to x="100000" y="90000"/>
                                    </p:animScale>
                                    <p:animScale>
                                      <p:cBhvr>
                                        <p:cTn id="18" dur="41" decel="50000">
                                          <p:stCondLst>
                                            <p:cond delay="417"/>
                                          </p:stCondLst>
                                        </p:cTn>
                                        <p:tgtEl>
                                          <p:spTgt spid="121860"/>
                                        </p:tgtEl>
                                      </p:cBhvr>
                                      <p:to x="100000" y="100000"/>
                                    </p:animScale>
                                    <p:animScale>
                                      <p:cBhvr>
                                        <p:cTn id="19" dur="7">
                                          <p:stCondLst>
                                            <p:cond delay="452"/>
                                          </p:stCondLst>
                                        </p:cTn>
                                        <p:tgtEl>
                                          <p:spTgt spid="121860"/>
                                        </p:tgtEl>
                                      </p:cBhvr>
                                      <p:to x="100000" y="95000"/>
                                    </p:animScale>
                                    <p:animScale>
                                      <p:cBhvr>
                                        <p:cTn id="20" dur="41" decel="50000">
                                          <p:stCondLst>
                                            <p:cond delay="458"/>
                                          </p:stCondLst>
                                        </p:cTn>
                                        <p:tgtEl>
                                          <p:spTgt spid="121860"/>
                                        </p:tgtEl>
                                      </p:cBhvr>
                                      <p:to x="100000" y="100000"/>
                                    </p:animScale>
                                  </p:childTnLst>
                                </p:cTn>
                              </p:par>
                            </p:childTnLst>
                          </p:cTn>
                        </p:par>
                        <p:par>
                          <p:cTn id="21" fill="hold" nodeType="afterGroup">
                            <p:stCondLst>
                              <p:cond delay="500"/>
                            </p:stCondLst>
                            <p:childTnLst>
                              <p:par>
                                <p:cTn id="22" presetID="32" presetClass="emph" presetSubtype="0" repeatCount="3000" fill="hold" nodeType="afterEffect">
                                  <p:stCondLst>
                                    <p:cond delay="0"/>
                                  </p:stCondLst>
                                  <p:childTnLst>
                                    <p:animClr clrSpc="rgb" dir="cw">
                                      <p:cBhvr override="childStyle">
                                        <p:cTn id="23" dur="50" fill="hold"/>
                                        <p:tgtEl>
                                          <p:spTgt spid="121860"/>
                                        </p:tgtEl>
                                        <p:attrNameLst>
                                          <p:attrName>style.color</p:attrName>
                                        </p:attrNameLst>
                                      </p:cBhvr>
                                      <p:to>
                                        <a:srgbClr val="FF7C80"/>
                                      </p:to>
                                    </p:animClr>
                                    <p:animClr clrSpc="rgb" dir="cw">
                                      <p:cBhvr>
                                        <p:cTn id="24" dur="50" fill="hold"/>
                                        <p:tgtEl>
                                          <p:spTgt spid="121860"/>
                                        </p:tgtEl>
                                        <p:attrNameLst>
                                          <p:attrName>fillcolor</p:attrName>
                                        </p:attrNameLst>
                                      </p:cBhvr>
                                      <p:to>
                                        <a:srgbClr val="FF7C80"/>
                                      </p:to>
                                    </p:animClr>
                                    <p:set>
                                      <p:cBhvr>
                                        <p:cTn id="25" dur="50" fill="hold"/>
                                        <p:tgtEl>
                                          <p:spTgt spid="121860"/>
                                        </p:tgtEl>
                                        <p:attrNameLst>
                                          <p:attrName>fill.type</p:attrName>
                                        </p:attrNameLst>
                                      </p:cBhvr>
                                      <p:to>
                                        <p:strVal val="solid"/>
                                      </p:to>
                                    </p:set>
                                    <p:set>
                                      <p:cBhvr>
                                        <p:cTn id="26" dur="50" fill="hold"/>
                                        <p:tgtEl>
                                          <p:spTgt spid="121860"/>
                                        </p:tgtEl>
                                        <p:attrNameLst>
                                          <p:attrName>fill.on</p:attrName>
                                        </p:attrNameLst>
                                      </p:cBhvr>
                                      <p:to>
                                        <p:strVal val="true"/>
                                      </p:to>
                                    </p:set>
                                    <p:animRot by="120000">
                                      <p:cBhvr>
                                        <p:cTn id="27" dur="50" fill="hold">
                                          <p:stCondLst>
                                            <p:cond delay="0"/>
                                          </p:stCondLst>
                                        </p:cTn>
                                        <p:tgtEl>
                                          <p:spTgt spid="121860"/>
                                        </p:tgtEl>
                                        <p:attrNameLst>
                                          <p:attrName>r</p:attrName>
                                        </p:attrNameLst>
                                      </p:cBhvr>
                                    </p:animRot>
                                    <p:animRot by="-240000">
                                      <p:cBhvr>
                                        <p:cTn id="28" dur="100" fill="hold">
                                          <p:stCondLst>
                                            <p:cond delay="100"/>
                                          </p:stCondLst>
                                        </p:cTn>
                                        <p:tgtEl>
                                          <p:spTgt spid="121860"/>
                                        </p:tgtEl>
                                        <p:attrNameLst>
                                          <p:attrName>r</p:attrName>
                                        </p:attrNameLst>
                                      </p:cBhvr>
                                    </p:animRot>
                                    <p:animRot by="240000">
                                      <p:cBhvr>
                                        <p:cTn id="29" dur="100" fill="hold">
                                          <p:stCondLst>
                                            <p:cond delay="200"/>
                                          </p:stCondLst>
                                        </p:cTn>
                                        <p:tgtEl>
                                          <p:spTgt spid="121860"/>
                                        </p:tgtEl>
                                        <p:attrNameLst>
                                          <p:attrName>r</p:attrName>
                                        </p:attrNameLst>
                                      </p:cBhvr>
                                    </p:animRot>
                                    <p:animRot by="-240000">
                                      <p:cBhvr>
                                        <p:cTn id="30" dur="100" fill="hold">
                                          <p:stCondLst>
                                            <p:cond delay="300"/>
                                          </p:stCondLst>
                                        </p:cTn>
                                        <p:tgtEl>
                                          <p:spTgt spid="121860"/>
                                        </p:tgtEl>
                                        <p:attrNameLst>
                                          <p:attrName>r</p:attrName>
                                        </p:attrNameLst>
                                      </p:cBhvr>
                                    </p:animRot>
                                    <p:animRot by="120000">
                                      <p:cBhvr>
                                        <p:cTn id="31" dur="100" fill="hold">
                                          <p:stCondLst>
                                            <p:cond delay="400"/>
                                          </p:stCondLst>
                                        </p:cTn>
                                        <p:tgtEl>
                                          <p:spTgt spid="121860"/>
                                        </p:tgtEl>
                                        <p:attrNameLst>
                                          <p:attrName>r</p:attrName>
                                        </p:attrNameLst>
                                      </p:cBhvr>
                                    </p:animRo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121858"/>
                                        </p:tgtEl>
                                        <p:attrNameLst>
                                          <p:attrName>style.visibility</p:attrName>
                                        </p:attrNameLst>
                                      </p:cBhvr>
                                      <p:to>
                                        <p:strVal val="visible"/>
                                      </p:to>
                                    </p:set>
                                    <p:animEffect transition="in" filter="fade">
                                      <p:cBhvr>
                                        <p:cTn id="35" dur="2000"/>
                                        <p:tgtEl>
                                          <p:spTgt spid="121858"/>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21861"/>
                                        </p:tgtEl>
                                        <p:attrNameLst>
                                          <p:attrName>style.visibility</p:attrName>
                                        </p:attrNameLst>
                                      </p:cBhvr>
                                      <p:to>
                                        <p:strVal val="visible"/>
                                      </p:to>
                                    </p:set>
                                    <p:anim calcmode="lin" valueType="num">
                                      <p:cBhvr>
                                        <p:cTn id="38" dur="500" fill="hold"/>
                                        <p:tgtEl>
                                          <p:spTgt spid="121861"/>
                                        </p:tgtEl>
                                        <p:attrNameLst>
                                          <p:attrName>ppt_w</p:attrName>
                                        </p:attrNameLst>
                                      </p:cBhvr>
                                      <p:tavLst>
                                        <p:tav tm="0">
                                          <p:val>
                                            <p:fltVal val="0"/>
                                          </p:val>
                                        </p:tav>
                                        <p:tav tm="100000">
                                          <p:val>
                                            <p:strVal val="#ppt_w"/>
                                          </p:val>
                                        </p:tav>
                                      </p:tavLst>
                                    </p:anim>
                                    <p:anim calcmode="lin" valueType="num">
                                      <p:cBhvr>
                                        <p:cTn id="39" dur="500" fill="hold"/>
                                        <p:tgtEl>
                                          <p:spTgt spid="121861"/>
                                        </p:tgtEl>
                                        <p:attrNameLst>
                                          <p:attrName>ppt_h</p:attrName>
                                        </p:attrNameLst>
                                      </p:cBhvr>
                                      <p:tavLst>
                                        <p:tav tm="0">
                                          <p:val>
                                            <p:fltVal val="0"/>
                                          </p:val>
                                        </p:tav>
                                        <p:tav tm="100000">
                                          <p:val>
                                            <p:strVal val="#ppt_h"/>
                                          </p:val>
                                        </p:tav>
                                      </p:tavLst>
                                    </p:anim>
                                    <p:anim calcmode="lin" valueType="num">
                                      <p:cBhvr>
                                        <p:cTn id="40" dur="500" fill="hold"/>
                                        <p:tgtEl>
                                          <p:spTgt spid="121861"/>
                                        </p:tgtEl>
                                        <p:attrNameLst>
                                          <p:attrName>style.rotation</p:attrName>
                                        </p:attrNameLst>
                                      </p:cBhvr>
                                      <p:tavLst>
                                        <p:tav tm="0">
                                          <p:val>
                                            <p:fltVal val="360"/>
                                          </p:val>
                                        </p:tav>
                                        <p:tav tm="100000">
                                          <p:val>
                                            <p:fltVal val="0"/>
                                          </p:val>
                                        </p:tav>
                                      </p:tavLst>
                                    </p:anim>
                                    <p:animEffect transition="in" filter="fade">
                                      <p:cBhvr>
                                        <p:cTn id="41"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11">
            <a:extLst>
              <a:ext uri="{FF2B5EF4-FFF2-40B4-BE49-F238E27FC236}">
                <a16:creationId xmlns:a16="http://schemas.microsoft.com/office/drawing/2014/main" id="{9F8C179F-6F20-1643-0531-55F8556A95DE}"/>
              </a:ext>
            </a:extLst>
          </p:cNvPr>
          <p:cNvSpPr>
            <a:spLocks noChangeArrowheads="1"/>
          </p:cNvSpPr>
          <p:nvPr/>
        </p:nvSpPr>
        <p:spPr bwMode="auto">
          <a:xfrm>
            <a:off x="-228600" y="3657600"/>
            <a:ext cx="2438400" cy="1295400"/>
          </a:xfrm>
          <a:prstGeom prst="roundRect">
            <a:avLst>
              <a:gd name="adj" fmla="val 16667"/>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28" name="Oval 16">
            <a:extLst>
              <a:ext uri="{FF2B5EF4-FFF2-40B4-BE49-F238E27FC236}">
                <a16:creationId xmlns:a16="http://schemas.microsoft.com/office/drawing/2014/main" id="{9C28DBF6-1218-4BEA-6880-3721A5FCE681}"/>
              </a:ext>
            </a:extLst>
          </p:cNvPr>
          <p:cNvSpPr>
            <a:spLocks noChangeArrowheads="1"/>
          </p:cNvSpPr>
          <p:nvPr/>
        </p:nvSpPr>
        <p:spPr bwMode="auto">
          <a:xfrm>
            <a:off x="838200" y="3581400"/>
            <a:ext cx="457200" cy="152400"/>
          </a:xfrm>
          <a:prstGeom prst="ellipse">
            <a:avLst/>
          </a:prstGeom>
          <a:gradFill rotWithShape="1">
            <a:gsLst>
              <a:gs pos="0">
                <a:srgbClr val="8B6C1D"/>
              </a:gs>
              <a:gs pos="100000">
                <a:srgbClr val="8B6C1D">
                  <a:gamma/>
                  <a:shade val="46275"/>
                  <a:invGamma/>
                </a:srgbClr>
              </a:gs>
            </a:gsLst>
            <a:path path="shape">
              <a:fillToRect l="50000" t="50000" r="50000" b="50000"/>
            </a:path>
          </a:gradFill>
          <a:ln w="9525">
            <a:solidFill>
              <a:schemeClr val="tx1"/>
            </a:solidFill>
            <a:round/>
            <a:headEnd/>
            <a:tailEnd/>
          </a:ln>
          <a:effectLst>
            <a:outerShdw dist="40161" dir="4293903" algn="ctr" rotWithShape="0">
              <a:schemeClr val="tx2"/>
            </a:outerShdw>
          </a:effectLst>
        </p:spPr>
        <p:txBody>
          <a:bodyPr wrap="none" anchor="ctr"/>
          <a:lstStyle/>
          <a:p>
            <a:pPr>
              <a:defRPr/>
            </a:pPr>
            <a:r>
              <a:rPr lang="en-US" sz="3600"/>
              <a:t> </a:t>
            </a:r>
          </a:p>
        </p:txBody>
      </p:sp>
      <p:sp>
        <p:nvSpPr>
          <p:cNvPr id="38929" name="AutoShape 17">
            <a:extLst>
              <a:ext uri="{FF2B5EF4-FFF2-40B4-BE49-F238E27FC236}">
                <a16:creationId xmlns:a16="http://schemas.microsoft.com/office/drawing/2014/main" id="{F22F833C-7C68-E84E-1248-2A0FC1FB3925}"/>
              </a:ext>
            </a:extLst>
          </p:cNvPr>
          <p:cNvSpPr>
            <a:spLocks noChangeArrowheads="1"/>
          </p:cNvSpPr>
          <p:nvPr/>
        </p:nvSpPr>
        <p:spPr bwMode="auto">
          <a:xfrm rot="5400000">
            <a:off x="2857500" y="1181100"/>
            <a:ext cx="6324600" cy="6248400"/>
          </a:xfrm>
          <a:custGeom>
            <a:avLst/>
            <a:gdLst>
              <a:gd name="G0" fmla="+- 7069 0 0"/>
              <a:gd name="G1" fmla="+- 21600 0 7069"/>
              <a:gd name="G2" fmla="*/ 7069 1 2"/>
              <a:gd name="G3" fmla="+- 21600 0 G2"/>
              <a:gd name="G4" fmla="+/ 7069 21600 2"/>
              <a:gd name="G5" fmla="+/ G1 0 2"/>
              <a:gd name="G6" fmla="*/ 21600 21600 7069"/>
              <a:gd name="G7" fmla="*/ G6 1 2"/>
              <a:gd name="G8" fmla="+- 21600 0 G7"/>
              <a:gd name="G9" fmla="*/ 21600 1 2"/>
              <a:gd name="G10" fmla="+- 7069 0 G9"/>
              <a:gd name="G11" fmla="?: G10 G8 0"/>
              <a:gd name="G12" fmla="?: G10 G7 21600"/>
              <a:gd name="T0" fmla="*/ 18065 w 21600"/>
              <a:gd name="T1" fmla="*/ 10800 h 21600"/>
              <a:gd name="T2" fmla="*/ 10800 w 21600"/>
              <a:gd name="T3" fmla="*/ 21600 h 21600"/>
              <a:gd name="T4" fmla="*/ 3535 w 21600"/>
              <a:gd name="T5" fmla="*/ 10800 h 21600"/>
              <a:gd name="T6" fmla="*/ 10800 w 21600"/>
              <a:gd name="T7" fmla="*/ 0 h 21600"/>
              <a:gd name="T8" fmla="*/ 5335 w 21600"/>
              <a:gd name="T9" fmla="*/ 5335 h 21600"/>
              <a:gd name="T10" fmla="*/ 16265 w 21600"/>
              <a:gd name="T11" fmla="*/ 16265 h 21600"/>
            </a:gdLst>
            <a:ahLst/>
            <a:cxnLst>
              <a:cxn ang="0">
                <a:pos x="T0" y="T1"/>
              </a:cxn>
              <a:cxn ang="0">
                <a:pos x="T2" y="T3"/>
              </a:cxn>
              <a:cxn ang="0">
                <a:pos x="T4" y="T5"/>
              </a:cxn>
              <a:cxn ang="0">
                <a:pos x="T6" y="T7"/>
              </a:cxn>
            </a:cxnLst>
            <a:rect l="T8" t="T9" r="T10" b="T11"/>
            <a:pathLst>
              <a:path w="21600" h="21600">
                <a:moveTo>
                  <a:pt x="0" y="0"/>
                </a:moveTo>
                <a:lnTo>
                  <a:pt x="7069" y="21600"/>
                </a:lnTo>
                <a:lnTo>
                  <a:pt x="14531" y="21600"/>
                </a:lnTo>
                <a:lnTo>
                  <a:pt x="21600" y="0"/>
                </a:lnTo>
                <a:close/>
              </a:path>
            </a:pathLst>
          </a:custGeom>
          <a:gradFill rotWithShape="1">
            <a:gsLst>
              <a:gs pos="0">
                <a:srgbClr val="FFFF00">
                  <a:gamma/>
                  <a:tint val="23529"/>
                  <a:invGamma/>
                </a:srgbClr>
              </a:gs>
              <a:gs pos="50000">
                <a:srgbClr val="FFFF00">
                  <a:alpha val="39999"/>
                </a:srgbClr>
              </a:gs>
              <a:gs pos="100000">
                <a:srgbClr val="FFFF00">
                  <a:gamma/>
                  <a:tint val="23529"/>
                  <a:invGamma/>
                </a:srgbClr>
              </a:gs>
            </a:gsLst>
            <a:lin ang="0" scaled="1"/>
          </a:gradFill>
          <a:ln w="9525">
            <a:noFill/>
            <a:miter lim="800000"/>
            <a:headEnd/>
            <a:tailEnd/>
          </a:ln>
          <a:effectLst/>
        </p:spPr>
        <p:txBody>
          <a:bodyPr wrap="none" anchor="ctr"/>
          <a:lstStyle/>
          <a:p>
            <a:pPr>
              <a:defRPr/>
            </a:pPr>
            <a:endParaRPr lang="en-GB"/>
          </a:p>
        </p:txBody>
      </p:sp>
      <p:sp>
        <p:nvSpPr>
          <p:cNvPr id="38930" name="Oval 18">
            <a:extLst>
              <a:ext uri="{FF2B5EF4-FFF2-40B4-BE49-F238E27FC236}">
                <a16:creationId xmlns:a16="http://schemas.microsoft.com/office/drawing/2014/main" id="{4E4C4A5E-ACFF-F66C-4EE0-92281532A210}"/>
              </a:ext>
            </a:extLst>
          </p:cNvPr>
          <p:cNvSpPr>
            <a:spLocks noChangeArrowheads="1"/>
          </p:cNvSpPr>
          <p:nvPr/>
        </p:nvSpPr>
        <p:spPr bwMode="auto">
          <a:xfrm>
            <a:off x="2590800" y="37338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32" name="Oval 20">
            <a:extLst>
              <a:ext uri="{FF2B5EF4-FFF2-40B4-BE49-F238E27FC236}">
                <a16:creationId xmlns:a16="http://schemas.microsoft.com/office/drawing/2014/main" id="{CB42AEE3-13E8-1781-8EC2-3E73AA320362}"/>
              </a:ext>
            </a:extLst>
          </p:cNvPr>
          <p:cNvSpPr>
            <a:spLocks noChangeArrowheads="1"/>
          </p:cNvSpPr>
          <p:nvPr/>
        </p:nvSpPr>
        <p:spPr bwMode="auto">
          <a:xfrm>
            <a:off x="2590800" y="39624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33" name="Oval 21">
            <a:extLst>
              <a:ext uri="{FF2B5EF4-FFF2-40B4-BE49-F238E27FC236}">
                <a16:creationId xmlns:a16="http://schemas.microsoft.com/office/drawing/2014/main" id="{FE3FF9AD-584A-C042-84C2-54DB402D7C31}"/>
              </a:ext>
            </a:extLst>
          </p:cNvPr>
          <p:cNvSpPr>
            <a:spLocks noChangeArrowheads="1"/>
          </p:cNvSpPr>
          <p:nvPr/>
        </p:nvSpPr>
        <p:spPr bwMode="auto">
          <a:xfrm>
            <a:off x="2743200" y="44196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34" name="Oval 22">
            <a:extLst>
              <a:ext uri="{FF2B5EF4-FFF2-40B4-BE49-F238E27FC236}">
                <a16:creationId xmlns:a16="http://schemas.microsoft.com/office/drawing/2014/main" id="{FDAAAD55-A2F7-5D6F-72EC-5F7534A24544}"/>
              </a:ext>
            </a:extLst>
          </p:cNvPr>
          <p:cNvSpPr>
            <a:spLocks noChangeArrowheads="1"/>
          </p:cNvSpPr>
          <p:nvPr/>
        </p:nvSpPr>
        <p:spPr bwMode="auto">
          <a:xfrm>
            <a:off x="2743200" y="41148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35" name="Oval 23">
            <a:extLst>
              <a:ext uri="{FF2B5EF4-FFF2-40B4-BE49-F238E27FC236}">
                <a16:creationId xmlns:a16="http://schemas.microsoft.com/office/drawing/2014/main" id="{B10D5C13-B061-62A9-AEED-A89E8779EA08}"/>
              </a:ext>
            </a:extLst>
          </p:cNvPr>
          <p:cNvSpPr>
            <a:spLocks noChangeArrowheads="1"/>
          </p:cNvSpPr>
          <p:nvPr/>
        </p:nvSpPr>
        <p:spPr bwMode="auto">
          <a:xfrm>
            <a:off x="28194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36" name="Oval 24">
            <a:extLst>
              <a:ext uri="{FF2B5EF4-FFF2-40B4-BE49-F238E27FC236}">
                <a16:creationId xmlns:a16="http://schemas.microsoft.com/office/drawing/2014/main" id="{CE9A6687-A576-454F-9484-AA658AFE296E}"/>
              </a:ext>
            </a:extLst>
          </p:cNvPr>
          <p:cNvSpPr>
            <a:spLocks noChangeArrowheads="1"/>
          </p:cNvSpPr>
          <p:nvPr/>
        </p:nvSpPr>
        <p:spPr bwMode="auto">
          <a:xfrm>
            <a:off x="2895600" y="47244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37" name="Oval 25">
            <a:extLst>
              <a:ext uri="{FF2B5EF4-FFF2-40B4-BE49-F238E27FC236}">
                <a16:creationId xmlns:a16="http://schemas.microsoft.com/office/drawing/2014/main" id="{EF1080A5-F9D2-9D60-DFC1-3F6E53925FB2}"/>
              </a:ext>
            </a:extLst>
          </p:cNvPr>
          <p:cNvSpPr>
            <a:spLocks noChangeArrowheads="1"/>
          </p:cNvSpPr>
          <p:nvPr/>
        </p:nvSpPr>
        <p:spPr bwMode="auto">
          <a:xfrm>
            <a:off x="2971800" y="44196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38" name="Oval 26">
            <a:extLst>
              <a:ext uri="{FF2B5EF4-FFF2-40B4-BE49-F238E27FC236}">
                <a16:creationId xmlns:a16="http://schemas.microsoft.com/office/drawing/2014/main" id="{1E48A79C-0499-F4D8-1ECD-5A19B24F7658}"/>
              </a:ext>
            </a:extLst>
          </p:cNvPr>
          <p:cNvSpPr>
            <a:spLocks noChangeArrowheads="1"/>
          </p:cNvSpPr>
          <p:nvPr/>
        </p:nvSpPr>
        <p:spPr bwMode="auto">
          <a:xfrm>
            <a:off x="29718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39" name="Oval 27">
            <a:extLst>
              <a:ext uri="{FF2B5EF4-FFF2-40B4-BE49-F238E27FC236}">
                <a16:creationId xmlns:a16="http://schemas.microsoft.com/office/drawing/2014/main" id="{0E1B2E1E-D9D1-D6D4-1715-0B2AA883E38D}"/>
              </a:ext>
            </a:extLst>
          </p:cNvPr>
          <p:cNvSpPr>
            <a:spLocks noChangeArrowheads="1"/>
          </p:cNvSpPr>
          <p:nvPr/>
        </p:nvSpPr>
        <p:spPr bwMode="auto">
          <a:xfrm>
            <a:off x="2667000" y="3505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7904" name="Oval 9">
            <a:extLst>
              <a:ext uri="{FF2B5EF4-FFF2-40B4-BE49-F238E27FC236}">
                <a16:creationId xmlns:a16="http://schemas.microsoft.com/office/drawing/2014/main" id="{8836A4BD-136E-D9BD-DE0C-F4A872FBB889}"/>
              </a:ext>
            </a:extLst>
          </p:cNvPr>
          <p:cNvSpPr>
            <a:spLocks noChangeArrowheads="1"/>
          </p:cNvSpPr>
          <p:nvPr/>
        </p:nvSpPr>
        <p:spPr bwMode="auto">
          <a:xfrm>
            <a:off x="2057400" y="3200400"/>
            <a:ext cx="457200" cy="2133600"/>
          </a:xfrm>
          <a:prstGeom prst="ellipse">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7905" name="AutoShape 8">
            <a:extLst>
              <a:ext uri="{FF2B5EF4-FFF2-40B4-BE49-F238E27FC236}">
                <a16:creationId xmlns:a16="http://schemas.microsoft.com/office/drawing/2014/main" id="{AA95AA7F-408B-3110-1E17-03B17BFE282D}"/>
              </a:ext>
            </a:extLst>
          </p:cNvPr>
          <p:cNvSpPr>
            <a:spLocks noChangeArrowheads="1"/>
          </p:cNvSpPr>
          <p:nvPr/>
        </p:nvSpPr>
        <p:spPr bwMode="auto">
          <a:xfrm>
            <a:off x="2209800" y="3124200"/>
            <a:ext cx="685800" cy="2133600"/>
          </a:xfrm>
          <a:prstGeom prst="roundRect">
            <a:avLst>
              <a:gd name="adj" fmla="val 16667"/>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40" name="Oval 28">
            <a:extLst>
              <a:ext uri="{FF2B5EF4-FFF2-40B4-BE49-F238E27FC236}">
                <a16:creationId xmlns:a16="http://schemas.microsoft.com/office/drawing/2014/main" id="{7BD5D446-85A3-5A70-50CA-5595EEA0C609}"/>
              </a:ext>
            </a:extLst>
          </p:cNvPr>
          <p:cNvSpPr>
            <a:spLocks noChangeArrowheads="1"/>
          </p:cNvSpPr>
          <p:nvPr/>
        </p:nvSpPr>
        <p:spPr bwMode="auto">
          <a:xfrm>
            <a:off x="2743200" y="3886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41" name="Oval 29">
            <a:extLst>
              <a:ext uri="{FF2B5EF4-FFF2-40B4-BE49-F238E27FC236}">
                <a16:creationId xmlns:a16="http://schemas.microsoft.com/office/drawing/2014/main" id="{D983923E-9C10-BC08-7F4E-34DC6FCEB507}"/>
              </a:ext>
            </a:extLst>
          </p:cNvPr>
          <p:cNvSpPr>
            <a:spLocks noChangeArrowheads="1"/>
          </p:cNvSpPr>
          <p:nvPr/>
        </p:nvSpPr>
        <p:spPr bwMode="auto">
          <a:xfrm>
            <a:off x="2743200" y="41148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42" name="Oval 30">
            <a:extLst>
              <a:ext uri="{FF2B5EF4-FFF2-40B4-BE49-F238E27FC236}">
                <a16:creationId xmlns:a16="http://schemas.microsoft.com/office/drawing/2014/main" id="{ACAE7B96-97A2-2757-5045-1F871CA932C9}"/>
              </a:ext>
            </a:extLst>
          </p:cNvPr>
          <p:cNvSpPr>
            <a:spLocks noChangeArrowheads="1"/>
          </p:cNvSpPr>
          <p:nvPr/>
        </p:nvSpPr>
        <p:spPr bwMode="auto">
          <a:xfrm>
            <a:off x="2819400" y="45720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43" name="Oval 31">
            <a:extLst>
              <a:ext uri="{FF2B5EF4-FFF2-40B4-BE49-F238E27FC236}">
                <a16:creationId xmlns:a16="http://schemas.microsoft.com/office/drawing/2014/main" id="{2FE4F29D-199D-40EA-B623-FDDF9364B8C4}"/>
              </a:ext>
            </a:extLst>
          </p:cNvPr>
          <p:cNvSpPr>
            <a:spLocks noChangeArrowheads="1"/>
          </p:cNvSpPr>
          <p:nvPr/>
        </p:nvSpPr>
        <p:spPr bwMode="auto">
          <a:xfrm>
            <a:off x="28194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44" name="Oval 32">
            <a:extLst>
              <a:ext uri="{FF2B5EF4-FFF2-40B4-BE49-F238E27FC236}">
                <a16:creationId xmlns:a16="http://schemas.microsoft.com/office/drawing/2014/main" id="{12909D7C-4672-DF80-025B-FC749DD7726A}"/>
              </a:ext>
            </a:extLst>
          </p:cNvPr>
          <p:cNvSpPr>
            <a:spLocks noChangeArrowheads="1"/>
          </p:cNvSpPr>
          <p:nvPr/>
        </p:nvSpPr>
        <p:spPr bwMode="auto">
          <a:xfrm>
            <a:off x="2971800" y="44196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45" name="Oval 33">
            <a:extLst>
              <a:ext uri="{FF2B5EF4-FFF2-40B4-BE49-F238E27FC236}">
                <a16:creationId xmlns:a16="http://schemas.microsoft.com/office/drawing/2014/main" id="{EC5A177C-5F3C-7AC5-EFF5-2EE40BE21978}"/>
              </a:ext>
            </a:extLst>
          </p:cNvPr>
          <p:cNvSpPr>
            <a:spLocks noChangeArrowheads="1"/>
          </p:cNvSpPr>
          <p:nvPr/>
        </p:nvSpPr>
        <p:spPr bwMode="auto">
          <a:xfrm>
            <a:off x="2895600" y="48768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46" name="Oval 34">
            <a:extLst>
              <a:ext uri="{FF2B5EF4-FFF2-40B4-BE49-F238E27FC236}">
                <a16:creationId xmlns:a16="http://schemas.microsoft.com/office/drawing/2014/main" id="{50ACE1B9-4DD7-D544-0D34-EE35608E9111}"/>
              </a:ext>
            </a:extLst>
          </p:cNvPr>
          <p:cNvSpPr>
            <a:spLocks noChangeArrowheads="1"/>
          </p:cNvSpPr>
          <p:nvPr/>
        </p:nvSpPr>
        <p:spPr bwMode="auto">
          <a:xfrm>
            <a:off x="2971800" y="45720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47" name="Oval 35">
            <a:extLst>
              <a:ext uri="{FF2B5EF4-FFF2-40B4-BE49-F238E27FC236}">
                <a16:creationId xmlns:a16="http://schemas.microsoft.com/office/drawing/2014/main" id="{CC332825-28C8-CE5E-7481-6981C7A0E318}"/>
              </a:ext>
            </a:extLst>
          </p:cNvPr>
          <p:cNvSpPr>
            <a:spLocks noChangeArrowheads="1"/>
          </p:cNvSpPr>
          <p:nvPr/>
        </p:nvSpPr>
        <p:spPr bwMode="auto">
          <a:xfrm>
            <a:off x="2971800" y="44196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48" name="Oval 36">
            <a:extLst>
              <a:ext uri="{FF2B5EF4-FFF2-40B4-BE49-F238E27FC236}">
                <a16:creationId xmlns:a16="http://schemas.microsoft.com/office/drawing/2014/main" id="{82DF09C1-7FFE-B96B-4F89-0FDCDBF72657}"/>
              </a:ext>
            </a:extLst>
          </p:cNvPr>
          <p:cNvSpPr>
            <a:spLocks noChangeArrowheads="1"/>
          </p:cNvSpPr>
          <p:nvPr/>
        </p:nvSpPr>
        <p:spPr bwMode="auto">
          <a:xfrm>
            <a:off x="2819400" y="36576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7915" name="Oval 4">
            <a:extLst>
              <a:ext uri="{FF2B5EF4-FFF2-40B4-BE49-F238E27FC236}">
                <a16:creationId xmlns:a16="http://schemas.microsoft.com/office/drawing/2014/main" id="{9AFC399F-2673-71D8-828F-22B03A970B99}"/>
              </a:ext>
            </a:extLst>
          </p:cNvPr>
          <p:cNvSpPr>
            <a:spLocks noChangeArrowheads="1"/>
          </p:cNvSpPr>
          <p:nvPr/>
        </p:nvSpPr>
        <p:spPr bwMode="auto">
          <a:xfrm>
            <a:off x="2667000" y="3200400"/>
            <a:ext cx="457200" cy="2133600"/>
          </a:xfrm>
          <a:prstGeom prst="ellipse">
            <a:avLst/>
          </a:prstGeom>
          <a:gradFill rotWithShape="1">
            <a:gsLst>
              <a:gs pos="0">
                <a:srgbClr val="7F7F7F"/>
              </a:gs>
              <a:gs pos="21001">
                <a:srgbClr val="FFFFFF"/>
              </a:gs>
              <a:gs pos="24001">
                <a:srgbClr val="1F1F1F"/>
              </a:gs>
              <a:gs pos="34000">
                <a:srgbClr val="CFCFCF"/>
              </a:gs>
              <a:gs pos="47000">
                <a:srgbClr val="CFCFCF"/>
              </a:gs>
              <a:gs pos="58000">
                <a:srgbClr val="636363"/>
              </a:gs>
              <a:gs pos="82001">
                <a:srgbClr val="FFFFFF"/>
              </a:gs>
              <a:gs pos="84000">
                <a:srgbClr val="1F1F1F"/>
              </a:gs>
              <a:gs pos="100000">
                <a:srgbClr val="FFFFFF"/>
              </a:gs>
            </a:gsLst>
            <a:lin ang="5400000" scaled="1"/>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7916" name="Rectangle 2">
            <a:extLst>
              <a:ext uri="{FF2B5EF4-FFF2-40B4-BE49-F238E27FC236}">
                <a16:creationId xmlns:a16="http://schemas.microsoft.com/office/drawing/2014/main" id="{BA867DA2-669E-2BF8-87EB-79AC6F65CB3B}"/>
              </a:ext>
            </a:extLst>
          </p:cNvPr>
          <p:cNvSpPr>
            <a:spLocks noChangeArrowheads="1"/>
          </p:cNvSpPr>
          <p:nvPr/>
        </p:nvSpPr>
        <p:spPr bwMode="auto">
          <a:xfrm>
            <a:off x="0" y="0"/>
            <a:ext cx="71628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u="sng"/>
              <a:t>Photon</a:t>
            </a:r>
            <a:r>
              <a:rPr lang="en-US" altLang="en-US" sz="4400" b="1"/>
              <a:t> a particle of light.</a:t>
            </a:r>
            <a:endParaRPr lang="en-US" altLang="en-US" sz="1800" b="1"/>
          </a:p>
          <a:p>
            <a:pPr algn="l" eaLnBrk="1" hangingPunct="1"/>
            <a:endParaRPr lang="en-US" altLang="en-US" sz="1800" b="1"/>
          </a:p>
          <a:p>
            <a:pPr algn="l" eaLnBrk="1" hangingPunct="1"/>
            <a:r>
              <a:rPr lang="en-US" altLang="en-US" sz="3600" b="1" u="sng"/>
              <a:t>Electromagnetic radiation</a:t>
            </a:r>
            <a:r>
              <a:rPr lang="en-US" altLang="en-US" sz="3600" b="1"/>
              <a:t> </a:t>
            </a:r>
          </a:p>
          <a:p>
            <a:pPr algn="l" eaLnBrk="1" hangingPunct="1"/>
            <a:r>
              <a:rPr lang="en-US" altLang="en-US" sz="3600" b="1"/>
              <a:t>ALL light. Visible AND invisible </a:t>
            </a:r>
            <a:r>
              <a:rPr lang="en-US" altLang="en-US" sz="2800" b="1">
                <a:solidFill>
                  <a:schemeClr val="accent2"/>
                </a:solidFill>
              </a:rPr>
              <a:t>visible light , x-rays, gamma rays, radio waves, microwaves, ultraviolet rays, infrared.</a:t>
            </a:r>
          </a:p>
          <a:p>
            <a:pPr algn="l" eaLnBrk="1" hangingPunct="1"/>
            <a:endParaRPr lang="en-US" altLang="en-US" sz="2800" b="1">
              <a:solidFill>
                <a:schemeClr val="accent2"/>
              </a:solidFill>
            </a:endParaRPr>
          </a:p>
          <a:p>
            <a:pPr algn="l" eaLnBrk="1" hangingPunct="1"/>
            <a:endParaRPr lang="en-US" altLang="en-US" sz="4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29"/>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0.01875 -0.05043 C 0.02396 -0.05783 0.03576 -0.08744 0.04948 -0.09068 C 0.06337 -0.09369 0.08576 -0.06385 0.10035 -0.07032 C 0.1151 -0.0768 0.12396 -0.12306 0.13715 -0.12954 C 0.15122 -0.13556 0.16927 -0.10225 0.18247 -0.10803 C 0.19497 -0.11358 0.20226 -0.1573 0.21632 -0.16378 C 0.23125 -0.17002 0.25313 -0.1381 0.26858 -0.14435 C 0.2842 -0.15082 0.29271 -0.19524 0.30712 -0.20102 C 0.32153 -0.20703 0.34167 -0.17488 0.3533 -0.1802 C 0.36753 -0.18621 0.37014 -0.22947 0.38472 -0.23572 C 0.39844 -0.2415 0.42587 -0.21097 0.44167 -0.21814 C 0.45556 -0.22415 0.45486 -0.26579 0.46823 -0.27157 C 0.48142 -0.27805 0.50712 -0.2496 0.52083 -0.25445 C 0.5342 -0.26001 0.53385 -0.29817 0.54705 -0.30396 C 0.55903 -0.30882 0.58264 -0.28036 0.59653 -0.28638 C 0.60938 -0.29216 0.60729 -0.32987 0.6184 -0.33449 C 0.62674 -0.33773 0.64653 -0.30696 0.6592 -0.31252 C 0.67118 -0.31784 0.66667 -0.35762 0.67951 -0.36318 C 0.68889 -0.36688 0.72049 -0.34721 0.73194 -0.34398 " pathEditMode="relative" rAng="-1078967" ptsTypes="aaaaaaaaaaaaaaaaaaa">
                                      <p:cBhvr>
                                        <p:cTn id="9" dur="2000" fill="hold"/>
                                        <p:tgtEl>
                                          <p:spTgt spid="38930"/>
                                        </p:tgtEl>
                                        <p:attrNameLst>
                                          <p:attrName>ppt_x</p:attrName>
                                          <p:attrName>ppt_y</p:attrName>
                                        </p:attrNameLst>
                                      </p:cBhvr>
                                      <p:rCtr x="35330" y="-15984"/>
                                    </p:animMotion>
                                  </p:childTnLst>
                                </p:cTn>
                              </p:par>
                            </p:childTnLst>
                          </p:cTn>
                        </p:par>
                        <p:par>
                          <p:cTn id="10" fill="hold" nodeType="afterGroup">
                            <p:stCondLst>
                              <p:cond delay="2000"/>
                            </p:stCondLst>
                            <p:childTnLst>
                              <p:par>
                                <p:cTn id="11" presetID="0" presetClass="path" presetSubtype="0" fill="hold" nodeType="afterEffect">
                                  <p:stCondLst>
                                    <p:cond delay="0"/>
                                  </p:stCondLst>
                                  <p:childTnLst>
                                    <p:animMotion origin="layout" path="M 0.0 0.00971 C 0.00625 0.00578 0.02396 -0.01666 0.03715 -0.01411 C 0.05035 -0.01157 0.06458 0.02591 0.07951 0.02567 C 0.09444 0.02567 0.11267 -0.01481 0.12656 -0.01527 C 0.14045 -0.0155 0.14965 0.02382 0.16302 0.02382 C 0.17639 0.02382 0.19201 -0.01527 0.2066 -0.01527 C 0.22118 -0.01504 0.2349 0.02452 0.25017 0.02475 C 0.26545 0.02498 0.28403 -0.01342 0.29844 -0.01319 C 0.31285 -0.01296 0.32396 0.02591 0.33715 0.02567 C 0.35035 0.02567 0.3625 -0.01411 0.37726 -0.01411 C 0.39201 -0.01411 0.41146 0.02567 0.42552 0.02567 C 0.43958 0.02567 0.44844 -0.01388 0.46198 -0.01411 C 0.47552 -0.01457 0.49323 0.02336 0.5066 0.02382 C 0.51997 0.02406 0.52899 -0.01226 0.54184 -0.01226 C 0.55469 -0.01203 0.57222 0.02475 0.5842 0.02475 C 0.59618 0.02475 0.60313 -0.01226 0.61372 -0.01226 C 0.62431 -0.01203 0.63733 0.02614 0.64774 0.02567 C 0.65816 0.02544 0.66406 -0.01411 0.67604 -0.01411 C 0.68802 -0.01411 0.71059 0.01735 0.71962 0.02567 " pathEditMode="relative" rAng="0" ptsTypes="aaaaaaaaaaaaaaaaaaa">
                                      <p:cBhvr>
                                        <p:cTn id="12" dur="2000" fill="hold"/>
                                        <p:tgtEl>
                                          <p:spTgt spid="38932"/>
                                        </p:tgtEl>
                                        <p:attrNameLst>
                                          <p:attrName>ppt_x</p:attrName>
                                          <p:attrName>ppt_y</p:attrName>
                                        </p:attrNameLst>
                                      </p:cBhvr>
                                      <p:rCtr x="35972" y="-509"/>
                                    </p:animMotion>
                                  </p:childTnLst>
                                </p:cTn>
                              </p:par>
                              <p:par>
                                <p:cTn id="13" presetID="0" presetClass="path" presetSubtype="0" fill="hold" nodeType="withEffect">
                                  <p:stCondLst>
                                    <p:cond delay="1200"/>
                                  </p:stCondLst>
                                  <p:childTnLst>
                                    <p:animMotion origin="layout" path="M 0.00521 0.00208 C 0.01198 -0.00023 0.03246 -0.01804 0.04548 -0.01226 C 0.05764 -0.00694 0.06753 0.03354 0.08125 0.03701 C 0.096 0.04071 0.11944 0.00532 0.13316 0.0081 C 0.14687 0.01133 0.15156 0.05135 0.16441 0.05436 C 0.1776 0.05852 0.19757 0.02336 0.2118 0.02753 C 0.22621 0.03123 0.2342 0.07333 0.2493 0.07703 C 0.26423 0.08119 0.28767 0.04788 0.30191 0.05089 C 0.31597 0.05528 0.3217 0.09623 0.33472 0.09924 C 0.34757 0.10247 0.36493 0.06616 0.37951 0.06986 C 0.39409 0.07333 0.40781 0.11658 0.42152 0.12052 C 0.43541 0.12399 0.44948 0.08721 0.46284 0.09021 C 0.47621 0.09299 0.48854 0.13463 0.50156 0.13833 C 0.51423 0.1411 0.52847 0.10826 0.54114 0.11126 C 0.55364 0.11473 0.56597 0.15498 0.57777 0.15799 C 0.58958 0.16054 0.60139 0.12607 0.6118 0.12861 C 0.62222 0.13139 0.62986 0.1721 0.6401 0.17418 C 0.65034 0.1765 0.66163 0.13902 0.67239 0.1411 C 0.68437 0.14434 0.7026 0.18112 0.71076 0.19153 " pathEditMode="relative" rAng="628912" ptsTypes="aaaaaaaaaaaaaaaaaaa">
                                      <p:cBhvr>
                                        <p:cTn id="14" dur="2000" fill="hold"/>
                                        <p:tgtEl>
                                          <p:spTgt spid="38933"/>
                                        </p:tgtEl>
                                        <p:attrNameLst>
                                          <p:attrName>ppt_x</p:attrName>
                                          <p:attrName>ppt_y</p:attrName>
                                        </p:attrNameLst>
                                      </p:cBhvr>
                                      <p:rCtr x="35451" y="8189"/>
                                    </p:animMotion>
                                  </p:childTnLst>
                                </p:cTn>
                              </p:par>
                              <p:par>
                                <p:cTn id="15" presetID="0" presetClass="path" presetSubtype="0" fill="hold" nodeType="withEffect">
                                  <p:stCondLst>
                                    <p:cond delay="200"/>
                                  </p:stCondLst>
                                  <p:childTnLst>
                                    <p:animMotion origin="layout" path="M 0.0 0.00971 C 0.00625 0.00578 0.02396 -0.01666 0.03715 -0.01411 C 0.05035 -0.01157 0.06458 0.02591 0.07951 0.02567 C 0.09444 0.02567 0.11267 -0.01481 0.12656 -0.01527 C 0.14045 -0.0155 0.14965 0.02382 0.16302 0.02382 C 0.17639 0.02382 0.19201 -0.01527 0.2066 -0.01527 C 0.22118 -0.01504 0.2349 0.02452 0.25017 0.02475 C 0.26545 0.02498 0.28403 -0.01342 0.29844 -0.01319 C 0.31285 -0.01296 0.32396 0.02591 0.33715 0.02567 C 0.35035 0.02567 0.3625 -0.01411 0.37726 -0.01411 C 0.39201 -0.01411 0.41146 0.02567 0.42552 0.02567 C 0.43958 0.02567 0.44844 -0.01388 0.46198 -0.01411 C 0.47552 -0.01457 0.49323 0.02336 0.5066 0.02382 C 0.51997 0.02406 0.52899 -0.01226 0.54184 -0.01226 C 0.55469 -0.01203 0.57222 0.02475 0.5842 0.02475 C 0.59618 0.02475 0.60313 -0.01226 0.61372 -0.01226 C 0.62431 -0.01203 0.63733 0.02614 0.64774 0.02567 C 0.65816 0.02544 0.66406 -0.01411 0.67604 -0.01411 C 0.68802 -0.01411 0.71059 0.01735 0.71962 0.02567 " pathEditMode="relative" rAng="0" ptsTypes="aaaaaaaaaaaaaaaaaaa">
                                      <p:cBhvr>
                                        <p:cTn id="16" dur="2000" fill="hold"/>
                                        <p:tgtEl>
                                          <p:spTgt spid="38947"/>
                                        </p:tgtEl>
                                        <p:attrNameLst>
                                          <p:attrName>ppt_x</p:attrName>
                                          <p:attrName>ppt_y</p:attrName>
                                        </p:attrNameLst>
                                      </p:cBhvr>
                                      <p:rCtr x="35972" y="-509"/>
                                    </p:animMotion>
                                  </p:childTnLst>
                                </p:cTn>
                              </p:par>
                              <p:par>
                                <p:cTn id="17" presetID="0" presetClass="path" presetSubtype="0" fill="hold" nodeType="withEffect">
                                  <p:stCondLst>
                                    <p:cond delay="200"/>
                                  </p:stCondLst>
                                  <p:childTnLst>
                                    <p:animMotion origin="layout" path="M -3.88889E-6 3.7127E-6 C 0.00712 -0.00162 0.02917 -0.01735 0.0408 -0.01041 C 0.05313 -0.00347 0.06077 0.03701 0.07431 0.0421 C 0.08837 0.04742 0.11372 0.01434 0.12761 0.01873 C 0.1408 0.0229 0.14219 0.0643 0.15504 0.0687 C 0.16806 0.07332 0.19046 0.04071 0.20469 0.04557 C 0.2191 0.05089 0.225 0.09252 0.23924 0.099 C 0.25382 0.10432 0.27952 0.07171 0.29341 0.07888 C 0.30695 0.08373 0.31025 0.12514 0.32309 0.1293 C 0.33594 0.1337 0.35521 0.09946 0.36945 0.10432 C 0.38368 0.10941 0.39532 0.15221 0.40868 0.15799 C 0.42223 0.16377 0.43837 0.12861 0.45139 0.13301 C 0.46459 0.13717 0.47448 0.17973 0.48733 0.18482 C 0.50018 0.18945 0.51598 0.15753 0.52761 0.161 C 0.54028 0.16562 0.55 0.20749 0.56146 0.21142 C 0.57396 0.21512 0.58768 0.18251 0.59757 0.18598 C 0.60799 0.18991 0.61337 0.23109 0.62362 0.23432 C 0.63316 0.23733 0.64532 0.20055 0.65764 0.20495 C 0.6698 0.20934 0.68559 0.24728 0.69306 0.25861 " pathEditMode="relative" rAng="884976" ptsTypes="aaaaaaaaaaaaaaaaaaa">
                                      <p:cBhvr>
                                        <p:cTn id="18" dur="2000" fill="hold"/>
                                        <p:tgtEl>
                                          <p:spTgt spid="38945"/>
                                        </p:tgtEl>
                                        <p:attrNameLst>
                                          <p:attrName>ppt_x</p:attrName>
                                          <p:attrName>ppt_y</p:attrName>
                                        </p:attrNameLst>
                                      </p:cBhvr>
                                      <p:rCtr x="34896" y="11659"/>
                                    </p:animMotion>
                                  </p:childTnLst>
                                </p:cTn>
                              </p:par>
                              <p:par>
                                <p:cTn id="19" presetID="0" presetClass="path" presetSubtype="0" fill="hold" nodeType="withEffect">
                                  <p:stCondLst>
                                    <p:cond delay="400"/>
                                  </p:stCondLst>
                                  <p:childTnLst>
                                    <p:animMotion origin="layout" path="M 0.0 0.00971 C 0.00625 0.00578 0.02396 -0.01666 0.03715 -0.01411 C 0.05035 -0.01157 0.06458 0.02591 0.07951 0.02567 C 0.09444 0.02567 0.11267 -0.01481 0.12656 -0.01527 C 0.14045 -0.0155 0.14965 0.02382 0.16302 0.02382 C 0.17639 0.02382 0.19201 -0.01527 0.2066 -0.01527 C 0.22118 -0.01504 0.2349 0.02452 0.25017 0.02475 C 0.26545 0.02498 0.28403 -0.01342 0.29844 -0.01319 C 0.31285 -0.01296 0.32396 0.02591 0.33715 0.02567 C 0.35035 0.02567 0.3625 -0.01411 0.37726 -0.01411 C 0.39201 -0.01411 0.41146 0.02567 0.42552 0.02567 C 0.43958 0.02567 0.44844 -0.01388 0.46198 -0.01411 C 0.47552 -0.01457 0.49323 0.02336 0.5066 0.02382 C 0.51997 0.02406 0.52899 -0.01226 0.54184 -0.01226 C 0.55469 -0.01203 0.57222 0.02475 0.5842 0.02475 C 0.59618 0.02475 0.60313 -0.01226 0.61372 -0.01226 C 0.62431 -0.01203 0.63733 0.02614 0.64774 0.02567 C 0.65816 0.02544 0.66406 -0.01411 0.67604 -0.01411 C 0.68802 -0.01411 0.71059 0.01735 0.71962 0.02567 " pathEditMode="relative" rAng="0" ptsTypes="aaaaaaaaaaaaaaaaaaa">
                                      <p:cBhvr>
                                        <p:cTn id="20" dur="2000" fill="hold"/>
                                        <p:tgtEl>
                                          <p:spTgt spid="38934"/>
                                        </p:tgtEl>
                                        <p:attrNameLst>
                                          <p:attrName>ppt_x</p:attrName>
                                          <p:attrName>ppt_y</p:attrName>
                                        </p:attrNameLst>
                                      </p:cBhvr>
                                      <p:rCtr x="35972" y="-509"/>
                                    </p:animMotion>
                                  </p:childTnLst>
                                </p:cTn>
                              </p:par>
                              <p:par>
                                <p:cTn id="21" presetID="0" presetClass="path" presetSubtype="0" fill="hold" nodeType="withEffect">
                                  <p:stCondLst>
                                    <p:cond delay="800"/>
                                  </p:stCondLst>
                                  <p:childTnLst>
                                    <p:animMotion origin="layout" path="M 0.00278 -0.03701 C 0.00851 -0.04164 0.02414 -0.06662 0.0375 -0.06592 C 0.05087 -0.06523 0.06806 -0.03007 0.08282 -0.03238 C 0.09775 -0.0347 0.1125 -0.07749 0.12657 -0.08003 C 0.14011 -0.08212 0.15243 -0.04441 0.1658 -0.04626 C 0.179 -0.04834 0.19132 -0.08929 0.20591 -0.09137 C 0.22049 -0.09299 0.23716 -0.05598 0.25243 -0.05783 C 0.26771 -0.05991 0.28299 -0.10062 0.2974 -0.10224 C 0.31164 -0.10432 0.32587 -0.06731 0.33907 -0.06939 C 0.35209 -0.07148 0.36094 -0.11265 0.3757 -0.11473 C 0.39028 -0.11681 0.41285 -0.08027 0.42691 -0.08212 C 0.4408 -0.0842 0.44636 -0.12491 0.4599 -0.12699 C 0.47327 -0.12931 0.49393 -0.09415 0.5073 -0.09576 C 0.52066 -0.09738 0.52657 -0.13486 0.53941 -0.13671 C 0.55226 -0.13833 0.57257 -0.10409 0.58455 -0.10594 C 0.59618 -0.10756 0.60035 -0.1455 0.61094 -0.14689 C 0.62136 -0.14827 0.6375 -0.11219 0.64775 -0.11404 C 0.65816 -0.11589 0.66077 -0.15591 0.67275 -0.15776 C 0.68455 -0.15938 0.70955 -0.13139 0.71927 -0.12445 " pathEditMode="relative" rAng="-367771" ptsTypes="aaaaaaaaaaaaaaaaaaa">
                                      <p:cBhvr>
                                        <p:cTn id="22" dur="2000" fill="hold"/>
                                        <p:tgtEl>
                                          <p:spTgt spid="38935"/>
                                        </p:tgtEl>
                                        <p:attrNameLst>
                                          <p:attrName>ppt_x</p:attrName>
                                          <p:attrName>ppt_y</p:attrName>
                                        </p:attrNameLst>
                                      </p:cBhvr>
                                      <p:rCtr x="35712" y="-5667"/>
                                    </p:animMotion>
                                  </p:childTnLst>
                                </p:cTn>
                              </p:par>
                              <p:par>
                                <p:cTn id="23" presetID="0" presetClass="path" presetSubtype="0" fill="hold" nodeType="withEffect">
                                  <p:stCondLst>
                                    <p:cond delay="1400"/>
                                  </p:stCondLst>
                                  <p:childTnLst>
                                    <p:animMotion origin="layout" path="M -1.11111E-6 1.71177E-7 C 0.00486 -0.00509 0.02031 -0.03146 0.03333 -0.03239 C 0.0467 -0.03308 0.06615 0.00023 0.08108 -0.00278 C 0.09601 -0.0074 0.10886 -0.05066 0.12257 -0.05505 C 0.13646 -0.05806 0.15104 -0.0229 0.16441 -0.02614 C 0.17795 -0.02961 0.1882 -0.07171 0.20278 -0.07541 C 0.21754 -0.07888 0.23663 -0.04233 0.25191 -0.0458 C 0.26736 -0.0502 0.28073 -0.09276 0.29514 -0.09507 C 0.31007 -0.09947 0.32604 -0.06408 0.33941 -0.06731 C 0.35243 -0.07032 0.35938 -0.11265 0.37396 -0.11659 C 0.38889 -0.12006 0.41337 -0.08582 0.42795 -0.08906 C 0.44219 -0.0923 0.44549 -0.13393 0.45816 -0.13694 C 0.4724 -0.14134 0.49566 -0.10803 0.50886 -0.11103 C 0.5224 -0.11404 0.52622 -0.15198 0.53924 -0.15545 C 0.55208 -0.15799 0.57431 -0.12676 0.58681 -0.12954 C 0.59879 -0.13232 0.60017 -0.17048 0.61077 -0.17303 C 0.62136 -0.17557 0.64028 -0.14134 0.65052 -0.14411 C 0.66077 -0.14666 0.66163 -0.1876 0.67274 -0.19061 C 0.6842 -0.19338 0.71198 -0.16771 0.72292 -0.16216 " pathEditMode="relative" rAng="-627249" ptsTypes="aaaaaaaaaaaaaaaaaaa">
                                      <p:cBhvr>
                                        <p:cTn id="24" dur="2000" fill="hold"/>
                                        <p:tgtEl>
                                          <p:spTgt spid="38948"/>
                                        </p:tgtEl>
                                        <p:attrNameLst>
                                          <p:attrName>ppt_x</p:attrName>
                                          <p:attrName>ppt_y</p:attrName>
                                        </p:attrNameLst>
                                      </p:cBhvr>
                                      <p:rCtr x="35972" y="-9345"/>
                                    </p:animMotion>
                                  </p:childTnLst>
                                </p:cTn>
                              </p:par>
                            </p:childTnLst>
                          </p:cTn>
                        </p:par>
                        <p:par>
                          <p:cTn id="25" fill="hold" nodeType="afterGroup">
                            <p:stCondLst>
                              <p:cond delay="5400"/>
                            </p:stCondLst>
                            <p:childTnLst>
                              <p:par>
                                <p:cTn id="26" presetID="0" presetClass="path" presetSubtype="0" fill="hold" nodeType="afterEffect">
                                  <p:stCondLst>
                                    <p:cond delay="0"/>
                                  </p:stCondLst>
                                  <p:childTnLst>
                                    <p:animMotion origin="layout" path="M -3.88889E-6 3.7127E-6 C 0.00712 -0.00162 0.02917 -0.01735 0.0408 -0.01041 C 0.05313 -0.00347 0.06077 0.03701 0.07431 0.0421 C 0.08837 0.04742 0.11372 0.01434 0.12761 0.01873 C 0.1408 0.0229 0.14219 0.0643 0.15504 0.0687 C 0.16806 0.07332 0.19046 0.04071 0.20469 0.04557 C 0.2191 0.05089 0.225 0.09252 0.23924 0.099 C 0.25382 0.10432 0.27952 0.07171 0.29341 0.07888 C 0.30695 0.08373 0.31025 0.12514 0.32309 0.1293 C 0.33594 0.1337 0.35521 0.09946 0.36945 0.10432 C 0.38368 0.10941 0.39532 0.15221 0.40868 0.15799 C 0.42223 0.16377 0.43837 0.12861 0.45139 0.13301 C 0.46459 0.13717 0.47448 0.17973 0.48733 0.18482 C 0.50018 0.18945 0.51598 0.15753 0.52761 0.161 C 0.54028 0.16562 0.55 0.20749 0.56146 0.21142 C 0.57396 0.21512 0.58768 0.18251 0.59757 0.18598 C 0.60799 0.18991 0.61337 0.23109 0.62362 0.23432 C 0.63316 0.23733 0.64532 0.20055 0.65764 0.20495 C 0.6698 0.20934 0.68559 0.24728 0.69306 0.25861 " pathEditMode="relative" rAng="884976" ptsTypes="aaaaaaaaaaaaaaaaaaa">
                                      <p:cBhvr>
                                        <p:cTn id="27" dur="2000" fill="hold"/>
                                        <p:tgtEl>
                                          <p:spTgt spid="38936"/>
                                        </p:tgtEl>
                                        <p:attrNameLst>
                                          <p:attrName>ppt_x</p:attrName>
                                          <p:attrName>ppt_y</p:attrName>
                                        </p:attrNameLst>
                                      </p:cBhvr>
                                      <p:rCtr x="34896" y="11659"/>
                                    </p:animMotion>
                                  </p:childTnLst>
                                </p:cTn>
                              </p:par>
                              <p:par>
                                <p:cTn id="28" presetID="0" presetClass="path" presetSubtype="0" fill="hold" nodeType="withEffect">
                                  <p:stCondLst>
                                    <p:cond delay="400"/>
                                  </p:stCondLst>
                                  <p:childTnLst>
                                    <p:animMotion origin="layout" path="M 0.00278 -0.03701 C 0.00851 -0.04164 0.02414 -0.06662 0.0375 -0.06592 C 0.05087 -0.06523 0.06806 -0.03007 0.08282 -0.03238 C 0.09775 -0.0347 0.1125 -0.07749 0.12657 -0.08003 C 0.14011 -0.08212 0.15243 -0.04441 0.1658 -0.04626 C 0.179 -0.04834 0.19132 -0.08929 0.20591 -0.09137 C 0.22049 -0.09299 0.23716 -0.05598 0.25243 -0.05783 C 0.26771 -0.05991 0.28299 -0.10062 0.2974 -0.10224 C 0.31164 -0.10432 0.32587 -0.06731 0.33907 -0.06939 C 0.35209 -0.07148 0.36094 -0.11265 0.3757 -0.11473 C 0.39028 -0.11681 0.41285 -0.08027 0.42691 -0.08212 C 0.4408 -0.0842 0.44636 -0.12491 0.4599 -0.12699 C 0.47327 -0.12931 0.49393 -0.09415 0.5073 -0.09576 C 0.52066 -0.09738 0.52657 -0.13486 0.53941 -0.13671 C 0.55226 -0.13833 0.57257 -0.10409 0.58455 -0.10594 C 0.59618 -0.10756 0.60035 -0.1455 0.61094 -0.14689 C 0.62136 -0.14827 0.6375 -0.11219 0.64775 -0.11404 C 0.65816 -0.11589 0.66077 -0.15591 0.67275 -0.15776 C 0.68455 -0.15938 0.70955 -0.13139 0.71927 -0.12445 " pathEditMode="relative" rAng="-367771" ptsTypes="aaaaaaaaaaaaaaaaaaa">
                                      <p:cBhvr>
                                        <p:cTn id="29" dur="2000" fill="hold"/>
                                        <p:tgtEl>
                                          <p:spTgt spid="38944"/>
                                        </p:tgtEl>
                                        <p:attrNameLst>
                                          <p:attrName>ppt_x</p:attrName>
                                          <p:attrName>ppt_y</p:attrName>
                                        </p:attrNameLst>
                                      </p:cBhvr>
                                      <p:rCtr x="35712" y="-5667"/>
                                    </p:animMotion>
                                  </p:childTnLst>
                                </p:cTn>
                              </p:par>
                              <p:par>
                                <p:cTn id="30" presetID="0" presetClass="path" presetSubtype="0" fill="hold" nodeType="withEffect">
                                  <p:stCondLst>
                                    <p:cond delay="800"/>
                                  </p:stCondLst>
                                  <p:childTnLst>
                                    <p:animMotion origin="layout" path="M 0.0 0.00971 C 0.00625 0.00578 0.02396 -0.01666 0.03715 -0.01411 C 0.05035 -0.01157 0.06458 0.02591 0.07951 0.02567 C 0.09444 0.02567 0.11267 -0.01481 0.12656 -0.01527 C 0.14045 -0.0155 0.14965 0.02382 0.16302 0.02382 C 0.17639 0.02382 0.19201 -0.01527 0.2066 -0.01527 C 0.22118 -0.01504 0.2349 0.02452 0.25017 0.02475 C 0.26545 0.02498 0.28403 -0.01342 0.29844 -0.01319 C 0.31285 -0.01296 0.32396 0.02591 0.33715 0.02567 C 0.35035 0.02567 0.3625 -0.01411 0.37726 -0.01411 C 0.39201 -0.01411 0.41146 0.02567 0.42552 0.02567 C 0.43958 0.02567 0.44844 -0.01388 0.46198 -0.01411 C 0.47552 -0.01457 0.49323 0.02336 0.5066 0.02382 C 0.51997 0.02406 0.52899 -0.01226 0.54184 -0.01226 C 0.55469 -0.01203 0.57222 0.02475 0.5842 0.02475 C 0.59618 0.02475 0.60313 -0.01226 0.61372 -0.01226 C 0.62431 -0.01203 0.63733 0.02614 0.64774 0.02567 C 0.65816 0.02544 0.66406 -0.01411 0.67604 -0.01411 C 0.68802 -0.01411 0.71059 0.01735 0.71962 0.02567 " pathEditMode="relative" rAng="0" ptsTypes="aaaaaaaaaaaaaaaaaaa">
                                      <p:cBhvr>
                                        <p:cTn id="31" dur="2000" fill="hold"/>
                                        <p:tgtEl>
                                          <p:spTgt spid="38943"/>
                                        </p:tgtEl>
                                        <p:attrNameLst>
                                          <p:attrName>ppt_x</p:attrName>
                                          <p:attrName>ppt_y</p:attrName>
                                        </p:attrNameLst>
                                      </p:cBhvr>
                                      <p:rCtr x="35972" y="-509"/>
                                    </p:animMotion>
                                  </p:childTnLst>
                                </p:cTn>
                              </p:par>
                              <p:par>
                                <p:cTn id="32" presetID="0" presetClass="path" presetSubtype="0" fill="hold" nodeType="withEffect">
                                  <p:stCondLst>
                                    <p:cond delay="1400"/>
                                  </p:stCondLst>
                                  <p:childTnLst>
                                    <p:animMotion origin="layout" path="M 0.00521 0.00208 C 0.01198 -0.00023 0.03246 -0.01804 0.04548 -0.01226 C 0.05764 -0.00694 0.06753 0.03354 0.08125 0.03701 C 0.096 0.04071 0.11944 0.00532 0.13316 0.0081 C 0.14687 0.01133 0.15156 0.05135 0.16441 0.05436 C 0.1776 0.05852 0.19757 0.02336 0.2118 0.02753 C 0.22621 0.03123 0.2342 0.07333 0.2493 0.07703 C 0.26423 0.08119 0.28767 0.04788 0.30191 0.05089 C 0.31597 0.05528 0.3217 0.09623 0.33472 0.09924 C 0.34757 0.10247 0.36493 0.06616 0.37951 0.06986 C 0.39409 0.07333 0.40781 0.11658 0.42152 0.12052 C 0.43541 0.12399 0.44948 0.08721 0.46284 0.09021 C 0.47621 0.09299 0.48854 0.13463 0.50156 0.13833 C 0.51423 0.1411 0.52847 0.10826 0.54114 0.11126 C 0.55364 0.11473 0.56597 0.15498 0.57777 0.15799 C 0.58958 0.16054 0.60139 0.12607 0.6118 0.12861 C 0.62222 0.13139 0.62986 0.1721 0.6401 0.17418 C 0.65034 0.1765 0.66163 0.13902 0.67239 0.1411 C 0.68437 0.14434 0.7026 0.18112 0.71076 0.19153 " pathEditMode="relative" rAng="628912" ptsTypes="aaaaaaaaaaaaaaaaaaa">
                                      <p:cBhvr>
                                        <p:cTn id="33" dur="2000" fill="hold"/>
                                        <p:tgtEl>
                                          <p:spTgt spid="38942"/>
                                        </p:tgtEl>
                                        <p:attrNameLst>
                                          <p:attrName>ppt_x</p:attrName>
                                          <p:attrName>ppt_y</p:attrName>
                                        </p:attrNameLst>
                                      </p:cBhvr>
                                      <p:rCtr x="35451" y="8189"/>
                                    </p:animMotion>
                                  </p:childTnLst>
                                </p:cTn>
                              </p:par>
                              <p:par>
                                <p:cTn id="34" presetID="0" presetClass="path" presetSubtype="0" fill="hold" nodeType="withEffect">
                                  <p:stCondLst>
                                    <p:cond delay="1900"/>
                                  </p:stCondLst>
                                  <p:childTnLst>
                                    <p:animMotion origin="layout" path="M 1.11111E-6 -2.52602E-6 C 0.00642 -0.003 0.02569 -0.02313 0.03854 -0.01897 C 0.05156 -0.01457 0.06302 0.02452 0.07795 0.02614 C 0.09271 0.02799 0.11389 -0.00994 0.1276 -0.00856 C 0.14149 -0.00717 0.14792 0.03331 0.16111 0.03493 C 0.17448 0.03655 0.19288 -0.00023 0.20729 0.00162 C 0.22187 0.0037 0.23264 0.04488 0.24792 0.04696 C 0.26302 0.04927 0.28437 0.01342 0.29861 0.0155 C 0.31302 0.01735 0.32118 0.0576 0.33437 0.05899 C 0.34757 0.06061 0.3625 0.02267 0.37708 0.02452 C 0.39184 0.02637 0.40833 0.06847 0.42239 0.07032 C 0.43628 0.07217 0.44792 0.03378 0.46146 0.03539 C 0.475 0.03655 0.48993 0.07657 0.50312 0.07888 C 0.51649 0.08073 0.52795 0.0458 0.5408 0.04742 C 0.55364 0.04927 0.5684 0.08814 0.58038 0.08952 C 0.59219 0.09114 0.60174 0.05529 0.61233 0.05668 C 0.62292 0.05806 0.63316 0.09785 0.64358 0.09878 C 0.65382 0.0997 0.66267 0.06107 0.67448 0.06269 C 0.68646 0.06431 0.7066 0.09831 0.7151 0.1078 " pathEditMode="relative" rAng="331957" ptsTypes="aaaaaaaaaaaaaaaaaaa">
                                      <p:cBhvr>
                                        <p:cTn id="35" dur="2000" fill="hold"/>
                                        <p:tgtEl>
                                          <p:spTgt spid="38937"/>
                                        </p:tgtEl>
                                        <p:attrNameLst>
                                          <p:attrName>ppt_x</p:attrName>
                                          <p:attrName>ppt_y</p:attrName>
                                        </p:attrNameLst>
                                      </p:cBhvr>
                                      <p:rCtr x="35833" y="4094"/>
                                    </p:animMotion>
                                  </p:childTnLst>
                                </p:cTn>
                              </p:par>
                              <p:par>
                                <p:cTn id="36" presetID="0" presetClass="path" presetSubtype="0" fill="hold" nodeType="withEffect">
                                  <p:stCondLst>
                                    <p:cond delay="2600"/>
                                  </p:stCondLst>
                                  <p:childTnLst>
                                    <p:animMotion origin="layout" path="M 1.11111E-6 -2.52602E-6 C 0.00642 -0.003 0.02569 -0.02313 0.03854 -0.01897 C 0.05156 -0.01457 0.06302 0.02452 0.07795 0.02614 C 0.09271 0.02799 0.11389 -0.00994 0.1276 -0.00856 C 0.14149 -0.00717 0.14792 0.03331 0.16111 0.03493 C 0.17448 0.03655 0.19288 -0.00023 0.20729 0.00162 C 0.22187 0.0037 0.23264 0.04488 0.24792 0.04696 C 0.26302 0.04927 0.28437 0.01342 0.29861 0.0155 C 0.31302 0.01735 0.32118 0.0576 0.33437 0.05899 C 0.34757 0.06061 0.3625 0.02267 0.37708 0.02452 C 0.39184 0.02637 0.40833 0.06847 0.42239 0.07032 C 0.43628 0.07217 0.44792 0.03378 0.46146 0.03539 C 0.475 0.03655 0.48993 0.07657 0.50312 0.07888 C 0.51649 0.08073 0.52795 0.0458 0.5408 0.04742 C 0.55364 0.04927 0.5684 0.08814 0.58038 0.08952 C 0.59219 0.09114 0.60174 0.05529 0.61233 0.05668 C 0.62292 0.05806 0.63316 0.09785 0.64358 0.09878 C 0.65382 0.0997 0.66267 0.06107 0.67448 0.06269 C 0.68646 0.06431 0.7066 0.09831 0.7151 0.1078 " pathEditMode="relative" rAng="331957" ptsTypes="aaaaaaaaaaaaaaaaaaa">
                                      <p:cBhvr>
                                        <p:cTn id="37" dur="2000" fill="hold"/>
                                        <p:tgtEl>
                                          <p:spTgt spid="38946"/>
                                        </p:tgtEl>
                                        <p:attrNameLst>
                                          <p:attrName>ppt_x</p:attrName>
                                          <p:attrName>ppt_y</p:attrName>
                                        </p:attrNameLst>
                                      </p:cBhvr>
                                      <p:rCtr x="35833" y="4094"/>
                                    </p:animMotion>
                                  </p:childTnLst>
                                </p:cTn>
                              </p:par>
                              <p:par>
                                <p:cTn id="38" presetID="0" presetClass="path" presetSubtype="0" fill="hold" nodeType="withEffect">
                                  <p:stCondLst>
                                    <p:cond delay="3200"/>
                                  </p:stCondLst>
                                  <p:childTnLst>
                                    <p:animMotion origin="layout" path="M 0.0 0.00971 C 0.00625 0.00578 0.02396 -0.01666 0.03715 -0.01411 C 0.05035 -0.01157 0.06458 0.02591 0.07951 0.02567 C 0.09444 0.02567 0.11267 -0.01481 0.12656 -0.01527 C 0.14045 -0.0155 0.14965 0.02382 0.16302 0.02382 C 0.17639 0.02382 0.19201 -0.01527 0.2066 -0.01527 C 0.22118 -0.01504 0.2349 0.02452 0.25017 0.02475 C 0.26545 0.02498 0.28403 -0.01342 0.29844 -0.01319 C 0.31285 -0.01296 0.32396 0.02591 0.33715 0.02567 C 0.35035 0.02567 0.3625 -0.01411 0.37726 -0.01411 C 0.39201 -0.01411 0.41146 0.02567 0.42552 0.02567 C 0.43958 0.02567 0.44844 -0.01388 0.46198 -0.01411 C 0.47552 -0.01457 0.49323 0.02336 0.5066 0.02382 C 0.51997 0.02406 0.52899 -0.01226 0.54184 -0.01226 C 0.55469 -0.01203 0.57222 0.02475 0.5842 0.02475 C 0.59618 0.02475 0.60313 -0.01226 0.61372 -0.01226 C 0.62431 -0.01203 0.63733 0.02614 0.64774 0.02567 C 0.65816 0.02544 0.66406 -0.01411 0.67604 -0.01411 C 0.68802 -0.01411 0.71059 0.01735 0.71962 0.02567 " pathEditMode="relative" rAng="0" ptsTypes="aaaaaaaaaaaaaaaaaaa">
                                      <p:cBhvr>
                                        <p:cTn id="39" dur="2000" fill="hold"/>
                                        <p:tgtEl>
                                          <p:spTgt spid="38938"/>
                                        </p:tgtEl>
                                        <p:attrNameLst>
                                          <p:attrName>ppt_x</p:attrName>
                                          <p:attrName>ppt_y</p:attrName>
                                        </p:attrNameLst>
                                      </p:cBhvr>
                                      <p:rCtr x="35972" y="-509"/>
                                    </p:animMotion>
                                  </p:childTnLst>
                                </p:cTn>
                              </p:par>
                              <p:par>
                                <p:cTn id="40" presetID="0" presetClass="path" presetSubtype="0" fill="hold" nodeType="withEffect">
                                  <p:stCondLst>
                                    <p:cond delay="3500"/>
                                  </p:stCondLst>
                                  <p:childTnLst>
                                    <p:animMotion origin="layout" path="M -1.11111E-6 1.71177E-7 C 0.00486 -0.00509 0.02031 -0.03146 0.03333 -0.03239 C 0.0467 -0.03308 0.06615 0.00023 0.08108 -0.00278 C 0.09601 -0.0074 0.10886 -0.05066 0.12257 -0.05505 C 0.13646 -0.05806 0.15104 -0.0229 0.16441 -0.02614 C 0.17795 -0.02961 0.1882 -0.07171 0.20278 -0.07541 C 0.21754 -0.07888 0.23663 -0.04233 0.25191 -0.0458 C 0.26736 -0.0502 0.28073 -0.09276 0.29514 -0.09507 C 0.31007 -0.09947 0.32604 -0.06408 0.33941 -0.06731 C 0.35243 -0.07032 0.35938 -0.11265 0.37396 -0.11659 C 0.38889 -0.12006 0.41337 -0.08582 0.42795 -0.08906 C 0.44219 -0.0923 0.44549 -0.13393 0.45816 -0.13694 C 0.4724 -0.14134 0.49566 -0.10803 0.50886 -0.11103 C 0.5224 -0.11404 0.52622 -0.15198 0.53924 -0.15545 C 0.55208 -0.15799 0.57431 -0.12676 0.58681 -0.12954 C 0.59879 -0.13232 0.60017 -0.17048 0.61077 -0.17303 C 0.62136 -0.17557 0.64028 -0.14134 0.65052 -0.14411 C 0.66077 -0.14666 0.66163 -0.1876 0.67274 -0.19061 C 0.6842 -0.19338 0.71198 -0.16771 0.72292 -0.16216 " pathEditMode="relative" rAng="-627249" ptsTypes="aaaaaaaaaaaaaaaaaaa">
                                      <p:cBhvr>
                                        <p:cTn id="41" dur="2000" fill="hold"/>
                                        <p:tgtEl>
                                          <p:spTgt spid="38939"/>
                                        </p:tgtEl>
                                        <p:attrNameLst>
                                          <p:attrName>ppt_x</p:attrName>
                                          <p:attrName>ppt_y</p:attrName>
                                        </p:attrNameLst>
                                      </p:cBhvr>
                                      <p:rCtr x="35972" y="-9345"/>
                                    </p:animMotion>
                                  </p:childTnLst>
                                </p:cTn>
                              </p:par>
                              <p:par>
                                <p:cTn id="42" presetID="0" presetClass="path" presetSubtype="0" fill="hold" nodeType="withEffect">
                                  <p:stCondLst>
                                    <p:cond delay="4400"/>
                                  </p:stCondLst>
                                  <p:childTnLst>
                                    <p:animMotion origin="layout" path="M 0.01875 -0.05043 C 0.02396 -0.05783 0.03576 -0.08744 0.04948 -0.09068 C 0.06337 -0.09369 0.08576 -0.06385 0.10035 -0.07032 C 0.1151 -0.0768 0.12396 -0.12306 0.13715 -0.12954 C 0.15122 -0.13556 0.16927 -0.10225 0.18247 -0.10803 C 0.19497 -0.11358 0.20226 -0.1573 0.21632 -0.16378 C 0.23125 -0.17002 0.25313 -0.1381 0.26858 -0.14435 C 0.2842 -0.15082 0.29271 -0.19524 0.30712 -0.20102 C 0.32153 -0.20703 0.34167 -0.17488 0.3533 -0.1802 C 0.36753 -0.18621 0.37014 -0.22947 0.38472 -0.23572 C 0.39844 -0.2415 0.42587 -0.21097 0.44167 -0.21814 C 0.45556 -0.22415 0.45486 -0.26579 0.46823 -0.27157 C 0.48142 -0.27805 0.50712 -0.2496 0.52083 -0.25445 C 0.5342 -0.26001 0.53385 -0.29817 0.54705 -0.30396 C 0.55903 -0.30882 0.58264 -0.28036 0.59653 -0.28638 C 0.60938 -0.29216 0.60729 -0.32987 0.6184 -0.33449 C 0.62674 -0.33773 0.64653 -0.30696 0.6592 -0.31252 C 0.67118 -0.31784 0.66667 -0.35762 0.67951 -0.36318 C 0.68889 -0.36688 0.72049 -0.34721 0.73194 -0.34398 " pathEditMode="relative" rAng="-1078967" ptsTypes="aaaaaaaaaaaaaaaaaaa">
                                      <p:cBhvr>
                                        <p:cTn id="43" dur="2000" fill="hold"/>
                                        <p:tgtEl>
                                          <p:spTgt spid="38940"/>
                                        </p:tgtEl>
                                        <p:attrNameLst>
                                          <p:attrName>ppt_x</p:attrName>
                                          <p:attrName>ppt_y</p:attrName>
                                        </p:attrNameLst>
                                      </p:cBhvr>
                                      <p:rCtr x="35330" y="-15984"/>
                                    </p:animMotion>
                                  </p:childTnLst>
                                </p:cTn>
                              </p:par>
                              <p:par>
                                <p:cTn id="44" presetID="0" presetClass="path" presetSubtype="0" fill="hold" nodeType="withEffect">
                                  <p:stCondLst>
                                    <p:cond delay="5500"/>
                                  </p:stCondLst>
                                  <p:childTnLst>
                                    <p:animMotion origin="layout" path="M 0.0 0.00971 C 0.00625 0.00578 0.02396 -0.01666 0.03715 -0.01411 C 0.05035 -0.01157 0.06458 0.02591 0.07951 0.02567 C 0.09444 0.02567 0.11267 -0.01481 0.12656 -0.01527 C 0.14045 -0.0155 0.14965 0.02382 0.16302 0.02382 C 0.17639 0.02382 0.19201 -0.01527 0.2066 -0.01527 C 0.22118 -0.01504 0.2349 0.02452 0.25017 0.02475 C 0.26545 0.02498 0.28403 -0.01342 0.29844 -0.01319 C 0.31285 -0.01296 0.32396 0.02591 0.33715 0.02567 C 0.35035 0.02567 0.3625 -0.01411 0.37726 -0.01411 C 0.39201 -0.01411 0.41146 0.02567 0.42552 0.02567 C 0.43958 0.02567 0.44844 -0.01388 0.46198 -0.01411 C 0.47552 -0.01457 0.49323 0.02336 0.5066 0.02382 C 0.51997 0.02406 0.52899 -0.01226 0.54184 -0.01226 C 0.55469 -0.01203 0.57222 0.02475 0.5842 0.02475 C 0.59618 0.02475 0.60313 -0.01226 0.61372 -0.01226 C 0.62431 -0.01203 0.63733 0.02614 0.64774 0.02567 C 0.65816 0.02544 0.66406 -0.01411 0.67604 -0.01411 C 0.68802 -0.01411 0.71059 0.01735 0.71962 0.02567 " pathEditMode="relative" rAng="0" ptsTypes="aaaaaaaaaaaaaaaaaaa">
                                      <p:cBhvr>
                                        <p:cTn id="45" dur="2000" fill="hold"/>
                                        <p:tgtEl>
                                          <p:spTgt spid="38941"/>
                                        </p:tgtEl>
                                        <p:attrNameLst>
                                          <p:attrName>ppt_x</p:attrName>
                                          <p:attrName>ppt_y</p:attrName>
                                        </p:attrNameLst>
                                      </p:cBhvr>
                                      <p:rCtr x="35972" y="-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0" grpId="0" animBg="1"/>
      <p:bldP spid="38932" grpId="0" animBg="1"/>
      <p:bldP spid="38933" grpId="0" animBg="1"/>
      <p:bldP spid="38934" grpId="0" animBg="1"/>
      <p:bldP spid="38935" grpId="0" animBg="1"/>
      <p:bldP spid="38936" grpId="0" animBg="1"/>
      <p:bldP spid="38937" grpId="0" animBg="1"/>
      <p:bldP spid="38938" grpId="0" animBg="1"/>
      <p:bldP spid="38939" grpId="0" animBg="1"/>
      <p:bldP spid="38940" grpId="0" animBg="1"/>
      <p:bldP spid="38941" grpId="0" animBg="1"/>
      <p:bldP spid="38942" grpId="0" animBg="1"/>
      <p:bldP spid="38943" grpId="0" animBg="1"/>
      <p:bldP spid="38944" grpId="0" animBg="1"/>
      <p:bldP spid="38945" grpId="0" animBg="1"/>
      <p:bldP spid="38946" grpId="0" animBg="1"/>
      <p:bldP spid="38947" grpId="0" animBg="1"/>
      <p:bldP spid="389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Granite">
            <a:extLst>
              <a:ext uri="{FF2B5EF4-FFF2-40B4-BE49-F238E27FC236}">
                <a16:creationId xmlns:a16="http://schemas.microsoft.com/office/drawing/2014/main" id="{2998A135-36B9-9BC9-B78E-599866C9664F}"/>
              </a:ext>
            </a:extLst>
          </p:cNvPr>
          <p:cNvSpPr>
            <a:spLocks noChangeArrowheads="1"/>
          </p:cNvSpPr>
          <p:nvPr/>
        </p:nvSpPr>
        <p:spPr bwMode="auto">
          <a:xfrm>
            <a:off x="-152400" y="3886200"/>
            <a:ext cx="2438400" cy="1295400"/>
          </a:xfrm>
          <a:prstGeom prst="roundRect">
            <a:avLst>
              <a:gd name="adj" fmla="val 0"/>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15" name="Rectangle 3">
            <a:extLst>
              <a:ext uri="{FF2B5EF4-FFF2-40B4-BE49-F238E27FC236}">
                <a16:creationId xmlns:a16="http://schemas.microsoft.com/office/drawing/2014/main" id="{8407BB05-FA16-C733-7ABC-51CF07E4AA84}"/>
              </a:ext>
            </a:extLst>
          </p:cNvPr>
          <p:cNvSpPr>
            <a:spLocks noChangeArrowheads="1"/>
          </p:cNvSpPr>
          <p:nvPr/>
        </p:nvSpPr>
        <p:spPr bwMode="auto">
          <a:xfrm>
            <a:off x="0" y="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u="sng"/>
              <a:t>Photon</a:t>
            </a:r>
            <a:r>
              <a:rPr lang="en-US" altLang="en-US" sz="3600" b="1"/>
              <a:t> a particle of light</a:t>
            </a:r>
          </a:p>
        </p:txBody>
      </p:sp>
      <p:sp>
        <p:nvSpPr>
          <p:cNvPr id="38916" name="Oval 10">
            <a:extLst>
              <a:ext uri="{FF2B5EF4-FFF2-40B4-BE49-F238E27FC236}">
                <a16:creationId xmlns:a16="http://schemas.microsoft.com/office/drawing/2014/main" id="{6DC5EA39-C943-54BA-0FEF-4981F986BB0A}"/>
              </a:ext>
            </a:extLst>
          </p:cNvPr>
          <p:cNvSpPr>
            <a:spLocks noChangeArrowheads="1"/>
          </p:cNvSpPr>
          <p:nvPr/>
        </p:nvSpPr>
        <p:spPr bwMode="auto">
          <a:xfrm>
            <a:off x="20574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3021" name="Oval 13">
            <a:extLst>
              <a:ext uri="{FF2B5EF4-FFF2-40B4-BE49-F238E27FC236}">
                <a16:creationId xmlns:a16="http://schemas.microsoft.com/office/drawing/2014/main" id="{05241957-96CA-0367-BF71-A33471458231}"/>
              </a:ext>
            </a:extLst>
          </p:cNvPr>
          <p:cNvSpPr>
            <a:spLocks noChangeArrowheads="1"/>
          </p:cNvSpPr>
          <p:nvPr/>
        </p:nvSpPr>
        <p:spPr bwMode="auto">
          <a:xfrm>
            <a:off x="22098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3028" name="Oval 20">
            <a:extLst>
              <a:ext uri="{FF2B5EF4-FFF2-40B4-BE49-F238E27FC236}">
                <a16:creationId xmlns:a16="http://schemas.microsoft.com/office/drawing/2014/main" id="{BB05C4DF-4390-6AC3-B558-55D512FD2B45}"/>
              </a:ext>
            </a:extLst>
          </p:cNvPr>
          <p:cNvSpPr>
            <a:spLocks noChangeArrowheads="1"/>
          </p:cNvSpPr>
          <p:nvPr/>
        </p:nvSpPr>
        <p:spPr bwMode="auto">
          <a:xfrm>
            <a:off x="20574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19" name="Oval 27">
            <a:extLst>
              <a:ext uri="{FF2B5EF4-FFF2-40B4-BE49-F238E27FC236}">
                <a16:creationId xmlns:a16="http://schemas.microsoft.com/office/drawing/2014/main" id="{AB3101CA-D106-2931-A776-73ECE805FBDE}"/>
              </a:ext>
            </a:extLst>
          </p:cNvPr>
          <p:cNvSpPr>
            <a:spLocks noChangeArrowheads="1"/>
          </p:cNvSpPr>
          <p:nvPr/>
        </p:nvSpPr>
        <p:spPr bwMode="auto">
          <a:xfrm>
            <a:off x="2514600" y="43434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3036" name="Oval 28">
            <a:extLst>
              <a:ext uri="{FF2B5EF4-FFF2-40B4-BE49-F238E27FC236}">
                <a16:creationId xmlns:a16="http://schemas.microsoft.com/office/drawing/2014/main" id="{81137022-C9F9-C46E-019F-05F18A816162}"/>
              </a:ext>
            </a:extLst>
          </p:cNvPr>
          <p:cNvSpPr>
            <a:spLocks noChangeArrowheads="1"/>
          </p:cNvSpPr>
          <p:nvPr/>
        </p:nvSpPr>
        <p:spPr bwMode="auto">
          <a:xfrm>
            <a:off x="20574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3037" name="Oval 29">
            <a:extLst>
              <a:ext uri="{FF2B5EF4-FFF2-40B4-BE49-F238E27FC236}">
                <a16:creationId xmlns:a16="http://schemas.microsoft.com/office/drawing/2014/main" id="{0FDF3D53-10BC-CE33-0475-8D1CEE3B0E18}"/>
              </a:ext>
            </a:extLst>
          </p:cNvPr>
          <p:cNvSpPr>
            <a:spLocks noChangeArrowheads="1"/>
          </p:cNvSpPr>
          <p:nvPr/>
        </p:nvSpPr>
        <p:spPr bwMode="auto">
          <a:xfrm>
            <a:off x="2514600" y="43434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22" name="Oval 30">
            <a:extLst>
              <a:ext uri="{FF2B5EF4-FFF2-40B4-BE49-F238E27FC236}">
                <a16:creationId xmlns:a16="http://schemas.microsoft.com/office/drawing/2014/main" id="{99A5968D-4CDD-EAB1-1694-EE7DE15CFBC4}"/>
              </a:ext>
            </a:extLst>
          </p:cNvPr>
          <p:cNvSpPr>
            <a:spLocks noChangeArrowheads="1"/>
          </p:cNvSpPr>
          <p:nvPr/>
        </p:nvSpPr>
        <p:spPr bwMode="auto">
          <a:xfrm>
            <a:off x="22860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3039" name="Oval 31">
            <a:extLst>
              <a:ext uri="{FF2B5EF4-FFF2-40B4-BE49-F238E27FC236}">
                <a16:creationId xmlns:a16="http://schemas.microsoft.com/office/drawing/2014/main" id="{D09AC131-4C45-58F2-4379-94FFBBCA3A6E}"/>
              </a:ext>
            </a:extLst>
          </p:cNvPr>
          <p:cNvSpPr>
            <a:spLocks noChangeArrowheads="1"/>
          </p:cNvSpPr>
          <p:nvPr/>
        </p:nvSpPr>
        <p:spPr bwMode="auto">
          <a:xfrm>
            <a:off x="24384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3040" name="Oval 32">
            <a:extLst>
              <a:ext uri="{FF2B5EF4-FFF2-40B4-BE49-F238E27FC236}">
                <a16:creationId xmlns:a16="http://schemas.microsoft.com/office/drawing/2014/main" id="{0D845277-41F4-FA90-CADD-55EAC7A6B10F}"/>
              </a:ext>
            </a:extLst>
          </p:cNvPr>
          <p:cNvSpPr>
            <a:spLocks noChangeArrowheads="1"/>
          </p:cNvSpPr>
          <p:nvPr/>
        </p:nvSpPr>
        <p:spPr bwMode="auto">
          <a:xfrm>
            <a:off x="22860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3041" name="Rectangle 33">
            <a:extLst>
              <a:ext uri="{FF2B5EF4-FFF2-40B4-BE49-F238E27FC236}">
                <a16:creationId xmlns:a16="http://schemas.microsoft.com/office/drawing/2014/main" id="{73A050F2-0522-77B3-9E31-D2ED04F236EE}"/>
              </a:ext>
            </a:extLst>
          </p:cNvPr>
          <p:cNvSpPr>
            <a:spLocks noChangeArrowheads="1"/>
          </p:cNvSpPr>
          <p:nvPr/>
        </p:nvSpPr>
        <p:spPr bwMode="auto">
          <a:xfrm>
            <a:off x="76200" y="4175125"/>
            <a:ext cx="1727200" cy="701675"/>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a:defRPr/>
            </a:pPr>
            <a:r>
              <a:rPr lang="en-US" sz="4000" b="1">
                <a:solidFill>
                  <a:srgbClr val="CC0000"/>
                </a:solidFill>
                <a:latin typeface="Bookman Old Style" pitchFamily="18" charset="0"/>
              </a:rPr>
              <a:t>Laser</a:t>
            </a:r>
            <a:r>
              <a:rPr lang="en-US" sz="3200">
                <a:solidFill>
                  <a:srgbClr val="CC0000"/>
                </a:solidFill>
                <a:latin typeface="Bookman Old Style" pitchFamily="18" charset="0"/>
              </a:rPr>
              <a:t> </a:t>
            </a:r>
          </a:p>
        </p:txBody>
      </p:sp>
      <p:sp>
        <p:nvSpPr>
          <p:cNvPr id="38926" name="Oval 34">
            <a:extLst>
              <a:ext uri="{FF2B5EF4-FFF2-40B4-BE49-F238E27FC236}">
                <a16:creationId xmlns:a16="http://schemas.microsoft.com/office/drawing/2014/main" id="{B932BFA8-7C6B-7D69-4689-CCE578D422EF}"/>
              </a:ext>
            </a:extLst>
          </p:cNvPr>
          <p:cNvSpPr>
            <a:spLocks noChangeArrowheads="1"/>
          </p:cNvSpPr>
          <p:nvPr/>
        </p:nvSpPr>
        <p:spPr bwMode="auto">
          <a:xfrm>
            <a:off x="23622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3043" name="Oval 35">
            <a:extLst>
              <a:ext uri="{FF2B5EF4-FFF2-40B4-BE49-F238E27FC236}">
                <a16:creationId xmlns:a16="http://schemas.microsoft.com/office/drawing/2014/main" id="{20712493-87A5-A4C1-45E7-0C46704E6CAA}"/>
              </a:ext>
            </a:extLst>
          </p:cNvPr>
          <p:cNvSpPr>
            <a:spLocks noChangeArrowheads="1"/>
          </p:cNvSpPr>
          <p:nvPr/>
        </p:nvSpPr>
        <p:spPr bwMode="auto">
          <a:xfrm>
            <a:off x="25146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3044" name="Oval 36">
            <a:extLst>
              <a:ext uri="{FF2B5EF4-FFF2-40B4-BE49-F238E27FC236}">
                <a16:creationId xmlns:a16="http://schemas.microsoft.com/office/drawing/2014/main" id="{51CB7BB7-AC2D-3327-82EA-286562A57B3E}"/>
              </a:ext>
            </a:extLst>
          </p:cNvPr>
          <p:cNvSpPr>
            <a:spLocks noChangeArrowheads="1"/>
          </p:cNvSpPr>
          <p:nvPr/>
        </p:nvSpPr>
        <p:spPr bwMode="auto">
          <a:xfrm>
            <a:off x="2362200" y="4267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29" name="AutoShape 16" descr="Granite">
            <a:extLst>
              <a:ext uri="{FF2B5EF4-FFF2-40B4-BE49-F238E27FC236}">
                <a16:creationId xmlns:a16="http://schemas.microsoft.com/office/drawing/2014/main" id="{0C8786C4-F963-D436-751F-C2B60AF903FE}"/>
              </a:ext>
            </a:extLst>
          </p:cNvPr>
          <p:cNvSpPr>
            <a:spLocks noChangeArrowheads="1"/>
          </p:cNvSpPr>
          <p:nvPr/>
        </p:nvSpPr>
        <p:spPr bwMode="auto">
          <a:xfrm>
            <a:off x="1828800" y="4038600"/>
            <a:ext cx="762000" cy="381000"/>
          </a:xfrm>
          <a:prstGeom prst="roundRect">
            <a:avLst>
              <a:gd name="adj" fmla="val 16667"/>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8930" name="Oval 26">
            <a:extLst>
              <a:ext uri="{FF2B5EF4-FFF2-40B4-BE49-F238E27FC236}">
                <a16:creationId xmlns:a16="http://schemas.microsoft.com/office/drawing/2014/main" id="{080FFAFC-8241-DC5F-0EE0-8A2C36DB6892}"/>
              </a:ext>
            </a:extLst>
          </p:cNvPr>
          <p:cNvSpPr>
            <a:spLocks noChangeArrowheads="1"/>
          </p:cNvSpPr>
          <p:nvPr/>
        </p:nvSpPr>
        <p:spPr bwMode="auto">
          <a:xfrm>
            <a:off x="2514600" y="4038600"/>
            <a:ext cx="152400" cy="381000"/>
          </a:xfrm>
          <a:prstGeom prst="ellipse">
            <a:avLst/>
          </a:prstGeom>
          <a:gradFill rotWithShape="1">
            <a:gsLst>
              <a:gs pos="0">
                <a:srgbClr val="7F7F7F"/>
              </a:gs>
              <a:gs pos="21001">
                <a:srgbClr val="FFFFFF"/>
              </a:gs>
              <a:gs pos="24001">
                <a:srgbClr val="1F1F1F"/>
              </a:gs>
              <a:gs pos="34000">
                <a:srgbClr val="CFCFCF"/>
              </a:gs>
              <a:gs pos="47000">
                <a:srgbClr val="CFCFCF"/>
              </a:gs>
              <a:gs pos="58000">
                <a:srgbClr val="636363"/>
              </a:gs>
              <a:gs pos="82001">
                <a:srgbClr val="FFFFFF"/>
              </a:gs>
              <a:gs pos="84000">
                <a:srgbClr val="1F1F1F"/>
              </a:gs>
              <a:gs pos="100000">
                <a:srgbClr val="FFFFFF"/>
              </a:gs>
            </a:gsLst>
            <a:lin ang="5400000" scaled="1"/>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fill="hold" nodeType="withEffect">
                                  <p:stCondLst>
                                    <p:cond delay="0"/>
                                  </p:stCondLst>
                                  <p:childTnLst>
                                    <p:animMotion origin="layout" path="M -3.33333E-6 2.19986E-6 C 0.00677 -0.00393 0.02622 -0.02637 0.04098 -0.02383 C 0.05556 -0.02128 0.07118 0.01619 0.08768 0.01596 C 0.10417 0.01596 0.12448 -0.02452 0.13976 -0.02498 C 0.15521 -0.02522 0.16528 0.01411 0.18004 0.01411 C 0.19497 0.01411 0.21216 -0.02498 0.2283 -0.02498 C 0.24445 -0.02475 0.25955 0.0148 0.27657 0.01503 C 0.29341 0.01526 0.31389 -0.02313 0.32986 -0.0229 C 0.34584 -0.02267 0.35799 0.01619 0.37275 0.01596 C 0.38733 0.01596 0.4007 -0.02383 0.41702 -0.02383 C 0.43334 -0.02383 0.45486 0.01596 0.47049 0.01596 C 0.48594 0.01596 0.49566 -0.0236 0.51077 -0.02383 C 0.5257 -0.02429 0.54532 0.01365 0.56007 0.01411 C 0.575 0.01434 0.58473 -0.02198 0.59914 -0.02198 C 0.6132 -0.02175 0.63264 0.01503 0.64584 0.01503 C 0.6592 0.01503 0.66684 -0.02198 0.67848 -0.02198 C 0.69011 -0.02175 0.70469 0.01642 0.71615 0.01596 C 0.72761 0.01573 0.7342 -0.02383 0.74757 -0.02383 C 0.76077 -0.02383 0.78577 0.00763 0.79584 0.01596 " pathEditMode="relative" rAng="0" ptsTypes="aaaaaaaaaaaaaaaaaaa">
                                      <p:cBhvr>
                                        <p:cTn id="6" dur="2000" fill="hold"/>
                                        <p:tgtEl>
                                          <p:spTgt spid="43028"/>
                                        </p:tgtEl>
                                        <p:attrNameLst>
                                          <p:attrName>ppt_x</p:attrName>
                                          <p:attrName>ppt_y</p:attrName>
                                        </p:attrNameLst>
                                      </p:cBhvr>
                                      <p:rCtr x="39792" y="-509"/>
                                    </p:animMotion>
                                  </p:childTnLst>
                                </p:cTn>
                              </p:par>
                              <p:par>
                                <p:cTn id="7" presetID="0" presetClass="path" presetSubtype="0" repeatCount="5000" fill="hold" nodeType="withEffect">
                                  <p:stCondLst>
                                    <p:cond delay="100"/>
                                  </p:stCondLst>
                                  <p:childTnLst>
                                    <p:animMotion origin="layout" path="M 3.33333E-6 -9.99306E-7 C 0.00642 -0.00393 0.02552 -0.02637 0.03975 -0.02383 C 0.05399 -0.02128 0.06927 0.01619 0.08541 0.01596 C 0.10156 0.01596 0.12083 -0.02452 0.13611 -0.02498 C 0.15086 -0.02521 0.16093 0.01411 0.17534 0.01411 C 0.18975 0.01411 0.20659 -0.02498 0.22222 -0.02498 C 0.23802 -0.02475 0.25277 0.01481 0.26909 0.01504 C 0.28559 0.01527 0.30573 -0.02313 0.32118 -0.0229 C 0.3368 -0.02267 0.34861 0.01619 0.36284 0.01596 C 0.37691 0.01596 0.3901 -0.02383 0.40607 -0.02383 C 0.4217 -0.02383 0.44305 0.01596 0.45816 0.01596 C 0.47326 0.01596 0.48264 -0.02359 0.49739 -0.02383 C 0.5118 -0.02429 0.5309 0.01365 0.54531 0.01411 C 0.55972 0.01434 0.56944 -0.02197 0.58316 -0.02197 C 0.59705 -0.02174 0.61597 0.01504 0.62899 0.01504 C 0.64184 0.01504 0.6493 -0.02197 0.66059 -0.02197 C 0.67205 -0.02174 0.68593 0.01642 0.69722 0.01596 C 0.7085 0.01573 0.71475 -0.02383 0.72777 -0.02383 C 0.7408 -0.02383 0.7651 0.00763 0.77482 0.01596 " pathEditMode="relative" rAng="0" ptsTypes="aaaaaaaaaaaaaaaaaaa">
                                      <p:cBhvr>
                                        <p:cTn id="8" dur="2000" fill="hold"/>
                                        <p:tgtEl>
                                          <p:spTgt spid="43021"/>
                                        </p:tgtEl>
                                        <p:attrNameLst>
                                          <p:attrName>ppt_x</p:attrName>
                                          <p:attrName>ppt_y</p:attrName>
                                        </p:attrNameLst>
                                      </p:cBhvr>
                                      <p:rCtr x="38750" y="-509"/>
                                    </p:animMotion>
                                  </p:childTnLst>
                                </p:cTn>
                              </p:par>
                              <p:par>
                                <p:cTn id="9" presetID="0" presetClass="path" presetSubtype="0" repeatCount="4000" fill="hold" nodeType="withEffect">
                                  <p:stCondLst>
                                    <p:cond delay="700"/>
                                  </p:stCondLst>
                                  <p:childTnLst>
                                    <p:animMotion origin="layout" path="M -0.00417 -0.00139 C 0.00225 -0.00532 0.02066 -0.02776 0.0342 -0.02522 C 0.04791 -0.02267 0.06267 0.0148 0.07812 0.01457 C 0.09357 0.01457 0.1125 -0.02591 0.12691 -0.02638 C 0.14132 -0.02661 0.15086 0.01272 0.16475 0.01272 C 0.17864 0.01272 0.19479 -0.02638 0.20989 -0.02638 C 0.225 -0.02614 0.23923 0.01341 0.25503 0.01364 C 0.27083 0.01387 0.2901 -0.02452 0.30503 -0.02429 C 0.31996 -0.02406 0.33142 0.0148 0.34514 0.01457 C 0.35885 0.01457 0.37152 -0.02522 0.3868 -0.02522 C 0.40208 -0.02522 0.42222 0.01457 0.4368 0.01457 C 0.45139 0.01457 0.46059 -0.02499 0.47448 -0.02522 C 0.48854 -0.02568 0.50694 0.01226 0.52083 0.01272 C 0.53472 0.01295 0.54409 -0.02337 0.55729 -0.02337 C 0.57066 -0.02314 0.58889 0.01364 0.60121 0.01364 C 0.61371 0.01364 0.62083 -0.02337 0.63177 -0.02337 C 0.64288 -0.02314 0.65625 0.01503 0.66701 0.01457 C 0.67795 0.01434 0.68402 -0.02522 0.69635 -0.02522 C 0.70885 -0.02522 0.73229 0.00624 0.74166 0.01457 " pathEditMode="relative" rAng="0" ptsTypes="aaaaaaaaaaaaaaaaaaa">
                                      <p:cBhvr>
                                        <p:cTn id="10" dur="2000" fill="hold"/>
                                        <p:tgtEl>
                                          <p:spTgt spid="43037"/>
                                        </p:tgtEl>
                                        <p:attrNameLst>
                                          <p:attrName>ppt_x</p:attrName>
                                          <p:attrName>ppt_y</p:attrName>
                                        </p:attrNameLst>
                                      </p:cBhvr>
                                      <p:rCtr x="37292" y="-509"/>
                                    </p:animMotion>
                                  </p:childTnLst>
                                </p:cTn>
                              </p:par>
                              <p:par>
                                <p:cTn id="11" presetID="0" presetClass="path" presetSubtype="0" repeatCount="3000" fill="hold" nodeType="withEffect">
                                  <p:stCondLst>
                                    <p:cond delay="0"/>
                                  </p:stCondLst>
                                  <p:childTnLst>
                                    <p:animMotion origin="layout" path="M 0.0 -9.99306E-7 C 0.0066 -0.00393 0.02587 -0.02637 0.0401 -0.02383 C 0.05434 -0.02128 0.06979 0.01619 0.08594 0.01596 C 0.10208 0.01596 0.1217 -0.02452 0.13681 -0.02498 C 0.15174 -0.02521 0.16163 0.01411 0.17622 0.01411 C 0.19063 0.01411 0.20747 -0.02498 0.22326 -0.02498 C 0.23906 -0.02475 0.25382 0.01481 0.27031 0.01504 C 0.28681 0.01527 0.30694 -0.02313 0.32257 -0.0229 C 0.33819 -0.02267 0.35017 0.01619 0.36441 0.01596 C 0.37865 0.01596 0.39184 -0.02383 0.40781 -0.02383 C 0.42378 -0.02383 0.44479 0.01596 0.4599 0.01596 C 0.47517 0.01596 0.48472 -0.02359 0.49931 -0.02383 C 0.51406 -0.02429 0.53316 0.01365 0.54757 0.01411 C 0.56198 0.01434 0.5717 -0.02197 0.58559 -0.02197 C 0.59948 -0.02174 0.61858 0.01504 0.63142 0.01504 C 0.64444 0.01504 0.65191 -0.02197 0.66337 -0.02197 C 0.67483 -0.02174 0.68889 0.01642 0.70017 0.01596 C 0.71146 0.01573 0.71788 -0.02383 0.73073 -0.02383 C 0.74375 -0.02383 0.76806 0.00763 0.77795 0.01596 " pathEditMode="relative" rAng="0" ptsTypes="aaaaaaaaaaaaaaaaaaa">
                                      <p:cBhvr>
                                        <p:cTn id="12" dur="2000" fill="hold"/>
                                        <p:tgtEl>
                                          <p:spTgt spid="43036"/>
                                        </p:tgtEl>
                                        <p:attrNameLst>
                                          <p:attrName>ppt_x</p:attrName>
                                          <p:attrName>ppt_y</p:attrName>
                                        </p:attrNameLst>
                                      </p:cBhvr>
                                      <p:rCtr x="38889" y="-509"/>
                                    </p:animMotion>
                                  </p:childTnLst>
                                </p:cTn>
                              </p:par>
                              <p:par>
                                <p:cTn id="13" presetID="0" presetClass="path" presetSubtype="0" repeatCount="4000" fill="hold" nodeType="withEffect">
                                  <p:stCondLst>
                                    <p:cond delay="1500"/>
                                  </p:stCondLst>
                                  <p:childTnLst>
                                    <p:animMotion origin="layout" path="M 0.0 -9.99306E-7 C 0.0066 -0.00393 0.02552 -0.02637 0.03958 -0.02383 C 0.05382 -0.02128 0.06892 0.01619 0.0849 0.01596 C 0.10087 0.01596 0.12049 -0.02452 0.13524 -0.02498 C 0.15017 -0.02521 0.1599 0.01411 0.17431 0.01411 C 0.18854 0.01411 0.20521 -0.02498 0.22083 -0.02498 C 0.23646 -0.02475 0.25122 0.01481 0.26753 0.01504 C 0.28385 0.01527 0.30365 -0.02313 0.3191 -0.0229 C 0.33455 -0.02267 0.34635 0.01619 0.36042 0.01596 C 0.37465 0.01596 0.38767 -0.02383 0.4033 -0.02383 C 0.4191 -0.02383 0.43993 0.01596 0.45503 0.01596 C 0.46997 0.01596 0.47951 -0.02359 0.49392 -0.02383 C 0.50851 -0.02429 0.52743 0.01365 0.54167 0.01411 C 0.55608 0.01434 0.56563 -0.02197 0.57934 -0.02197 C 0.59306 -0.02174 0.61198 0.01504 0.62465 0.01504 C 0.6375 0.01504 0.64497 -0.02197 0.65625 -0.02197 C 0.66753 -0.02174 0.6816 0.01642 0.69271 0.01596 C 0.70382 0.01573 0.71007 -0.02383 0.72292 -0.02383 C 0.73576 -0.02383 0.7599 0.00763 0.76962 0.01596 " pathEditMode="relative" rAng="0" ptsTypes="aaaaaaaaaaaaaaaaaaa">
                                      <p:cBhvr>
                                        <p:cTn id="14" dur="2000" fill="hold"/>
                                        <p:tgtEl>
                                          <p:spTgt spid="43044"/>
                                        </p:tgtEl>
                                        <p:attrNameLst>
                                          <p:attrName>ppt_x</p:attrName>
                                          <p:attrName>ppt_y</p:attrName>
                                        </p:attrNameLst>
                                      </p:cBhvr>
                                      <p:rCtr x="38472" y="-509"/>
                                    </p:animMotion>
                                  </p:childTnLst>
                                </p:cTn>
                              </p:par>
                              <p:par>
                                <p:cTn id="15" presetID="0" presetClass="path" presetSubtype="0" repeatCount="3000" fill="hold" nodeType="withEffect">
                                  <p:stCondLst>
                                    <p:cond delay="600"/>
                                  </p:stCondLst>
                                  <p:childTnLst>
                                    <p:animMotion origin="layout" path="M -3.33333E-6 0.01134 C 0.00643 0.0074 0.025 -0.01503 0.03889 -0.01249 C 0.05261 -0.00994 0.06754 0.02753 0.08316 0.0273 C 0.09896 0.0273 0.11806 -0.01318 0.13247 -0.01365 C 0.14705 -0.01388 0.15677 0.02545 0.17084 0.02545 C 0.18473 0.02545 0.20122 -0.01365 0.2165 -0.01365 C 0.23177 -0.01341 0.24601 0.02614 0.26216 0.02637 C 0.27813 0.0266 0.29757 -0.0118 0.31268 -0.01156 C 0.32778 -0.01133 0.33941 0.02753 0.3533 0.0273 C 0.36702 0.0273 0.37986 -0.01249 0.39532 -0.01249 C 0.41077 -0.01249 0.43108 0.0273 0.44584 0.0273 C 0.46059 0.0273 0.46997 -0.01226 0.48403 -0.01249 C 0.49827 -0.01295 0.51684 0.02498 0.53091 0.02545 C 0.5448 0.02568 0.55434 -0.01064 0.56771 -0.01064 C 0.58125 -0.01041 0.59966 0.02637 0.61216 0.02637 C 0.62466 0.02637 0.63195 -0.01064 0.64306 -0.01064 C 0.65417 -0.01041 0.66789 0.02776 0.67882 0.0273 C 0.68976 0.02707 0.69584 -0.01249 0.70834 -0.01249 C 0.72101 -0.01249 0.74462 0.01897 0.75417 0.0273 " pathEditMode="relative" rAng="0" ptsTypes="aaaaaaaaaaaaaaaaaaa">
                                      <p:cBhvr>
                                        <p:cTn id="16" dur="2000" fill="hold"/>
                                        <p:tgtEl>
                                          <p:spTgt spid="43043"/>
                                        </p:tgtEl>
                                        <p:attrNameLst>
                                          <p:attrName>ppt_x</p:attrName>
                                          <p:attrName>ppt_y</p:attrName>
                                        </p:attrNameLst>
                                      </p:cBhvr>
                                      <p:rCtr x="37708" y="-509"/>
                                    </p:animMotion>
                                  </p:childTnLst>
                                </p:cTn>
                              </p:par>
                              <p:par>
                                <p:cTn id="17" presetID="0" presetClass="path" presetSubtype="0" repeatCount="4000" fill="hold" nodeType="withEffect">
                                  <p:stCondLst>
                                    <p:cond delay="800"/>
                                  </p:stCondLst>
                                  <p:childTnLst>
                                    <p:animMotion origin="layout" path="M 0.0 -9.99306E-7 C 0.0066 -0.00393 0.02552 -0.02637 0.03958 -0.02383 C 0.05382 -0.02128 0.06892 0.01619 0.0849 0.01596 C 0.10087 0.01596 0.12049 -0.02452 0.13524 -0.02498 C 0.15017 -0.02521 0.1599 0.01411 0.17431 0.01411 C 0.18854 0.01411 0.20521 -0.02498 0.22083 -0.02498 C 0.23646 -0.02475 0.25122 0.01481 0.26753 0.01504 C 0.28385 0.01527 0.30365 -0.02313 0.3191 -0.0229 C 0.33455 -0.02267 0.34635 0.01619 0.36042 0.01596 C 0.37465 0.01596 0.38767 -0.02383 0.4033 -0.02383 C 0.4191 -0.02383 0.43993 0.01596 0.45503 0.01596 C 0.46997 0.01596 0.47951 -0.02359 0.49392 -0.02383 C 0.50851 -0.02429 0.52743 0.01365 0.54167 0.01411 C 0.55608 0.01434 0.56563 -0.02197 0.57934 -0.02197 C 0.59306 -0.02174 0.61198 0.01504 0.62465 0.01504 C 0.6375 0.01504 0.64497 -0.02197 0.65625 -0.02197 C 0.66753 -0.02174 0.6816 0.01642 0.69271 0.01596 C 0.70382 0.01573 0.71007 -0.02383 0.72292 -0.02383 C 0.73576 -0.02383 0.7599 0.00763 0.76962 0.01596 " pathEditMode="relative" rAng="0" ptsTypes="aaaaaaaaaaaaaaaaaaa">
                                      <p:cBhvr>
                                        <p:cTn id="18" dur="2000" fill="hold"/>
                                        <p:tgtEl>
                                          <p:spTgt spid="43040"/>
                                        </p:tgtEl>
                                        <p:attrNameLst>
                                          <p:attrName>ppt_x</p:attrName>
                                          <p:attrName>ppt_y</p:attrName>
                                        </p:attrNameLst>
                                      </p:cBhvr>
                                      <p:rCtr x="38472" y="-509"/>
                                    </p:animMotion>
                                  </p:childTnLst>
                                </p:cTn>
                              </p:par>
                              <p:par>
                                <p:cTn id="19" presetID="0" presetClass="path" presetSubtype="0" repeatCount="3000" fill="hold" nodeType="withEffect">
                                  <p:stCondLst>
                                    <p:cond delay="1600"/>
                                  </p:stCondLst>
                                  <p:childTnLst>
                                    <p:animMotion origin="layout" path="M -3.33333E-6 0.01134 C 0.00643 0.0074 0.025 -0.01503 0.03889 -0.01249 C 0.05261 -0.00994 0.06754 0.02753 0.08316 0.0273 C 0.09896 0.0273 0.11806 -0.01318 0.13247 -0.01365 C 0.14705 -0.01388 0.15677 0.02545 0.17084 0.02545 C 0.18473 0.02545 0.20122 -0.01365 0.2165 -0.01365 C 0.23177 -0.01341 0.24601 0.02614 0.26216 0.02637 C 0.27813 0.0266 0.29757 -0.0118 0.31268 -0.01156 C 0.32778 -0.01133 0.33941 0.02753 0.3533 0.0273 C 0.36702 0.0273 0.37986 -0.01249 0.39532 -0.01249 C 0.41077 -0.01249 0.43108 0.0273 0.44584 0.0273 C 0.46059 0.0273 0.46997 -0.01226 0.48403 -0.01249 C 0.49827 -0.01295 0.51684 0.02498 0.53091 0.02545 C 0.5448 0.02568 0.55434 -0.01064 0.56771 -0.01064 C 0.58125 -0.01041 0.59966 0.02637 0.61216 0.02637 C 0.62466 0.02637 0.63195 -0.01064 0.64306 -0.01064 C 0.65417 -0.01041 0.66789 0.02776 0.67882 0.0273 C 0.68976 0.02707 0.69584 -0.01249 0.70834 -0.01249 C 0.72101 -0.01249 0.74462 0.01897 0.75417 0.0273 " pathEditMode="relative" rAng="0" ptsTypes="aaaaaaaaaaaaaaaaaaa">
                                      <p:cBhvr>
                                        <p:cTn id="20" dur="2067" fill="hold"/>
                                        <p:tgtEl>
                                          <p:spTgt spid="43039"/>
                                        </p:tgtEl>
                                        <p:attrNameLst>
                                          <p:attrName>ppt_x</p:attrName>
                                          <p:attrName>ppt_y</p:attrName>
                                        </p:attrNameLst>
                                      </p:cBhvr>
                                      <p:rCtr x="37708" y="-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animBg="1"/>
      <p:bldP spid="43028" grpId="0" animBg="1"/>
      <p:bldP spid="43036" grpId="0" animBg="1"/>
      <p:bldP spid="43037" grpId="0" animBg="1"/>
      <p:bldP spid="43039" grpId="0" animBg="1"/>
      <p:bldP spid="43040" grpId="0" animBg="1"/>
      <p:bldP spid="43043" grpId="0" animBg="1"/>
      <p:bldP spid="430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43" name="Rectangle 19">
            <a:extLst>
              <a:ext uri="{FF2B5EF4-FFF2-40B4-BE49-F238E27FC236}">
                <a16:creationId xmlns:a16="http://schemas.microsoft.com/office/drawing/2014/main" id="{030A113C-D482-DEA7-9E6A-60991E5F8053}"/>
              </a:ext>
            </a:extLst>
          </p:cNvPr>
          <p:cNvSpPr>
            <a:spLocks noChangeArrowheads="1"/>
          </p:cNvSpPr>
          <p:nvPr/>
        </p:nvSpPr>
        <p:spPr bwMode="auto">
          <a:xfrm>
            <a:off x="1066800" y="0"/>
            <a:ext cx="69342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5400" b="1" u="sng"/>
              <a:t>Electromagnetic radiation</a:t>
            </a:r>
          </a:p>
        </p:txBody>
      </p:sp>
      <p:pic>
        <p:nvPicPr>
          <p:cNvPr id="39939" name="Picture 21" descr="1301">
            <a:extLst>
              <a:ext uri="{FF2B5EF4-FFF2-40B4-BE49-F238E27FC236}">
                <a16:creationId xmlns:a16="http://schemas.microsoft.com/office/drawing/2014/main" id="{B1BAD4CC-18DA-B8AF-BC2C-5A0524C17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2088"/>
            <a:ext cx="9144000"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6" name="Oval 22">
            <a:extLst>
              <a:ext uri="{FF2B5EF4-FFF2-40B4-BE49-F238E27FC236}">
                <a16:creationId xmlns:a16="http://schemas.microsoft.com/office/drawing/2014/main" id="{0A66C427-135D-9F18-A052-BC67B9B09B61}"/>
              </a:ext>
            </a:extLst>
          </p:cNvPr>
          <p:cNvSpPr>
            <a:spLocks noChangeArrowheads="1"/>
          </p:cNvSpPr>
          <p:nvPr/>
        </p:nvSpPr>
        <p:spPr bwMode="auto">
          <a:xfrm>
            <a:off x="3048000" y="1905000"/>
            <a:ext cx="381000" cy="2133600"/>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4647" name="AutoShape 23">
            <a:extLst>
              <a:ext uri="{FF2B5EF4-FFF2-40B4-BE49-F238E27FC236}">
                <a16:creationId xmlns:a16="http://schemas.microsoft.com/office/drawing/2014/main" id="{C5D35BC7-6D72-23C5-F505-D7552B7689F3}"/>
              </a:ext>
            </a:extLst>
          </p:cNvPr>
          <p:cNvSpPr>
            <a:spLocks noChangeArrowheads="1"/>
          </p:cNvSpPr>
          <p:nvPr/>
        </p:nvSpPr>
        <p:spPr bwMode="auto">
          <a:xfrm rot="2449094">
            <a:off x="1527175" y="3040063"/>
            <a:ext cx="685800" cy="2590800"/>
          </a:xfrm>
          <a:prstGeom prst="downArrow">
            <a:avLst>
              <a:gd name="adj1" fmla="val 50000"/>
              <a:gd name="adj2" fmla="val 94444"/>
            </a:avLst>
          </a:prstGeom>
          <a:gradFill rotWithShape="1">
            <a:gsLst>
              <a:gs pos="0">
                <a:srgbClr val="CC99FF"/>
              </a:gs>
              <a:gs pos="100000">
                <a:srgbClr val="5E4776"/>
              </a:gs>
            </a:gsLst>
            <a:path path="rect">
              <a:fillToRect l="50000" t="50000" r="50000" b="50000"/>
            </a:path>
          </a:gradFill>
          <a:ln w="9525">
            <a:miter lim="800000"/>
            <a:headEnd/>
            <a:tailEnd/>
          </a:ln>
          <a:scene3d>
            <a:camera prst="legacyPerspectiveFront">
              <a:rot lat="1500000" lon="20999997" rev="0"/>
            </a:camera>
            <a:lightRig rig="legacyFlat4" dir="t"/>
          </a:scene3d>
          <a:sp3d extrusionH="125400" prstMaterial="legacyMatte">
            <a:bevelT w="13500" h="13500" prst="angle"/>
            <a:bevelB w="13500" h="13500" prst="angle"/>
            <a:extrusionClr>
              <a:srgbClr val="CC99FF"/>
            </a:extrusionClr>
            <a:contourClr>
              <a:srgbClr val="CC99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4649" name="AutoShape 25">
            <a:extLst>
              <a:ext uri="{FF2B5EF4-FFF2-40B4-BE49-F238E27FC236}">
                <a16:creationId xmlns:a16="http://schemas.microsoft.com/office/drawing/2014/main" id="{CA09A2FF-B680-8927-A96F-FE804E84FE0E}"/>
              </a:ext>
            </a:extLst>
          </p:cNvPr>
          <p:cNvSpPr>
            <a:spLocks noChangeArrowheads="1"/>
          </p:cNvSpPr>
          <p:nvPr/>
        </p:nvSpPr>
        <p:spPr bwMode="auto">
          <a:xfrm rot="-3372283">
            <a:off x="5410200" y="1828800"/>
            <a:ext cx="685800" cy="4800600"/>
          </a:xfrm>
          <a:prstGeom prst="downArrow">
            <a:avLst>
              <a:gd name="adj1" fmla="val 50000"/>
              <a:gd name="adj2" fmla="val 175000"/>
            </a:avLst>
          </a:prstGeom>
          <a:gradFill rotWithShape="1">
            <a:gsLst>
              <a:gs pos="0">
                <a:srgbClr val="FF7C80"/>
              </a:gs>
              <a:gs pos="100000">
                <a:srgbClr val="76393B"/>
              </a:gs>
            </a:gsLst>
            <a:path path="rect">
              <a:fillToRect l="50000" t="50000" r="50000" b="50000"/>
            </a:path>
          </a:gradFill>
          <a:ln w="9525">
            <a:miter lim="800000"/>
            <a:headEnd/>
            <a:tailEnd/>
          </a:ln>
          <a:scene3d>
            <a:camera prst="legacyPerspectiveFront">
              <a:rot lat="1500000" lon="20999997" rev="0"/>
            </a:camera>
            <a:lightRig rig="legacyFlat4" dir="t"/>
          </a:scene3d>
          <a:sp3d extrusionH="125400" prstMaterial="legacyMatte">
            <a:bevelT w="13500" h="13500" prst="angle"/>
            <a:bevelB w="13500" h="13500" prst="angle"/>
            <a:extrusionClr>
              <a:srgbClr val="FF7C80"/>
            </a:extrusionClr>
            <a:contourClr>
              <a:srgbClr val="FF7C8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54643"/>
                                        </p:tgtEl>
                                        <p:attrNameLst>
                                          <p:attrName>style.visibility</p:attrName>
                                        </p:attrNameLst>
                                      </p:cBhvr>
                                      <p:to>
                                        <p:strVal val="visible"/>
                                      </p:to>
                                    </p:set>
                                    <p:animEffect transition="in" filter="fade">
                                      <p:cBhvr>
                                        <p:cTn id="7" dur="2000"/>
                                        <p:tgtEl>
                                          <p:spTgt spid="154643"/>
                                        </p:tgtEl>
                                      </p:cBhvr>
                                    </p:animEffect>
                                    <p:anim calcmode="lin" valueType="num">
                                      <p:cBhvr>
                                        <p:cTn id="8" dur="2000" fill="hold"/>
                                        <p:tgtEl>
                                          <p:spTgt spid="154643"/>
                                        </p:tgtEl>
                                        <p:attrNameLst>
                                          <p:attrName>style.rotation</p:attrName>
                                        </p:attrNameLst>
                                      </p:cBhvr>
                                      <p:tavLst>
                                        <p:tav tm="0">
                                          <p:val>
                                            <p:fltVal val="720"/>
                                          </p:val>
                                        </p:tav>
                                        <p:tav tm="100000">
                                          <p:val>
                                            <p:fltVal val="0"/>
                                          </p:val>
                                        </p:tav>
                                      </p:tavLst>
                                    </p:anim>
                                    <p:anim calcmode="lin" valueType="num">
                                      <p:cBhvr>
                                        <p:cTn id="9" dur="2000" fill="hold"/>
                                        <p:tgtEl>
                                          <p:spTgt spid="154643"/>
                                        </p:tgtEl>
                                        <p:attrNameLst>
                                          <p:attrName>ppt_h</p:attrName>
                                        </p:attrNameLst>
                                      </p:cBhvr>
                                      <p:tavLst>
                                        <p:tav tm="0">
                                          <p:val>
                                            <p:fltVal val="0"/>
                                          </p:val>
                                        </p:tav>
                                        <p:tav tm="100000">
                                          <p:val>
                                            <p:strVal val="#ppt_h"/>
                                          </p:val>
                                        </p:tav>
                                      </p:tavLst>
                                    </p:anim>
                                    <p:anim calcmode="lin" valueType="num">
                                      <p:cBhvr>
                                        <p:cTn id="10" dur="2000" fill="hold"/>
                                        <p:tgtEl>
                                          <p:spTgt spid="154643"/>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 presetClass="emph" presetSubtype="2" repeatCount="indefinite" nodeType="afterEffect">
                                  <p:stCondLst>
                                    <p:cond delay="0"/>
                                  </p:stCondLst>
                                  <p:endCondLst>
                                    <p:cond evt="onNext" delay="0">
                                      <p:tgtEl>
                                        <p:sldTgt/>
                                      </p:tgtEl>
                                    </p:cond>
                                  </p:endCondLst>
                                  <p:childTnLst>
                                    <p:animClr clrSpc="rgb" dir="cw">
                                      <p:cBhvr override="childStyle">
                                        <p:cTn id="13" dur="2000" fill="hold"/>
                                        <p:tgtEl>
                                          <p:spTgt spid="154643"/>
                                        </p:tgtEl>
                                        <p:attrNameLst>
                                          <p:attrName>style.color</p:attrName>
                                        </p:attrNameLst>
                                      </p:cBhvr>
                                      <p:to>
                                        <a:schemeClr val="accent2"/>
                                      </p:to>
                                    </p:animClr>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154646"/>
                                        </p:tgtEl>
                                        <p:attrNameLst>
                                          <p:attrName>style.visibility</p:attrName>
                                        </p:attrNameLst>
                                      </p:cBhvr>
                                      <p:to>
                                        <p:strVal val="visible"/>
                                      </p:to>
                                    </p:set>
                                    <p:animEffect transition="in" filter="wipe(up)">
                                      <p:cBhvr>
                                        <p:cTn id="18" dur="2000"/>
                                        <p:tgtEl>
                                          <p:spTgt spid="154646"/>
                                        </p:tgtEl>
                                      </p:cBhvr>
                                    </p:animEffect>
                                  </p:childTnLst>
                                </p:cTn>
                              </p:par>
                            </p:childTnLst>
                          </p:cTn>
                        </p:par>
                        <p:par>
                          <p:cTn id="19" fill="hold" nodeType="afterGroup">
                            <p:stCondLst>
                              <p:cond delay="2000"/>
                            </p:stCondLst>
                            <p:childTnLst>
                              <p:par>
                                <p:cTn id="20" presetID="22" presetClass="entr" presetSubtype="1" fill="hold" nodeType="afterEffect">
                                  <p:stCondLst>
                                    <p:cond delay="0"/>
                                  </p:stCondLst>
                                  <p:childTnLst>
                                    <p:set>
                                      <p:cBhvr>
                                        <p:cTn id="21" dur="1" fill="hold">
                                          <p:stCondLst>
                                            <p:cond delay="0"/>
                                          </p:stCondLst>
                                        </p:cTn>
                                        <p:tgtEl>
                                          <p:spTgt spid="154647"/>
                                        </p:tgtEl>
                                        <p:attrNameLst>
                                          <p:attrName>style.visibility</p:attrName>
                                        </p:attrNameLst>
                                      </p:cBhvr>
                                      <p:to>
                                        <p:strVal val="visible"/>
                                      </p:to>
                                    </p:set>
                                    <p:animEffect transition="in" filter="wipe(up)">
                                      <p:cBhvr>
                                        <p:cTn id="22" dur="500"/>
                                        <p:tgtEl>
                                          <p:spTgt spid="154647"/>
                                        </p:tgtEl>
                                      </p:cBhvr>
                                    </p:animEffect>
                                  </p:childTnLst>
                                </p:cTn>
                              </p:par>
                              <p:par>
                                <p:cTn id="23" presetID="22" presetClass="entr" presetSubtype="1" fill="hold" nodeType="withEffect">
                                  <p:stCondLst>
                                    <p:cond delay="0"/>
                                  </p:stCondLst>
                                  <p:childTnLst>
                                    <p:set>
                                      <p:cBhvr>
                                        <p:cTn id="24" dur="1" fill="hold">
                                          <p:stCondLst>
                                            <p:cond delay="0"/>
                                          </p:stCondLst>
                                        </p:cTn>
                                        <p:tgtEl>
                                          <p:spTgt spid="154649"/>
                                        </p:tgtEl>
                                        <p:attrNameLst>
                                          <p:attrName>style.visibility</p:attrName>
                                        </p:attrNameLst>
                                      </p:cBhvr>
                                      <p:to>
                                        <p:strVal val="visible"/>
                                      </p:to>
                                    </p:set>
                                    <p:animEffect transition="in" filter="wipe(up)">
                                      <p:cBhvr>
                                        <p:cTn id="25" dur="500"/>
                                        <p:tgtEl>
                                          <p:spTgt spid="154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3" grpId="0"/>
      <p:bldP spid="154643" grpId="1"/>
      <p:bldP spid="154646" grpId="0" animBg="1"/>
      <p:bldP spid="154647" grpId="0" animBg="1"/>
      <p:bldP spid="15464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5" name="AutoShape 5">
            <a:extLst>
              <a:ext uri="{FF2B5EF4-FFF2-40B4-BE49-F238E27FC236}">
                <a16:creationId xmlns:a16="http://schemas.microsoft.com/office/drawing/2014/main" id="{E0308097-BA25-47BD-3EDF-DEFE9110FB39}"/>
              </a:ext>
            </a:extLst>
          </p:cNvPr>
          <p:cNvSpPr>
            <a:spLocks noChangeArrowheads="1"/>
          </p:cNvSpPr>
          <p:nvPr/>
        </p:nvSpPr>
        <p:spPr bwMode="auto">
          <a:xfrm>
            <a:off x="1219200" y="3657600"/>
            <a:ext cx="2362200" cy="381000"/>
          </a:xfrm>
          <a:prstGeom prst="rightArrow">
            <a:avLst>
              <a:gd name="adj1" fmla="val 50000"/>
              <a:gd name="adj2" fmla="val 155000"/>
            </a:avLst>
          </a:prstGeom>
          <a:solidFill>
            <a:schemeClr val="accent1"/>
          </a:solidFill>
          <a:ln w="9525">
            <a:miter lim="800000"/>
            <a:headEnd/>
            <a:tailEnd/>
          </a:ln>
          <a:scene3d>
            <a:camera prst="legacyObliqueTopRight"/>
            <a:lightRig rig="legacyFlat3" dir="b"/>
          </a:scene3d>
          <a:sp3d extrusionH="227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32" name="Freeform 12">
            <a:extLst>
              <a:ext uri="{FF2B5EF4-FFF2-40B4-BE49-F238E27FC236}">
                <a16:creationId xmlns:a16="http://schemas.microsoft.com/office/drawing/2014/main" id="{39DB646D-68E4-E786-D0D8-BD900038A829}"/>
              </a:ext>
            </a:extLst>
          </p:cNvPr>
          <p:cNvSpPr>
            <a:spLocks/>
          </p:cNvSpPr>
          <p:nvPr/>
        </p:nvSpPr>
        <p:spPr bwMode="auto">
          <a:xfrm rot="-2402306">
            <a:off x="4502150" y="1954213"/>
            <a:ext cx="5594350" cy="228600"/>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33" name="Freeform 13">
            <a:extLst>
              <a:ext uri="{FF2B5EF4-FFF2-40B4-BE49-F238E27FC236}">
                <a16:creationId xmlns:a16="http://schemas.microsoft.com/office/drawing/2014/main" id="{56E054FC-F3F6-3A59-EEDD-2C03EEB841F4}"/>
              </a:ext>
            </a:extLst>
          </p:cNvPr>
          <p:cNvSpPr>
            <a:spLocks/>
          </p:cNvSpPr>
          <p:nvPr/>
        </p:nvSpPr>
        <p:spPr bwMode="auto">
          <a:xfrm rot="-2166943">
            <a:off x="4721225" y="2293938"/>
            <a:ext cx="5153025" cy="215900"/>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FF9C1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34" name="Freeform 14">
            <a:extLst>
              <a:ext uri="{FF2B5EF4-FFF2-40B4-BE49-F238E27FC236}">
                <a16:creationId xmlns:a16="http://schemas.microsoft.com/office/drawing/2014/main" id="{ABA6AA09-D6AE-032B-FAE9-E1A624744C15}"/>
              </a:ext>
            </a:extLst>
          </p:cNvPr>
          <p:cNvSpPr>
            <a:spLocks/>
          </p:cNvSpPr>
          <p:nvPr/>
        </p:nvSpPr>
        <p:spPr bwMode="auto">
          <a:xfrm rot="-1928594">
            <a:off x="4922838" y="2676525"/>
            <a:ext cx="4572000" cy="228600"/>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35" name="Freeform 15">
            <a:extLst>
              <a:ext uri="{FF2B5EF4-FFF2-40B4-BE49-F238E27FC236}">
                <a16:creationId xmlns:a16="http://schemas.microsoft.com/office/drawing/2014/main" id="{0AE546C4-38E6-EEF0-6CFD-193DB45A08C1}"/>
              </a:ext>
            </a:extLst>
          </p:cNvPr>
          <p:cNvSpPr>
            <a:spLocks/>
          </p:cNvSpPr>
          <p:nvPr/>
        </p:nvSpPr>
        <p:spPr bwMode="auto">
          <a:xfrm rot="-1642776">
            <a:off x="5075238" y="2935288"/>
            <a:ext cx="4343400" cy="228600"/>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36" name="Freeform 16">
            <a:extLst>
              <a:ext uri="{FF2B5EF4-FFF2-40B4-BE49-F238E27FC236}">
                <a16:creationId xmlns:a16="http://schemas.microsoft.com/office/drawing/2014/main" id="{EF18372A-0F16-4501-58DA-7A18B2C941F2}"/>
              </a:ext>
            </a:extLst>
          </p:cNvPr>
          <p:cNvSpPr>
            <a:spLocks/>
          </p:cNvSpPr>
          <p:nvPr/>
        </p:nvSpPr>
        <p:spPr bwMode="auto">
          <a:xfrm rot="-1499619">
            <a:off x="5151438" y="3179763"/>
            <a:ext cx="4191000" cy="228600"/>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37" name="Freeform 17">
            <a:extLst>
              <a:ext uri="{FF2B5EF4-FFF2-40B4-BE49-F238E27FC236}">
                <a16:creationId xmlns:a16="http://schemas.microsoft.com/office/drawing/2014/main" id="{C32A25C5-1C81-621E-E214-C58DC9E3360E}"/>
              </a:ext>
            </a:extLst>
          </p:cNvPr>
          <p:cNvSpPr>
            <a:spLocks/>
          </p:cNvSpPr>
          <p:nvPr/>
        </p:nvSpPr>
        <p:spPr bwMode="auto">
          <a:xfrm rot="-1261270">
            <a:off x="5295900" y="3409950"/>
            <a:ext cx="4003675" cy="228600"/>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66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38" name="Freeform 18">
            <a:extLst>
              <a:ext uri="{FF2B5EF4-FFF2-40B4-BE49-F238E27FC236}">
                <a16:creationId xmlns:a16="http://schemas.microsoft.com/office/drawing/2014/main" id="{20487182-1BB9-6A71-5080-3A51D46524E8}"/>
              </a:ext>
            </a:extLst>
          </p:cNvPr>
          <p:cNvSpPr>
            <a:spLocks/>
          </p:cNvSpPr>
          <p:nvPr/>
        </p:nvSpPr>
        <p:spPr bwMode="auto">
          <a:xfrm rot="-1070480">
            <a:off x="5362575" y="3617913"/>
            <a:ext cx="3933825" cy="228600"/>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A400A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39" name="Rectangle 19">
            <a:extLst>
              <a:ext uri="{FF2B5EF4-FFF2-40B4-BE49-F238E27FC236}">
                <a16:creationId xmlns:a16="http://schemas.microsoft.com/office/drawing/2014/main" id="{335E9D47-CB0B-E5F3-0858-E85DBF5A461C}"/>
              </a:ext>
            </a:extLst>
          </p:cNvPr>
          <p:cNvSpPr>
            <a:spLocks noChangeArrowheads="1"/>
          </p:cNvSpPr>
          <p:nvPr/>
        </p:nvSpPr>
        <p:spPr bwMode="auto">
          <a:xfrm>
            <a:off x="152400" y="152400"/>
            <a:ext cx="87630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800" b="1">
                <a:solidFill>
                  <a:srgbClr val="FFFF00"/>
                </a:solidFill>
              </a:rPr>
              <a:t>A prism bends light.</a:t>
            </a:r>
          </a:p>
          <a:p>
            <a:pPr algn="l" eaLnBrk="1" hangingPunct="1"/>
            <a:r>
              <a:rPr lang="en-US" altLang="en-US" sz="4800" b="1">
                <a:solidFill>
                  <a:srgbClr val="FFFF00"/>
                </a:solidFill>
              </a:rPr>
              <a:t>Different Colors are bent </a:t>
            </a:r>
          </a:p>
          <a:p>
            <a:pPr algn="l" eaLnBrk="1" hangingPunct="1"/>
            <a:r>
              <a:rPr lang="en-US" altLang="en-US" sz="4800" b="1">
                <a:solidFill>
                  <a:srgbClr val="FFFF00"/>
                </a:solidFill>
              </a:rPr>
              <a:t>by different amounts</a:t>
            </a:r>
            <a:r>
              <a:rPr lang="en-US" altLang="en-US" sz="3600" b="1">
                <a:solidFill>
                  <a:srgbClr val="FFFF00"/>
                </a:solidFill>
              </a:rPr>
              <a:t>.</a:t>
            </a:r>
            <a:endParaRPr lang="en-US" altLang="en-US" sz="4400" b="1">
              <a:solidFill>
                <a:srgbClr val="FFFF00"/>
              </a:solidFill>
            </a:endParaRPr>
          </a:p>
        </p:txBody>
      </p:sp>
      <p:sp>
        <p:nvSpPr>
          <p:cNvPr id="56340" name="Freeform 20">
            <a:extLst>
              <a:ext uri="{FF2B5EF4-FFF2-40B4-BE49-F238E27FC236}">
                <a16:creationId xmlns:a16="http://schemas.microsoft.com/office/drawing/2014/main" id="{06C62843-5764-45D0-FEE6-D1C74F9774B5}"/>
              </a:ext>
            </a:extLst>
          </p:cNvPr>
          <p:cNvSpPr>
            <a:spLocks/>
          </p:cNvSpPr>
          <p:nvPr/>
        </p:nvSpPr>
        <p:spPr bwMode="auto">
          <a:xfrm rot="-1071064">
            <a:off x="3889375" y="4086225"/>
            <a:ext cx="1389063" cy="104775"/>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41" name="Freeform 21">
            <a:extLst>
              <a:ext uri="{FF2B5EF4-FFF2-40B4-BE49-F238E27FC236}">
                <a16:creationId xmlns:a16="http://schemas.microsoft.com/office/drawing/2014/main" id="{E44A2746-55BC-57FC-44E3-8C311F4FFBD6}"/>
              </a:ext>
            </a:extLst>
          </p:cNvPr>
          <p:cNvSpPr>
            <a:spLocks/>
          </p:cNvSpPr>
          <p:nvPr/>
        </p:nvSpPr>
        <p:spPr bwMode="auto">
          <a:xfrm rot="-1086318">
            <a:off x="3892550" y="4154488"/>
            <a:ext cx="1398588" cy="112712"/>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FF9C1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42" name="Freeform 22">
            <a:extLst>
              <a:ext uri="{FF2B5EF4-FFF2-40B4-BE49-F238E27FC236}">
                <a16:creationId xmlns:a16="http://schemas.microsoft.com/office/drawing/2014/main" id="{71BA65DB-B087-3B57-CC5B-18DDA7DFC3C1}"/>
              </a:ext>
            </a:extLst>
          </p:cNvPr>
          <p:cNvSpPr>
            <a:spLocks/>
          </p:cNvSpPr>
          <p:nvPr/>
        </p:nvSpPr>
        <p:spPr bwMode="auto">
          <a:xfrm rot="-955677">
            <a:off x="3962400" y="4219575"/>
            <a:ext cx="1371600" cy="103188"/>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43" name="Freeform 23">
            <a:extLst>
              <a:ext uri="{FF2B5EF4-FFF2-40B4-BE49-F238E27FC236}">
                <a16:creationId xmlns:a16="http://schemas.microsoft.com/office/drawing/2014/main" id="{66ED29F7-DAF4-CACA-EF4F-A6DA72967676}"/>
              </a:ext>
            </a:extLst>
          </p:cNvPr>
          <p:cNvSpPr>
            <a:spLocks/>
          </p:cNvSpPr>
          <p:nvPr/>
        </p:nvSpPr>
        <p:spPr bwMode="auto">
          <a:xfrm rot="-931880">
            <a:off x="3956050" y="4302125"/>
            <a:ext cx="1427163" cy="76200"/>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44" name="Freeform 24">
            <a:extLst>
              <a:ext uri="{FF2B5EF4-FFF2-40B4-BE49-F238E27FC236}">
                <a16:creationId xmlns:a16="http://schemas.microsoft.com/office/drawing/2014/main" id="{3CC3D55F-BDDA-4EBA-3AAE-37EF2EBB59AF}"/>
              </a:ext>
            </a:extLst>
          </p:cNvPr>
          <p:cNvSpPr>
            <a:spLocks/>
          </p:cNvSpPr>
          <p:nvPr/>
        </p:nvSpPr>
        <p:spPr bwMode="auto">
          <a:xfrm rot="-931880">
            <a:off x="3957638" y="4392613"/>
            <a:ext cx="1447800" cy="74612"/>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45" name="Freeform 25">
            <a:extLst>
              <a:ext uri="{FF2B5EF4-FFF2-40B4-BE49-F238E27FC236}">
                <a16:creationId xmlns:a16="http://schemas.microsoft.com/office/drawing/2014/main" id="{1B5657A5-C90A-5D4A-1713-92537730AB99}"/>
              </a:ext>
            </a:extLst>
          </p:cNvPr>
          <p:cNvSpPr>
            <a:spLocks/>
          </p:cNvSpPr>
          <p:nvPr/>
        </p:nvSpPr>
        <p:spPr bwMode="auto">
          <a:xfrm rot="21104664" flipV="1">
            <a:off x="3886200" y="4419600"/>
            <a:ext cx="1579563" cy="74613"/>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66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46" name="Freeform 26">
            <a:extLst>
              <a:ext uri="{FF2B5EF4-FFF2-40B4-BE49-F238E27FC236}">
                <a16:creationId xmlns:a16="http://schemas.microsoft.com/office/drawing/2014/main" id="{D3CCFA6D-09BC-31A3-FBE0-723F1C5E7FED}"/>
              </a:ext>
            </a:extLst>
          </p:cNvPr>
          <p:cNvSpPr>
            <a:spLocks/>
          </p:cNvSpPr>
          <p:nvPr/>
        </p:nvSpPr>
        <p:spPr bwMode="auto">
          <a:xfrm rot="21148402" flipV="1">
            <a:off x="3886200" y="4495800"/>
            <a:ext cx="1614488" cy="74613"/>
          </a:xfrm>
          <a:custGeom>
            <a:avLst/>
            <a:gdLst>
              <a:gd name="T0" fmla="*/ 0 w 5856"/>
              <a:gd name="T1" fmla="*/ 432 h 432"/>
              <a:gd name="T2" fmla="*/ 432 w 5856"/>
              <a:gd name="T3" fmla="*/ 0 h 432"/>
              <a:gd name="T4" fmla="*/ 864 w 5856"/>
              <a:gd name="T5" fmla="*/ 432 h 432"/>
              <a:gd name="T6" fmla="*/ 1296 w 5856"/>
              <a:gd name="T7" fmla="*/ 0 h 432"/>
              <a:gd name="T8" fmla="*/ 1728 w 5856"/>
              <a:gd name="T9" fmla="*/ 432 h 432"/>
              <a:gd name="T10" fmla="*/ 2160 w 5856"/>
              <a:gd name="T11" fmla="*/ 0 h 432"/>
              <a:gd name="T12" fmla="*/ 2592 w 5856"/>
              <a:gd name="T13" fmla="*/ 432 h 432"/>
              <a:gd name="T14" fmla="*/ 3024 w 5856"/>
              <a:gd name="T15" fmla="*/ 0 h 432"/>
              <a:gd name="T16" fmla="*/ 3456 w 5856"/>
              <a:gd name="T17" fmla="*/ 432 h 432"/>
              <a:gd name="T18" fmla="*/ 3888 w 5856"/>
              <a:gd name="T19" fmla="*/ 0 h 432"/>
              <a:gd name="T20" fmla="*/ 4320 w 5856"/>
              <a:gd name="T21" fmla="*/ 432 h 432"/>
              <a:gd name="T22" fmla="*/ 4752 w 5856"/>
              <a:gd name="T23" fmla="*/ 0 h 432"/>
              <a:gd name="T24" fmla="*/ 5184 w 5856"/>
              <a:gd name="T25" fmla="*/ 432 h 432"/>
              <a:gd name="T26" fmla="*/ 5616 w 5856"/>
              <a:gd name="T27" fmla="*/ 0 h 432"/>
              <a:gd name="T28" fmla="*/ 5856 w 5856"/>
              <a:gd name="T29" fmla="*/ 432 h 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6"/>
              <a:gd name="T46" fmla="*/ 0 h 432"/>
              <a:gd name="T47" fmla="*/ 5856 w 5856"/>
              <a:gd name="T48" fmla="*/ 432 h 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6" h="432">
                <a:moveTo>
                  <a:pt x="0" y="432"/>
                </a:moveTo>
                <a:cubicBezTo>
                  <a:pt x="144" y="216"/>
                  <a:pt x="288" y="0"/>
                  <a:pt x="432" y="0"/>
                </a:cubicBezTo>
                <a:cubicBezTo>
                  <a:pt x="576" y="0"/>
                  <a:pt x="720" y="432"/>
                  <a:pt x="864" y="432"/>
                </a:cubicBezTo>
                <a:cubicBezTo>
                  <a:pt x="1008" y="432"/>
                  <a:pt x="1152" y="0"/>
                  <a:pt x="1296" y="0"/>
                </a:cubicBezTo>
                <a:cubicBezTo>
                  <a:pt x="1440" y="0"/>
                  <a:pt x="1584" y="432"/>
                  <a:pt x="1728" y="432"/>
                </a:cubicBezTo>
                <a:cubicBezTo>
                  <a:pt x="1872" y="432"/>
                  <a:pt x="2016" y="0"/>
                  <a:pt x="2160" y="0"/>
                </a:cubicBezTo>
                <a:cubicBezTo>
                  <a:pt x="2304" y="0"/>
                  <a:pt x="2448" y="432"/>
                  <a:pt x="2592" y="432"/>
                </a:cubicBezTo>
                <a:cubicBezTo>
                  <a:pt x="2736" y="432"/>
                  <a:pt x="2880" y="0"/>
                  <a:pt x="3024" y="0"/>
                </a:cubicBezTo>
                <a:cubicBezTo>
                  <a:pt x="3168" y="0"/>
                  <a:pt x="3312" y="432"/>
                  <a:pt x="3456" y="432"/>
                </a:cubicBezTo>
                <a:cubicBezTo>
                  <a:pt x="3600" y="432"/>
                  <a:pt x="3744" y="0"/>
                  <a:pt x="3888" y="0"/>
                </a:cubicBezTo>
                <a:cubicBezTo>
                  <a:pt x="4032" y="0"/>
                  <a:pt x="4176" y="432"/>
                  <a:pt x="4320" y="432"/>
                </a:cubicBezTo>
                <a:cubicBezTo>
                  <a:pt x="4464" y="432"/>
                  <a:pt x="4608" y="0"/>
                  <a:pt x="4752" y="0"/>
                </a:cubicBezTo>
                <a:cubicBezTo>
                  <a:pt x="4896" y="0"/>
                  <a:pt x="5040" y="432"/>
                  <a:pt x="5184" y="432"/>
                </a:cubicBezTo>
                <a:cubicBezTo>
                  <a:pt x="5328" y="432"/>
                  <a:pt x="5504" y="0"/>
                  <a:pt x="5616" y="0"/>
                </a:cubicBezTo>
                <a:cubicBezTo>
                  <a:pt x="5728" y="0"/>
                  <a:pt x="5792" y="216"/>
                  <a:pt x="5856" y="432"/>
                </a:cubicBezTo>
              </a:path>
            </a:pathLst>
          </a:custGeom>
          <a:noFill/>
          <a:ln w="25400">
            <a:solidFill>
              <a:srgbClr val="A400A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6326" name="AutoShape 6">
            <a:extLst>
              <a:ext uri="{FF2B5EF4-FFF2-40B4-BE49-F238E27FC236}">
                <a16:creationId xmlns:a16="http://schemas.microsoft.com/office/drawing/2014/main" id="{A18A964D-691B-4A77-984E-E728EACA157E}"/>
              </a:ext>
            </a:extLst>
          </p:cNvPr>
          <p:cNvSpPr>
            <a:spLocks noChangeArrowheads="1"/>
          </p:cNvSpPr>
          <p:nvPr/>
        </p:nvSpPr>
        <p:spPr bwMode="auto">
          <a:xfrm>
            <a:off x="3505200" y="2971800"/>
            <a:ext cx="2438400" cy="2819400"/>
          </a:xfrm>
          <a:prstGeom prst="triangle">
            <a:avLst>
              <a:gd name="adj" fmla="val 50000"/>
            </a:avLst>
          </a:prstGeom>
          <a:gradFill rotWithShape="1">
            <a:gsLst>
              <a:gs pos="0">
                <a:schemeClr val="accent1">
                  <a:gamma/>
                  <a:tint val="3922"/>
                  <a:invGamma/>
                </a:schemeClr>
              </a:gs>
              <a:gs pos="50000">
                <a:schemeClr val="accent1">
                  <a:alpha val="22000"/>
                </a:schemeClr>
              </a:gs>
              <a:gs pos="100000">
                <a:schemeClr val="accent1">
                  <a:gamma/>
                  <a:tint val="3922"/>
                  <a:invGamma/>
                </a:schemeClr>
              </a:gs>
            </a:gsLst>
            <a:lin ang="5400000" scaled="1"/>
          </a:gradFill>
          <a:ln w="9525">
            <a:miter lim="800000"/>
            <a:headEnd/>
            <a:tailEnd/>
          </a:ln>
          <a:effectLst/>
          <a:scene3d>
            <a:camera prst="legacyObliqueTopRight">
              <a:rot lat="0" lon="20099999" rev="0"/>
            </a:camera>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defRPr/>
            </a:pPr>
            <a:endParaRPr lang="en-GB"/>
          </a:p>
        </p:txBody>
      </p:sp>
      <p:sp>
        <p:nvSpPr>
          <p:cNvPr id="40979" name="AutoShape 7">
            <a:extLst>
              <a:ext uri="{FF2B5EF4-FFF2-40B4-BE49-F238E27FC236}">
                <a16:creationId xmlns:a16="http://schemas.microsoft.com/office/drawing/2014/main" id="{E69EE37F-AAE5-819C-EB87-558F5C3AD3F6}"/>
              </a:ext>
            </a:extLst>
          </p:cNvPr>
          <p:cNvSpPr>
            <a:spLocks noChangeArrowheads="1"/>
          </p:cNvSpPr>
          <p:nvPr/>
        </p:nvSpPr>
        <p:spPr bwMode="auto">
          <a:xfrm>
            <a:off x="-228600" y="4191000"/>
            <a:ext cx="4267200" cy="533400"/>
          </a:xfrm>
          <a:prstGeom prst="parallelogram">
            <a:avLst>
              <a:gd name="adj" fmla="val 34667"/>
            </a:avLst>
          </a:prstGeom>
          <a:solidFill>
            <a:schemeClr val="bg1"/>
          </a:solidFill>
          <a:ln w="9525">
            <a:miter lim="800000"/>
            <a:headEnd/>
            <a:tailEnd/>
          </a:ln>
          <a:scene3d>
            <a:camera prst="legacyObliqueTopRight"/>
            <a:lightRig rig="legacyFlat1" dir="t"/>
          </a:scene3d>
          <a:sp3d extrusionH="100000" prstMaterial="legacyMatte">
            <a:bevelT w="13500" h="13500" prst="angle"/>
            <a:bevelB w="13500" h="13500" prst="angle"/>
            <a:extrusionClr>
              <a:schemeClr val="bg1"/>
            </a:extrusionClr>
            <a:contourClr>
              <a:schemeClr val="bg1"/>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800" b="1"/>
              <a:t>White Light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6339"/>
                                        </p:tgtEl>
                                        <p:attrNameLst>
                                          <p:attrName>style.visibility</p:attrName>
                                        </p:attrNameLst>
                                      </p:cBhvr>
                                      <p:to>
                                        <p:strVal val="visible"/>
                                      </p:to>
                                    </p:set>
                                    <p:anim calcmode="lin" valueType="num">
                                      <p:cBhvr>
                                        <p:cTn id="7" dur="500" fill="hold"/>
                                        <p:tgtEl>
                                          <p:spTgt spid="563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6339"/>
                                        </p:tgtEl>
                                        <p:attrNameLst>
                                          <p:attrName>ppt_y</p:attrName>
                                        </p:attrNameLst>
                                      </p:cBhvr>
                                      <p:tavLst>
                                        <p:tav tm="0">
                                          <p:val>
                                            <p:strVal val="#ppt_y"/>
                                          </p:val>
                                        </p:tav>
                                        <p:tav tm="100000">
                                          <p:val>
                                            <p:strVal val="#ppt_y"/>
                                          </p:val>
                                        </p:tav>
                                      </p:tavLst>
                                    </p:anim>
                                    <p:anim calcmode="lin" valueType="num">
                                      <p:cBhvr>
                                        <p:cTn id="9" dur="500" fill="hold"/>
                                        <p:tgtEl>
                                          <p:spTgt spid="563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63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6339"/>
                                        </p:tgtEl>
                                      </p:cBhvr>
                                    </p:animEffect>
                                  </p:childTnLst>
                                </p:cTn>
                              </p:par>
                            </p:childTnLst>
                          </p:cTn>
                        </p:par>
                        <p:par>
                          <p:cTn id="12" fill="hold" nodeType="afterGroup">
                            <p:stCondLst>
                              <p:cond delay="3350"/>
                            </p:stCondLst>
                            <p:childTnLst>
                              <p:par>
                                <p:cTn id="13" presetID="2" presetClass="entr" presetSubtype="8" fill="hold" nodeType="afterEffect">
                                  <p:stCondLst>
                                    <p:cond delay="0"/>
                                  </p:stCondLst>
                                  <p:childTnLst>
                                    <p:set>
                                      <p:cBhvr>
                                        <p:cTn id="14" dur="1" fill="hold">
                                          <p:stCondLst>
                                            <p:cond delay="0"/>
                                          </p:stCondLst>
                                        </p:cTn>
                                        <p:tgtEl>
                                          <p:spTgt spid="56325"/>
                                        </p:tgtEl>
                                        <p:attrNameLst>
                                          <p:attrName>style.visibility</p:attrName>
                                        </p:attrNameLst>
                                      </p:cBhvr>
                                      <p:to>
                                        <p:strVal val="visible"/>
                                      </p:to>
                                    </p:set>
                                    <p:anim calcmode="lin" valueType="num">
                                      <p:cBhvr additive="base">
                                        <p:cTn id="15" dur="500" fill="hold"/>
                                        <p:tgtEl>
                                          <p:spTgt spid="56325"/>
                                        </p:tgtEl>
                                        <p:attrNameLst>
                                          <p:attrName>ppt_x</p:attrName>
                                        </p:attrNameLst>
                                      </p:cBhvr>
                                      <p:tavLst>
                                        <p:tav tm="0">
                                          <p:val>
                                            <p:strVal val="0-#ppt_w/2"/>
                                          </p:val>
                                        </p:tav>
                                        <p:tav tm="100000">
                                          <p:val>
                                            <p:strVal val="#ppt_x"/>
                                          </p:val>
                                        </p:tav>
                                      </p:tavLst>
                                    </p:anim>
                                    <p:anim calcmode="lin" valueType="num">
                                      <p:cBhvr additive="base">
                                        <p:cTn id="16" dur="500" fill="hold"/>
                                        <p:tgtEl>
                                          <p:spTgt spid="5632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850"/>
                            </p:stCondLst>
                            <p:childTnLst>
                              <p:par>
                                <p:cTn id="18" presetID="26" presetClass="emph" presetSubtype="0" repeatCount="4000" fill="hold" nodeType="afterEffect">
                                  <p:stCondLst>
                                    <p:cond delay="0"/>
                                  </p:stCondLst>
                                  <p:childTnLst>
                                    <p:animEffect transition="out" filter="fade">
                                      <p:cBhvr>
                                        <p:cTn id="19" dur="5000" tmFilter="0, 0; .2, .5; .8, .5; 1, 0"/>
                                        <p:tgtEl>
                                          <p:spTgt spid="56325"/>
                                        </p:tgtEl>
                                      </p:cBhvr>
                                    </p:animEffect>
                                    <p:animScale>
                                      <p:cBhvr>
                                        <p:cTn id="20" dur="2500" autoRev="1" fill="hold"/>
                                        <p:tgtEl>
                                          <p:spTgt spid="56325"/>
                                        </p:tgtEl>
                                      </p:cBhvr>
                                      <p:by x="105000" y="105000"/>
                                    </p:animScale>
                                  </p:childTnLst>
                                </p:cTn>
                              </p:par>
                              <p:par>
                                <p:cTn id="21" presetID="22" presetClass="entr" presetSubtype="8" fill="hold" nodeType="withEffect">
                                  <p:stCondLst>
                                    <p:cond delay="0"/>
                                  </p:stCondLst>
                                  <p:childTnLst>
                                    <p:set>
                                      <p:cBhvr>
                                        <p:cTn id="22" dur="1" fill="hold">
                                          <p:stCondLst>
                                            <p:cond delay="0"/>
                                          </p:stCondLst>
                                        </p:cTn>
                                        <p:tgtEl>
                                          <p:spTgt spid="56340"/>
                                        </p:tgtEl>
                                        <p:attrNameLst>
                                          <p:attrName>style.visibility</p:attrName>
                                        </p:attrNameLst>
                                      </p:cBhvr>
                                      <p:to>
                                        <p:strVal val="visible"/>
                                      </p:to>
                                    </p:set>
                                    <p:animEffect transition="in" filter="wipe(left)">
                                      <p:cBhvr>
                                        <p:cTn id="23" dur="5000"/>
                                        <p:tgtEl>
                                          <p:spTgt spid="56340"/>
                                        </p:tgtEl>
                                      </p:cBhvr>
                                    </p:animEffect>
                                  </p:childTnLst>
                                </p:cTn>
                              </p:par>
                              <p:par>
                                <p:cTn id="24" presetID="22" presetClass="entr" presetSubtype="8" fill="hold" nodeType="withEffect">
                                  <p:stCondLst>
                                    <p:cond delay="0"/>
                                  </p:stCondLst>
                                  <p:childTnLst>
                                    <p:set>
                                      <p:cBhvr>
                                        <p:cTn id="25" dur="1" fill="hold">
                                          <p:stCondLst>
                                            <p:cond delay="0"/>
                                          </p:stCondLst>
                                        </p:cTn>
                                        <p:tgtEl>
                                          <p:spTgt spid="56341"/>
                                        </p:tgtEl>
                                        <p:attrNameLst>
                                          <p:attrName>style.visibility</p:attrName>
                                        </p:attrNameLst>
                                      </p:cBhvr>
                                      <p:to>
                                        <p:strVal val="visible"/>
                                      </p:to>
                                    </p:set>
                                    <p:animEffect transition="in" filter="wipe(left)">
                                      <p:cBhvr>
                                        <p:cTn id="26" dur="5000"/>
                                        <p:tgtEl>
                                          <p:spTgt spid="56341"/>
                                        </p:tgtEl>
                                      </p:cBhvr>
                                    </p:animEffect>
                                  </p:childTnLst>
                                </p:cTn>
                              </p:par>
                              <p:par>
                                <p:cTn id="27" presetID="22" presetClass="entr" presetSubtype="8" fill="hold" nodeType="withEffect">
                                  <p:stCondLst>
                                    <p:cond delay="0"/>
                                  </p:stCondLst>
                                  <p:childTnLst>
                                    <p:set>
                                      <p:cBhvr>
                                        <p:cTn id="28" dur="1" fill="hold">
                                          <p:stCondLst>
                                            <p:cond delay="0"/>
                                          </p:stCondLst>
                                        </p:cTn>
                                        <p:tgtEl>
                                          <p:spTgt spid="56342"/>
                                        </p:tgtEl>
                                        <p:attrNameLst>
                                          <p:attrName>style.visibility</p:attrName>
                                        </p:attrNameLst>
                                      </p:cBhvr>
                                      <p:to>
                                        <p:strVal val="visible"/>
                                      </p:to>
                                    </p:set>
                                    <p:animEffect transition="in" filter="wipe(left)">
                                      <p:cBhvr>
                                        <p:cTn id="29" dur="5000"/>
                                        <p:tgtEl>
                                          <p:spTgt spid="56342"/>
                                        </p:tgtEl>
                                      </p:cBhvr>
                                    </p:animEffect>
                                  </p:childTnLst>
                                </p:cTn>
                              </p:par>
                              <p:par>
                                <p:cTn id="30" presetID="22" presetClass="entr" presetSubtype="8" fill="hold" nodeType="withEffect">
                                  <p:stCondLst>
                                    <p:cond delay="0"/>
                                  </p:stCondLst>
                                  <p:childTnLst>
                                    <p:set>
                                      <p:cBhvr>
                                        <p:cTn id="31" dur="1" fill="hold">
                                          <p:stCondLst>
                                            <p:cond delay="0"/>
                                          </p:stCondLst>
                                        </p:cTn>
                                        <p:tgtEl>
                                          <p:spTgt spid="56343"/>
                                        </p:tgtEl>
                                        <p:attrNameLst>
                                          <p:attrName>style.visibility</p:attrName>
                                        </p:attrNameLst>
                                      </p:cBhvr>
                                      <p:to>
                                        <p:strVal val="visible"/>
                                      </p:to>
                                    </p:set>
                                    <p:animEffect transition="in" filter="wipe(left)">
                                      <p:cBhvr>
                                        <p:cTn id="32" dur="5000"/>
                                        <p:tgtEl>
                                          <p:spTgt spid="56343"/>
                                        </p:tgtEl>
                                      </p:cBhvr>
                                    </p:animEffect>
                                  </p:childTnLst>
                                </p:cTn>
                              </p:par>
                              <p:par>
                                <p:cTn id="33" presetID="22" presetClass="entr" presetSubtype="8" fill="hold" nodeType="withEffect">
                                  <p:stCondLst>
                                    <p:cond delay="0"/>
                                  </p:stCondLst>
                                  <p:childTnLst>
                                    <p:set>
                                      <p:cBhvr>
                                        <p:cTn id="34" dur="1" fill="hold">
                                          <p:stCondLst>
                                            <p:cond delay="0"/>
                                          </p:stCondLst>
                                        </p:cTn>
                                        <p:tgtEl>
                                          <p:spTgt spid="56344"/>
                                        </p:tgtEl>
                                        <p:attrNameLst>
                                          <p:attrName>style.visibility</p:attrName>
                                        </p:attrNameLst>
                                      </p:cBhvr>
                                      <p:to>
                                        <p:strVal val="visible"/>
                                      </p:to>
                                    </p:set>
                                    <p:animEffect transition="in" filter="wipe(left)">
                                      <p:cBhvr>
                                        <p:cTn id="35" dur="5000"/>
                                        <p:tgtEl>
                                          <p:spTgt spid="56344"/>
                                        </p:tgtEl>
                                      </p:cBhvr>
                                    </p:animEffect>
                                  </p:childTnLst>
                                </p:cTn>
                              </p:par>
                              <p:par>
                                <p:cTn id="36" presetID="22" presetClass="entr" presetSubtype="8" fill="hold" nodeType="withEffect">
                                  <p:stCondLst>
                                    <p:cond delay="0"/>
                                  </p:stCondLst>
                                  <p:childTnLst>
                                    <p:set>
                                      <p:cBhvr>
                                        <p:cTn id="37" dur="1" fill="hold">
                                          <p:stCondLst>
                                            <p:cond delay="0"/>
                                          </p:stCondLst>
                                        </p:cTn>
                                        <p:tgtEl>
                                          <p:spTgt spid="56345"/>
                                        </p:tgtEl>
                                        <p:attrNameLst>
                                          <p:attrName>style.visibility</p:attrName>
                                        </p:attrNameLst>
                                      </p:cBhvr>
                                      <p:to>
                                        <p:strVal val="visible"/>
                                      </p:to>
                                    </p:set>
                                    <p:animEffect transition="in" filter="wipe(left)">
                                      <p:cBhvr>
                                        <p:cTn id="38" dur="5000"/>
                                        <p:tgtEl>
                                          <p:spTgt spid="56345"/>
                                        </p:tgtEl>
                                      </p:cBhvr>
                                    </p:animEffect>
                                  </p:childTnLst>
                                </p:cTn>
                              </p:par>
                              <p:par>
                                <p:cTn id="39" presetID="22" presetClass="entr" presetSubtype="8" fill="hold" nodeType="withEffect">
                                  <p:stCondLst>
                                    <p:cond delay="0"/>
                                  </p:stCondLst>
                                  <p:childTnLst>
                                    <p:set>
                                      <p:cBhvr>
                                        <p:cTn id="40" dur="1" fill="hold">
                                          <p:stCondLst>
                                            <p:cond delay="0"/>
                                          </p:stCondLst>
                                        </p:cTn>
                                        <p:tgtEl>
                                          <p:spTgt spid="56346"/>
                                        </p:tgtEl>
                                        <p:attrNameLst>
                                          <p:attrName>style.visibility</p:attrName>
                                        </p:attrNameLst>
                                      </p:cBhvr>
                                      <p:to>
                                        <p:strVal val="visible"/>
                                      </p:to>
                                    </p:set>
                                    <p:animEffect transition="in" filter="wipe(left)">
                                      <p:cBhvr>
                                        <p:cTn id="41" dur="5000"/>
                                        <p:tgtEl>
                                          <p:spTgt spid="56346"/>
                                        </p:tgtEl>
                                      </p:cBhvr>
                                    </p:animEffect>
                                  </p:childTnLst>
                                </p:cTn>
                              </p:par>
                              <p:par>
                                <p:cTn id="42" presetID="22" presetClass="entr" presetSubtype="8" fill="hold" nodeType="withEffect">
                                  <p:stCondLst>
                                    <p:cond delay="5000"/>
                                  </p:stCondLst>
                                  <p:childTnLst>
                                    <p:set>
                                      <p:cBhvr>
                                        <p:cTn id="43" dur="1" fill="hold">
                                          <p:stCondLst>
                                            <p:cond delay="0"/>
                                          </p:stCondLst>
                                        </p:cTn>
                                        <p:tgtEl>
                                          <p:spTgt spid="56332"/>
                                        </p:tgtEl>
                                        <p:attrNameLst>
                                          <p:attrName>style.visibility</p:attrName>
                                        </p:attrNameLst>
                                      </p:cBhvr>
                                      <p:to>
                                        <p:strVal val="visible"/>
                                      </p:to>
                                    </p:set>
                                    <p:animEffect transition="in" filter="wipe(left)">
                                      <p:cBhvr>
                                        <p:cTn id="44" dur="5000"/>
                                        <p:tgtEl>
                                          <p:spTgt spid="56332"/>
                                        </p:tgtEl>
                                      </p:cBhvr>
                                    </p:animEffect>
                                  </p:childTnLst>
                                </p:cTn>
                              </p:par>
                              <p:par>
                                <p:cTn id="45" presetID="22" presetClass="entr" presetSubtype="8" fill="hold" nodeType="withEffect">
                                  <p:stCondLst>
                                    <p:cond delay="5000"/>
                                  </p:stCondLst>
                                  <p:childTnLst>
                                    <p:set>
                                      <p:cBhvr>
                                        <p:cTn id="46" dur="1" fill="hold">
                                          <p:stCondLst>
                                            <p:cond delay="0"/>
                                          </p:stCondLst>
                                        </p:cTn>
                                        <p:tgtEl>
                                          <p:spTgt spid="56333"/>
                                        </p:tgtEl>
                                        <p:attrNameLst>
                                          <p:attrName>style.visibility</p:attrName>
                                        </p:attrNameLst>
                                      </p:cBhvr>
                                      <p:to>
                                        <p:strVal val="visible"/>
                                      </p:to>
                                    </p:set>
                                    <p:animEffect transition="in" filter="wipe(left)">
                                      <p:cBhvr>
                                        <p:cTn id="47" dur="5000"/>
                                        <p:tgtEl>
                                          <p:spTgt spid="56333"/>
                                        </p:tgtEl>
                                      </p:cBhvr>
                                    </p:animEffect>
                                  </p:childTnLst>
                                </p:cTn>
                              </p:par>
                              <p:par>
                                <p:cTn id="48" presetID="22" presetClass="entr" presetSubtype="8" fill="hold" nodeType="withEffect">
                                  <p:stCondLst>
                                    <p:cond delay="5000"/>
                                  </p:stCondLst>
                                  <p:childTnLst>
                                    <p:set>
                                      <p:cBhvr>
                                        <p:cTn id="49" dur="1" fill="hold">
                                          <p:stCondLst>
                                            <p:cond delay="0"/>
                                          </p:stCondLst>
                                        </p:cTn>
                                        <p:tgtEl>
                                          <p:spTgt spid="56334"/>
                                        </p:tgtEl>
                                        <p:attrNameLst>
                                          <p:attrName>style.visibility</p:attrName>
                                        </p:attrNameLst>
                                      </p:cBhvr>
                                      <p:to>
                                        <p:strVal val="visible"/>
                                      </p:to>
                                    </p:set>
                                    <p:animEffect transition="in" filter="wipe(left)">
                                      <p:cBhvr>
                                        <p:cTn id="50" dur="5000"/>
                                        <p:tgtEl>
                                          <p:spTgt spid="56334"/>
                                        </p:tgtEl>
                                      </p:cBhvr>
                                    </p:animEffect>
                                  </p:childTnLst>
                                </p:cTn>
                              </p:par>
                              <p:par>
                                <p:cTn id="51" presetID="22" presetClass="entr" presetSubtype="8" fill="hold" nodeType="withEffect">
                                  <p:stCondLst>
                                    <p:cond delay="5000"/>
                                  </p:stCondLst>
                                  <p:childTnLst>
                                    <p:set>
                                      <p:cBhvr>
                                        <p:cTn id="52" dur="1" fill="hold">
                                          <p:stCondLst>
                                            <p:cond delay="0"/>
                                          </p:stCondLst>
                                        </p:cTn>
                                        <p:tgtEl>
                                          <p:spTgt spid="56335"/>
                                        </p:tgtEl>
                                        <p:attrNameLst>
                                          <p:attrName>style.visibility</p:attrName>
                                        </p:attrNameLst>
                                      </p:cBhvr>
                                      <p:to>
                                        <p:strVal val="visible"/>
                                      </p:to>
                                    </p:set>
                                    <p:animEffect transition="in" filter="wipe(left)">
                                      <p:cBhvr>
                                        <p:cTn id="53" dur="5000"/>
                                        <p:tgtEl>
                                          <p:spTgt spid="56335"/>
                                        </p:tgtEl>
                                      </p:cBhvr>
                                    </p:animEffect>
                                  </p:childTnLst>
                                </p:cTn>
                              </p:par>
                              <p:par>
                                <p:cTn id="54" presetID="22" presetClass="entr" presetSubtype="8" fill="hold" nodeType="withEffect">
                                  <p:stCondLst>
                                    <p:cond delay="5000"/>
                                  </p:stCondLst>
                                  <p:childTnLst>
                                    <p:set>
                                      <p:cBhvr>
                                        <p:cTn id="55" dur="1" fill="hold">
                                          <p:stCondLst>
                                            <p:cond delay="0"/>
                                          </p:stCondLst>
                                        </p:cTn>
                                        <p:tgtEl>
                                          <p:spTgt spid="56336"/>
                                        </p:tgtEl>
                                        <p:attrNameLst>
                                          <p:attrName>style.visibility</p:attrName>
                                        </p:attrNameLst>
                                      </p:cBhvr>
                                      <p:to>
                                        <p:strVal val="visible"/>
                                      </p:to>
                                    </p:set>
                                    <p:animEffect transition="in" filter="wipe(left)">
                                      <p:cBhvr>
                                        <p:cTn id="56" dur="5000"/>
                                        <p:tgtEl>
                                          <p:spTgt spid="56336"/>
                                        </p:tgtEl>
                                      </p:cBhvr>
                                    </p:animEffect>
                                  </p:childTnLst>
                                </p:cTn>
                              </p:par>
                              <p:par>
                                <p:cTn id="57" presetID="22" presetClass="entr" presetSubtype="8" fill="hold" nodeType="withEffect">
                                  <p:stCondLst>
                                    <p:cond delay="5000"/>
                                  </p:stCondLst>
                                  <p:childTnLst>
                                    <p:set>
                                      <p:cBhvr>
                                        <p:cTn id="58" dur="1" fill="hold">
                                          <p:stCondLst>
                                            <p:cond delay="0"/>
                                          </p:stCondLst>
                                        </p:cTn>
                                        <p:tgtEl>
                                          <p:spTgt spid="56337"/>
                                        </p:tgtEl>
                                        <p:attrNameLst>
                                          <p:attrName>style.visibility</p:attrName>
                                        </p:attrNameLst>
                                      </p:cBhvr>
                                      <p:to>
                                        <p:strVal val="visible"/>
                                      </p:to>
                                    </p:set>
                                    <p:animEffect transition="in" filter="wipe(left)">
                                      <p:cBhvr>
                                        <p:cTn id="59" dur="5000"/>
                                        <p:tgtEl>
                                          <p:spTgt spid="56337"/>
                                        </p:tgtEl>
                                      </p:cBhvr>
                                    </p:animEffect>
                                  </p:childTnLst>
                                </p:cTn>
                              </p:par>
                              <p:par>
                                <p:cTn id="60" presetID="22" presetClass="entr" presetSubtype="8" fill="hold" nodeType="withEffect">
                                  <p:stCondLst>
                                    <p:cond delay="5000"/>
                                  </p:stCondLst>
                                  <p:childTnLst>
                                    <p:set>
                                      <p:cBhvr>
                                        <p:cTn id="61" dur="1" fill="hold">
                                          <p:stCondLst>
                                            <p:cond delay="0"/>
                                          </p:stCondLst>
                                        </p:cTn>
                                        <p:tgtEl>
                                          <p:spTgt spid="56338"/>
                                        </p:tgtEl>
                                        <p:attrNameLst>
                                          <p:attrName>style.visibility</p:attrName>
                                        </p:attrNameLst>
                                      </p:cBhvr>
                                      <p:to>
                                        <p:strVal val="visible"/>
                                      </p:to>
                                    </p:set>
                                    <p:animEffect transition="in" filter="wipe(left)">
                                      <p:cBhvr>
                                        <p:cTn id="62" dur="5000"/>
                                        <p:tgtEl>
                                          <p:spTgt spid="5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5" grpId="1" animBg="1"/>
      <p:bldP spid="56332" grpId="0" animBg="1"/>
      <p:bldP spid="56333" grpId="0" animBg="1"/>
      <p:bldP spid="56334" grpId="0" animBg="1"/>
      <p:bldP spid="56335" grpId="0" animBg="1"/>
      <p:bldP spid="56336" grpId="0" animBg="1"/>
      <p:bldP spid="56337" grpId="0" animBg="1"/>
      <p:bldP spid="56338" grpId="0" animBg="1"/>
      <p:bldP spid="56339" grpId="0"/>
      <p:bldP spid="56340" grpId="0" animBg="1"/>
      <p:bldP spid="56341" grpId="0" animBg="1"/>
      <p:bldP spid="56342" grpId="0" animBg="1"/>
      <p:bldP spid="56343" grpId="0" animBg="1"/>
      <p:bldP spid="56344" grpId="0" animBg="1"/>
      <p:bldP spid="56345" grpId="0" animBg="1"/>
      <p:bldP spid="563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rgbClr val="FF99CC"/>
            </a:gs>
            <a:gs pos="100000">
              <a:srgbClr val="FFFF00"/>
            </a:gs>
          </a:gsLst>
          <a:lin ang="2700000" scaled="1"/>
        </a:gra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C5365BA-1826-A355-85DD-8513E455CC3F}"/>
              </a:ext>
            </a:extLst>
          </p:cNvPr>
          <p:cNvSpPr>
            <a:spLocks noChangeArrowheads="1"/>
          </p:cNvSpPr>
          <p:nvPr/>
        </p:nvSpPr>
        <p:spPr bwMode="auto">
          <a:xfrm>
            <a:off x="3352800" y="0"/>
            <a:ext cx="3886200" cy="762000"/>
          </a:xfrm>
          <a:prstGeom prst="rect">
            <a:avLst/>
          </a:prstGeom>
          <a:noFill/>
          <a:ln w="9525">
            <a:noFill/>
            <a:miter lim="800000"/>
            <a:headEnd/>
            <a:tailEnd/>
          </a:ln>
          <a:effectLst>
            <a:outerShdw dist="40161" dir="1106097" algn="ctr" rotWithShape="0">
              <a:srgbClr val="22BDEE"/>
            </a:outerShdw>
          </a:effectLst>
        </p:spPr>
        <p:txBody>
          <a:bodyPr>
            <a:spAutoFit/>
          </a:bodyPr>
          <a:lstStyle/>
          <a:p>
            <a:pPr algn="l">
              <a:defRPr/>
            </a:pPr>
            <a:r>
              <a:rPr lang="en-US" sz="4400" b="1">
                <a:latin typeface="Verdana" pitchFamily="34" charset="0"/>
              </a:rPr>
              <a:t>Forces</a:t>
            </a:r>
          </a:p>
        </p:txBody>
      </p:sp>
      <p:sp>
        <p:nvSpPr>
          <p:cNvPr id="7171" name="Rectangle 3">
            <a:extLst>
              <a:ext uri="{FF2B5EF4-FFF2-40B4-BE49-F238E27FC236}">
                <a16:creationId xmlns:a16="http://schemas.microsoft.com/office/drawing/2014/main" id="{C63DB75C-32F3-B78A-19F6-4D2190EBE676}"/>
              </a:ext>
            </a:extLst>
          </p:cNvPr>
          <p:cNvSpPr>
            <a:spLocks noChangeArrowheads="1"/>
          </p:cNvSpPr>
          <p:nvPr/>
        </p:nvSpPr>
        <p:spPr bwMode="auto">
          <a:xfrm>
            <a:off x="76200" y="1098550"/>
            <a:ext cx="90678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t> </a:t>
            </a:r>
            <a:r>
              <a:rPr lang="en-US" altLang="en-US" sz="4400" b="1" u="sng"/>
              <a:t>Gravity</a:t>
            </a:r>
            <a:r>
              <a:rPr lang="en-US" altLang="en-US" sz="4400" b="1"/>
              <a:t>                      </a:t>
            </a:r>
            <a:r>
              <a:rPr lang="en-US" altLang="en-US" sz="4400" b="1" u="sng"/>
              <a:t>Magnetism</a:t>
            </a:r>
          </a:p>
          <a:p>
            <a:pPr algn="l" eaLnBrk="1" hangingPunct="1"/>
            <a:r>
              <a:rPr lang="en-US" altLang="en-US" sz="3200" b="1"/>
              <a:t>   Acts on                                  Acts on</a:t>
            </a:r>
            <a:r>
              <a:rPr lang="en-US" altLang="en-US" sz="3200"/>
              <a:t> </a:t>
            </a:r>
            <a:endParaRPr lang="en-US" altLang="en-US" sz="3200" b="1"/>
          </a:p>
          <a:p>
            <a:pPr algn="l" eaLnBrk="1" hangingPunct="1"/>
            <a:r>
              <a:rPr lang="en-US" altLang="en-US" sz="3200" b="1"/>
              <a:t>ALL matter                            charged particles</a:t>
            </a:r>
          </a:p>
          <a:p>
            <a:pPr algn="l" eaLnBrk="1" hangingPunct="1"/>
            <a:endParaRPr lang="en-US" altLang="en-US" sz="2000" b="1"/>
          </a:p>
          <a:p>
            <a:pPr algn="l" eaLnBrk="1" hangingPunct="1"/>
            <a:r>
              <a:rPr lang="en-US" altLang="en-US" sz="3200" b="1"/>
              <a:t>   Always pulls                         Pulls or pushes</a:t>
            </a:r>
          </a:p>
          <a:p>
            <a:pPr algn="l" eaLnBrk="1" hangingPunct="1"/>
            <a:r>
              <a:rPr lang="en-US" altLang="en-US" sz="3600" b="1">
                <a:solidFill>
                  <a:srgbClr val="333333"/>
                </a:solidFill>
              </a:rPr>
              <a:t>          </a:t>
            </a:r>
            <a:r>
              <a:rPr lang="en-US" altLang="en-US" sz="3600" b="1" u="sng">
                <a:solidFill>
                  <a:srgbClr val="4D4D4D"/>
                </a:solidFill>
              </a:rPr>
              <a:t>Strong &amp;</a:t>
            </a:r>
            <a:r>
              <a:rPr lang="en-US" altLang="en-US" sz="2400" b="1" u="sng">
                <a:solidFill>
                  <a:srgbClr val="4D4D4D"/>
                </a:solidFill>
              </a:rPr>
              <a:t> </a:t>
            </a:r>
            <a:r>
              <a:rPr lang="en-US" altLang="en-US" sz="3600" b="1" u="sng">
                <a:solidFill>
                  <a:srgbClr val="4D4D4D"/>
                </a:solidFill>
              </a:rPr>
              <a:t>weak Nuclear Forces</a:t>
            </a:r>
          </a:p>
          <a:p>
            <a:pPr algn="l" eaLnBrk="1" hangingPunct="1"/>
            <a:r>
              <a:rPr lang="en-US" altLang="en-US" sz="3600" b="1">
                <a:solidFill>
                  <a:srgbClr val="990000"/>
                </a:solidFill>
              </a:rPr>
              <a:t>           hold the nucleus together</a:t>
            </a:r>
          </a:p>
        </p:txBody>
      </p:sp>
      <p:sp>
        <p:nvSpPr>
          <p:cNvPr id="36868" name="Line 4">
            <a:extLst>
              <a:ext uri="{FF2B5EF4-FFF2-40B4-BE49-F238E27FC236}">
                <a16:creationId xmlns:a16="http://schemas.microsoft.com/office/drawing/2014/main" id="{527DAB3F-8EF8-9824-723C-E21680308D49}"/>
              </a:ext>
            </a:extLst>
          </p:cNvPr>
          <p:cNvSpPr>
            <a:spLocks noChangeShapeType="1"/>
          </p:cNvSpPr>
          <p:nvPr/>
        </p:nvSpPr>
        <p:spPr bwMode="auto">
          <a:xfrm flipV="1">
            <a:off x="1447800" y="685800"/>
            <a:ext cx="2895600" cy="53340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36869" name="Line 5">
            <a:extLst>
              <a:ext uri="{FF2B5EF4-FFF2-40B4-BE49-F238E27FC236}">
                <a16:creationId xmlns:a16="http://schemas.microsoft.com/office/drawing/2014/main" id="{BA353A62-DEFB-2748-5511-F3DC43B87947}"/>
              </a:ext>
            </a:extLst>
          </p:cNvPr>
          <p:cNvSpPr>
            <a:spLocks noChangeShapeType="1"/>
          </p:cNvSpPr>
          <p:nvPr/>
        </p:nvSpPr>
        <p:spPr bwMode="auto">
          <a:xfrm flipH="1" flipV="1">
            <a:off x="4343400" y="685800"/>
            <a:ext cx="2743200" cy="45720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7174" name="Oval 6">
            <a:extLst>
              <a:ext uri="{FF2B5EF4-FFF2-40B4-BE49-F238E27FC236}">
                <a16:creationId xmlns:a16="http://schemas.microsoft.com/office/drawing/2014/main" id="{29695F27-548E-779A-5B12-FD643C37D76B}"/>
              </a:ext>
            </a:extLst>
          </p:cNvPr>
          <p:cNvSpPr>
            <a:spLocks noChangeArrowheads="1"/>
          </p:cNvSpPr>
          <p:nvPr/>
        </p:nvSpPr>
        <p:spPr bwMode="auto">
          <a:xfrm>
            <a:off x="4572000" y="5029200"/>
            <a:ext cx="457200" cy="457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7175" name="Oval 7">
            <a:extLst>
              <a:ext uri="{FF2B5EF4-FFF2-40B4-BE49-F238E27FC236}">
                <a16:creationId xmlns:a16="http://schemas.microsoft.com/office/drawing/2014/main" id="{ED3EC346-19A7-DE4C-DD73-C4737F3EA3BF}"/>
              </a:ext>
            </a:extLst>
          </p:cNvPr>
          <p:cNvSpPr>
            <a:spLocks noChangeArrowheads="1"/>
          </p:cNvSpPr>
          <p:nvPr/>
        </p:nvSpPr>
        <p:spPr bwMode="auto">
          <a:xfrm>
            <a:off x="4191000" y="5181600"/>
            <a:ext cx="457200" cy="457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7176" name="Oval 8">
            <a:extLst>
              <a:ext uri="{FF2B5EF4-FFF2-40B4-BE49-F238E27FC236}">
                <a16:creationId xmlns:a16="http://schemas.microsoft.com/office/drawing/2014/main" id="{F4C57993-6AFC-7F63-CC82-BBBB83CF7576}"/>
              </a:ext>
            </a:extLst>
          </p:cNvPr>
          <p:cNvSpPr>
            <a:spLocks noChangeArrowheads="1"/>
          </p:cNvSpPr>
          <p:nvPr/>
        </p:nvSpPr>
        <p:spPr bwMode="auto">
          <a:xfrm>
            <a:off x="2133600" y="4572000"/>
            <a:ext cx="4495800" cy="1981200"/>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36873" name="Oval 9">
            <a:extLst>
              <a:ext uri="{FF2B5EF4-FFF2-40B4-BE49-F238E27FC236}">
                <a16:creationId xmlns:a16="http://schemas.microsoft.com/office/drawing/2014/main" id="{578F9A5E-FDB5-077C-D2B8-CF435E4D5A24}"/>
              </a:ext>
            </a:extLst>
          </p:cNvPr>
          <p:cNvSpPr>
            <a:spLocks noChangeArrowheads="1"/>
          </p:cNvSpPr>
          <p:nvPr/>
        </p:nvSpPr>
        <p:spPr bwMode="auto">
          <a:xfrm>
            <a:off x="4343400" y="5715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7178" name="Oval 10">
            <a:extLst>
              <a:ext uri="{FF2B5EF4-FFF2-40B4-BE49-F238E27FC236}">
                <a16:creationId xmlns:a16="http://schemas.microsoft.com/office/drawing/2014/main" id="{58211EA0-AA35-8373-BF15-ADEB1D5E5086}"/>
              </a:ext>
            </a:extLst>
          </p:cNvPr>
          <p:cNvSpPr>
            <a:spLocks noChangeArrowheads="1"/>
          </p:cNvSpPr>
          <p:nvPr/>
        </p:nvSpPr>
        <p:spPr bwMode="auto">
          <a:xfrm>
            <a:off x="4191000" y="5334000"/>
            <a:ext cx="457200" cy="457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7179" name="Oval 11">
            <a:extLst>
              <a:ext uri="{FF2B5EF4-FFF2-40B4-BE49-F238E27FC236}">
                <a16:creationId xmlns:a16="http://schemas.microsoft.com/office/drawing/2014/main" id="{83B5813A-02BF-092D-9CBB-70D4F05A3A16}"/>
              </a:ext>
            </a:extLst>
          </p:cNvPr>
          <p:cNvSpPr>
            <a:spLocks noChangeArrowheads="1"/>
          </p:cNvSpPr>
          <p:nvPr/>
        </p:nvSpPr>
        <p:spPr bwMode="auto">
          <a:xfrm>
            <a:off x="4191000" y="4876800"/>
            <a:ext cx="457200" cy="457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7180" name="Oval 12">
            <a:extLst>
              <a:ext uri="{FF2B5EF4-FFF2-40B4-BE49-F238E27FC236}">
                <a16:creationId xmlns:a16="http://schemas.microsoft.com/office/drawing/2014/main" id="{9963A94B-8D7E-FE22-6238-CD19E81A78D3}"/>
              </a:ext>
            </a:extLst>
          </p:cNvPr>
          <p:cNvSpPr>
            <a:spLocks noChangeArrowheads="1"/>
          </p:cNvSpPr>
          <p:nvPr/>
        </p:nvSpPr>
        <p:spPr bwMode="auto">
          <a:xfrm>
            <a:off x="4038600" y="4953000"/>
            <a:ext cx="457200" cy="457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7181" name="Oval 13">
            <a:extLst>
              <a:ext uri="{FF2B5EF4-FFF2-40B4-BE49-F238E27FC236}">
                <a16:creationId xmlns:a16="http://schemas.microsoft.com/office/drawing/2014/main" id="{8023954F-0C97-76F7-EEF7-DDE9BDECB3E5}"/>
              </a:ext>
            </a:extLst>
          </p:cNvPr>
          <p:cNvSpPr>
            <a:spLocks noChangeArrowheads="1"/>
          </p:cNvSpPr>
          <p:nvPr/>
        </p:nvSpPr>
        <p:spPr bwMode="auto">
          <a:xfrm>
            <a:off x="4191000" y="5181600"/>
            <a:ext cx="457200" cy="457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7182" name="Oval 14">
            <a:extLst>
              <a:ext uri="{FF2B5EF4-FFF2-40B4-BE49-F238E27FC236}">
                <a16:creationId xmlns:a16="http://schemas.microsoft.com/office/drawing/2014/main" id="{A56F9453-FF96-AAA0-1547-6844FF92DB24}"/>
              </a:ext>
            </a:extLst>
          </p:cNvPr>
          <p:cNvSpPr>
            <a:spLocks noChangeArrowheads="1"/>
          </p:cNvSpPr>
          <p:nvPr/>
        </p:nvSpPr>
        <p:spPr bwMode="auto">
          <a:xfrm rot="-3827317">
            <a:off x="4495800" y="4953000"/>
            <a:ext cx="457200" cy="457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7183" name="Oval 15">
            <a:extLst>
              <a:ext uri="{FF2B5EF4-FFF2-40B4-BE49-F238E27FC236}">
                <a16:creationId xmlns:a16="http://schemas.microsoft.com/office/drawing/2014/main" id="{7E92C704-3948-14CC-115D-A832E82E23D7}"/>
              </a:ext>
            </a:extLst>
          </p:cNvPr>
          <p:cNvSpPr>
            <a:spLocks noChangeArrowheads="1"/>
          </p:cNvSpPr>
          <p:nvPr/>
        </p:nvSpPr>
        <p:spPr bwMode="auto">
          <a:xfrm rot="-3827317">
            <a:off x="4495800" y="5181600"/>
            <a:ext cx="457200" cy="457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36880" name="Line 16">
            <a:extLst>
              <a:ext uri="{FF2B5EF4-FFF2-40B4-BE49-F238E27FC236}">
                <a16:creationId xmlns:a16="http://schemas.microsoft.com/office/drawing/2014/main" id="{567D2651-638C-5D5E-64EA-E2709808C274}"/>
              </a:ext>
            </a:extLst>
          </p:cNvPr>
          <p:cNvSpPr>
            <a:spLocks noChangeShapeType="1"/>
          </p:cNvSpPr>
          <p:nvPr/>
        </p:nvSpPr>
        <p:spPr bwMode="auto">
          <a:xfrm flipH="1" flipV="1">
            <a:off x="4343400" y="762000"/>
            <a:ext cx="76200" cy="251460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7185" name="Oval 17">
            <a:extLst>
              <a:ext uri="{FF2B5EF4-FFF2-40B4-BE49-F238E27FC236}">
                <a16:creationId xmlns:a16="http://schemas.microsoft.com/office/drawing/2014/main" id="{69438A39-2AD2-E179-B4C5-881243984DAE}"/>
              </a:ext>
            </a:extLst>
          </p:cNvPr>
          <p:cNvSpPr>
            <a:spLocks noChangeArrowheads="1"/>
          </p:cNvSpPr>
          <p:nvPr/>
        </p:nvSpPr>
        <p:spPr bwMode="auto">
          <a:xfrm>
            <a:off x="228600" y="1905000"/>
            <a:ext cx="152400" cy="152400"/>
          </a:xfrm>
          <a:prstGeom prst="ellipse">
            <a:avLst/>
          </a:prstGeom>
          <a:gradFill rotWithShape="1">
            <a:gsLst>
              <a:gs pos="0">
                <a:srgbClr val="FF9900">
                  <a:alpha val="60001"/>
                </a:srgbClr>
              </a:gs>
              <a:gs pos="100000">
                <a:srgbClr val="764700">
                  <a:alpha val="79999"/>
                </a:srgbClr>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7186" name="Oval 18">
            <a:extLst>
              <a:ext uri="{FF2B5EF4-FFF2-40B4-BE49-F238E27FC236}">
                <a16:creationId xmlns:a16="http://schemas.microsoft.com/office/drawing/2014/main" id="{40E3A567-F588-4C63-54FB-C2EF9A8768E3}"/>
              </a:ext>
            </a:extLst>
          </p:cNvPr>
          <p:cNvSpPr>
            <a:spLocks noChangeArrowheads="1"/>
          </p:cNvSpPr>
          <p:nvPr/>
        </p:nvSpPr>
        <p:spPr bwMode="auto">
          <a:xfrm>
            <a:off x="228600" y="3200400"/>
            <a:ext cx="152400" cy="152400"/>
          </a:xfrm>
          <a:prstGeom prst="ellipse">
            <a:avLst/>
          </a:prstGeom>
          <a:gradFill rotWithShape="1">
            <a:gsLst>
              <a:gs pos="0">
                <a:srgbClr val="FF9900">
                  <a:alpha val="60001"/>
                </a:srgbClr>
              </a:gs>
              <a:gs pos="100000">
                <a:srgbClr val="764700">
                  <a:alpha val="79999"/>
                </a:srgbClr>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7187" name="Oval 19">
            <a:extLst>
              <a:ext uri="{FF2B5EF4-FFF2-40B4-BE49-F238E27FC236}">
                <a16:creationId xmlns:a16="http://schemas.microsoft.com/office/drawing/2014/main" id="{31DBD673-4813-B8FD-A87C-F4FB83B5CE99}"/>
              </a:ext>
            </a:extLst>
          </p:cNvPr>
          <p:cNvSpPr>
            <a:spLocks noChangeArrowheads="1"/>
          </p:cNvSpPr>
          <p:nvPr/>
        </p:nvSpPr>
        <p:spPr bwMode="auto">
          <a:xfrm>
            <a:off x="5562600" y="3200400"/>
            <a:ext cx="152400" cy="152400"/>
          </a:xfrm>
          <a:prstGeom prst="ellipse">
            <a:avLst/>
          </a:prstGeom>
          <a:gradFill rotWithShape="1">
            <a:gsLst>
              <a:gs pos="0">
                <a:srgbClr val="FF9900">
                  <a:alpha val="60001"/>
                </a:srgbClr>
              </a:gs>
              <a:gs pos="100000">
                <a:srgbClr val="764700">
                  <a:alpha val="79999"/>
                </a:srgbClr>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7188" name="Oval 20">
            <a:extLst>
              <a:ext uri="{FF2B5EF4-FFF2-40B4-BE49-F238E27FC236}">
                <a16:creationId xmlns:a16="http://schemas.microsoft.com/office/drawing/2014/main" id="{382DF2D8-77A8-1ACD-9018-AD8C1BA899E3}"/>
              </a:ext>
            </a:extLst>
          </p:cNvPr>
          <p:cNvSpPr>
            <a:spLocks noChangeArrowheads="1"/>
          </p:cNvSpPr>
          <p:nvPr/>
        </p:nvSpPr>
        <p:spPr bwMode="auto">
          <a:xfrm>
            <a:off x="5562600" y="1905000"/>
            <a:ext cx="152400" cy="152400"/>
          </a:xfrm>
          <a:prstGeom prst="ellipse">
            <a:avLst/>
          </a:prstGeom>
          <a:gradFill rotWithShape="1">
            <a:gsLst>
              <a:gs pos="0">
                <a:srgbClr val="FF9900">
                  <a:alpha val="60001"/>
                </a:srgbClr>
              </a:gs>
              <a:gs pos="100000">
                <a:srgbClr val="764700">
                  <a:alpha val="79999"/>
                </a:srgbClr>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pic>
        <p:nvPicPr>
          <p:cNvPr id="7189" name="Picture 22">
            <a:extLst>
              <a:ext uri="{FF2B5EF4-FFF2-40B4-BE49-F238E27FC236}">
                <a16:creationId xmlns:a16="http://schemas.microsoft.com/office/drawing/2014/main" id="{FB033BB0-6680-0820-1E6A-CA64F7E53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0791">
            <a:off x="7086600" y="0"/>
            <a:ext cx="9953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7" name="Oval 23">
            <a:extLst>
              <a:ext uri="{FF2B5EF4-FFF2-40B4-BE49-F238E27FC236}">
                <a16:creationId xmlns:a16="http://schemas.microsoft.com/office/drawing/2014/main" id="{FC2F8808-0485-AC2D-CB88-F9BE00726276}"/>
              </a:ext>
            </a:extLst>
          </p:cNvPr>
          <p:cNvSpPr>
            <a:spLocks noChangeArrowheads="1"/>
          </p:cNvSpPr>
          <p:nvPr/>
        </p:nvSpPr>
        <p:spPr bwMode="auto">
          <a:xfrm rot="-3827317">
            <a:off x="8458200" y="2057400"/>
            <a:ext cx="457200" cy="457200"/>
          </a:xfrm>
          <a:prstGeom prst="ellipse">
            <a:avLst/>
          </a:prstGeom>
          <a:gradFill rotWithShape="1">
            <a:gsLst>
              <a:gs pos="0">
                <a:srgbClr val="CC00CC"/>
              </a:gs>
              <a:gs pos="100000">
                <a:srgbClr val="5E005E"/>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36890" name="Oval 26">
            <a:extLst>
              <a:ext uri="{FF2B5EF4-FFF2-40B4-BE49-F238E27FC236}">
                <a16:creationId xmlns:a16="http://schemas.microsoft.com/office/drawing/2014/main" id="{895B2D6A-BBF1-2B24-FB02-66B9B3742BD0}"/>
              </a:ext>
            </a:extLst>
          </p:cNvPr>
          <p:cNvSpPr>
            <a:spLocks noChangeArrowheads="1"/>
          </p:cNvSpPr>
          <p:nvPr/>
        </p:nvSpPr>
        <p:spPr bwMode="auto">
          <a:xfrm rot="-3827317">
            <a:off x="-228600" y="-228600"/>
            <a:ext cx="457200" cy="457200"/>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childTnLst>
                                    <p:animMotion origin="layout" path="M -0.02153 0.11111 C -0.03056 0.10856 -0.04011 0.10671 -0.05643 0.10301 C -0.07275 0.09953 -0.10035 0.09583 -0.11979 0.08958 C -0.13941 0.08333 -0.15799 0.0743 -0.17361 0.06574 C -0.18976 0.05717 -0.20348 0.04861 -0.21493 0.0375 C -0.22622 0.02639 -0.23594 0.01203 -0.24184 -0.0007 C -0.24757 -0.01343 -0.25 -0.02709 -0.24983 -0.03912 C -0.24948 -0.05093 -0.24601 -0.05996 -0.23959 -0.07199 C -0.23368 -0.0838 -0.22483 -0.09884 -0.21285 -0.11019 C -0.20087 -0.12176 -0.18507 -0.1331 -0.16771 -0.14167 C -0.15035 -0.15047 -0.13368 -0.15764 -0.10834 -0.1632 C -0.08282 -0.16875 -0.04427 -0.17384 -0.01545 -0.1757 C 0.01354 -0.17732 0.03646 -0.17778 0.06493 -0.17338 C 0.09323 -0.16875 0.13333 -0.15695 0.15521 -0.14861 C 0.17725 -0.14051 0.18628 -0.13102 0.19618 -0.12384 C 0.20625 -0.11644 0.20955 -0.11111 0.21458 -0.10556 C 0.21979 -0.10047 0.22326 -0.09769 0.22725 -0.09236 C 0.23142 -0.08704 0.23593 -0.07963 0.23871 -0.07408 C 0.24166 -0.06829 0.24305 -0.06528 0.24479 -0.05834 C 0.24652 -0.05139 0.25 -0.0419 0.24948 -0.03241 C 0.2493 -0.02269 0.24843 -0.01134 0.2434 -0.0007 C 0.23836 0.00995 0.23003 0.02129 0.21927 0.03194 C 0.20868 0.04236 0.19392 0.05301 0.17951 0.0625 C 0.16493 0.07199 0.15034 0.08148 0.13229 0.08819 C 0.11406 0.09491 0.08854 0.1 0.071 0.10301 C 0.05347 0.10625 0.03993 0.10625 0.02708 0.10764 C 0.01423 0.10879 0.00104 0.11018 -0.00591 0.11088 " pathEditMode="relative" rAng="0" ptsTypes="aaaaaaaaaaaaaaaaaaaaaaaaaaa">
                                      <p:cBhvr>
                                        <p:cTn id="6" dur="2000" fill="hold"/>
                                        <p:tgtEl>
                                          <p:spTgt spid="36873"/>
                                        </p:tgtEl>
                                        <p:attrNameLst>
                                          <p:attrName>ppt_x</p:attrName>
                                          <p:attrName>ppt_y</p:attrName>
                                        </p:attrNameLst>
                                      </p:cBhvr>
                                      <p:rCtr x="2153" y="-14444"/>
                                    </p:animMotion>
                                  </p:childTnLst>
                                </p:cTn>
                              </p:par>
                              <p:par>
                                <p:cTn id="7" presetID="35" presetClass="path" presetSubtype="0" accel="50000" fill="hold" nodeType="withEffect">
                                  <p:stCondLst>
                                    <p:cond delay="1000"/>
                                  </p:stCondLst>
                                  <p:childTnLst>
                                    <p:animMotion origin="layout" path="M 0.0 -3.33333E-6 L -0.08333 -0.18889 " pathEditMode="relative" rAng="0" ptsTypes="AA">
                                      <p:cBhvr>
                                        <p:cTn id="8" dur="2000" fill="hold"/>
                                        <p:tgtEl>
                                          <p:spTgt spid="36887"/>
                                        </p:tgtEl>
                                        <p:attrNameLst>
                                          <p:attrName>ppt_x</p:attrName>
                                          <p:attrName>ppt_y</p:attrName>
                                        </p:attrNameLst>
                                      </p:cBhvr>
                                      <p:rCtr x="-4167" y="-9444"/>
                                    </p:animMotion>
                                  </p:childTnLst>
                                </p:cTn>
                              </p:par>
                              <p:par>
                                <p:cTn id="9" presetID="35" presetClass="path" presetSubtype="0" accel="50000" fill="hold" nodeType="withEffect">
                                  <p:stCondLst>
                                    <p:cond delay="1000"/>
                                  </p:stCondLst>
                                  <p:childTnLst>
                                    <p:animMotion origin="layout" path="M 0.0 0.0 L 0.0 0.06662 " pathEditMode="relative" rAng="0" ptsTypes="AA">
                                      <p:cBhvr>
                                        <p:cTn id="10" dur="2000" fill="hold"/>
                                        <p:tgtEl>
                                          <p:spTgt spid="36890"/>
                                        </p:tgtEl>
                                        <p:attrNameLst>
                                          <p:attrName>ppt_x</p:attrName>
                                          <p:attrName>ppt_y</p:attrName>
                                        </p:attrNameLst>
                                      </p:cBhvr>
                                      <p:rCtr x="0" y="3331"/>
                                    </p:animMotion>
                                  </p:childTnLst>
                                </p:cTn>
                              </p:par>
                              <p:par>
                                <p:cTn id="11" presetID="54" presetClass="path" presetSubtype="0" accel="50000" decel="50000" fill="hold" nodeType="withEffect">
                                  <p:stCondLst>
                                    <p:cond delay="3000"/>
                                  </p:stCondLst>
                                  <p:childTnLst>
                                    <p:animMotion origin="layout" path="M 0.0 0.01041 C 0.00816 -0.00486 0.03733 -0.02128 0.0474 -0.02128 C 0.11163 -0.02128 0.17778 0.22808 0.17778 0.47745 C 0.17778 0.35161 0.21094 0.22808 0.24184 0.22808 C 0.27483 0.22808 0.30642 0.35369 0.30642 0.47745 C 0.30642 0.41522 0.32292 0.35161 0.33958 0.35161 C 0.35608 0.35161 0.37257 0.4136 0.37257 0.47745 C 0.37257 0.44552 0.3809 0.41522 0.38906 0.41522 C 0.3974 0.41522 0.40573 0.44714 0.40573 0.47745 C 0.40573 0.46149 0.4099 0.44552 0.41389 0.44552 C 0.41615 0.44552 0.42222 0.46149 0.42222 0.47745 C 0.42222 0.46935 0.42431 0.46149 0.42656 0.46149 C 0.42656 0.46357 0.43073 0.46935 0.43073 0.47745 C 0.43073 0.47328 0.43073 0.46935 0.43299 0.46935 C 0.43299 0.47143 0.43507 0.47351 0.43507 0.47745 C 0.43507 0.47536 0.43507 0.47328 0.43507 0.47143 C 0.43733 0.47143 0.43733 0.47351 0.43733 0.4756 C 0.43941 0.4756 0.43941 0.47351 0.43941 0.47143 C 0.44167 0.47143 0.44167 0.47351 0.44167 0.4756 " pathEditMode="relative" rAng="0" ptsTypes="fffffffffffffffffff">
                                      <p:cBhvr>
                                        <p:cTn id="12" dur="3000" fill="hold"/>
                                        <p:tgtEl>
                                          <p:spTgt spid="36890"/>
                                        </p:tgtEl>
                                        <p:attrNameLst>
                                          <p:attrName>ppt_x</p:attrName>
                                          <p:attrName>ppt_y</p:attrName>
                                        </p:attrNameLst>
                                      </p:cBhvr>
                                      <p:rCtr x="22083" y="217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36887" grpId="0" animBg="1"/>
      <p:bldP spid="36890" grpId="0" animBg="1"/>
      <p:bldP spid="3689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Oval 6">
            <a:extLst>
              <a:ext uri="{FF2B5EF4-FFF2-40B4-BE49-F238E27FC236}">
                <a16:creationId xmlns:a16="http://schemas.microsoft.com/office/drawing/2014/main" id="{2C723557-2F85-99D5-3212-0DDD08A526EE}"/>
              </a:ext>
            </a:extLst>
          </p:cNvPr>
          <p:cNvSpPr>
            <a:spLocks noChangeArrowheads="1"/>
          </p:cNvSpPr>
          <p:nvPr/>
        </p:nvSpPr>
        <p:spPr bwMode="auto">
          <a:xfrm>
            <a:off x="3505200" y="3810000"/>
            <a:ext cx="1676400" cy="1616075"/>
          </a:xfrm>
          <a:prstGeom prst="ellipse">
            <a:avLst/>
          </a:prstGeom>
          <a:gradFill rotWithShape="1">
            <a:gsLst>
              <a:gs pos="0">
                <a:srgbClr val="66FF33"/>
              </a:gs>
              <a:gs pos="100000">
                <a:srgbClr val="66FF33">
                  <a:gamma/>
                  <a:shade val="46275"/>
                  <a:invGamma/>
                </a:srgbClr>
              </a:gs>
            </a:gsLst>
            <a:path path="shape">
              <a:fillToRect l="50000" t="50000" r="50000" b="50000"/>
            </a:path>
          </a:gradFill>
          <a:ln w="9525">
            <a:solidFill>
              <a:schemeClr val="tx1"/>
            </a:solidFill>
            <a:round/>
            <a:headEnd/>
            <a:tailEnd/>
          </a:ln>
          <a:effectLst>
            <a:outerShdw dist="109250" dir="3267739" algn="ctr" rotWithShape="0">
              <a:srgbClr val="B2B2B2">
                <a:alpha val="50000"/>
              </a:srgbClr>
            </a:outerShdw>
          </a:effectLst>
        </p:spPr>
        <p:txBody>
          <a:bodyPr wrap="none" anchor="ctr"/>
          <a:lstStyle/>
          <a:p>
            <a:pPr>
              <a:defRPr/>
            </a:pPr>
            <a:r>
              <a:rPr lang="en-US" sz="1800"/>
              <a:t> </a:t>
            </a:r>
            <a:r>
              <a:rPr lang="en-US" sz="5400" b="1">
                <a:effectLst>
                  <a:outerShdw blurRad="38100" dist="38100" dir="2700000" algn="tl">
                    <a:srgbClr val="FFFFFF"/>
                  </a:outerShdw>
                </a:effectLst>
              </a:rPr>
              <a:t>e</a:t>
            </a:r>
            <a:r>
              <a:rPr lang="en-US" sz="5400" b="1" baseline="30000">
                <a:effectLst>
                  <a:outerShdw blurRad="38100" dist="38100" dir="2700000" algn="tl">
                    <a:srgbClr val="FFFFFF"/>
                  </a:outerShdw>
                </a:effectLst>
              </a:rPr>
              <a:t>-1</a:t>
            </a:r>
          </a:p>
        </p:txBody>
      </p:sp>
      <p:sp>
        <p:nvSpPr>
          <p:cNvPr id="41987" name="Text Box 7">
            <a:extLst>
              <a:ext uri="{FF2B5EF4-FFF2-40B4-BE49-F238E27FC236}">
                <a16:creationId xmlns:a16="http://schemas.microsoft.com/office/drawing/2014/main" id="{3BC01557-5DDE-9E72-D273-92A0EFD06246}"/>
              </a:ext>
            </a:extLst>
          </p:cNvPr>
          <p:cNvSpPr txBox="1">
            <a:spLocks noChangeArrowheads="1"/>
          </p:cNvSpPr>
          <p:nvPr/>
        </p:nvSpPr>
        <p:spPr bwMode="auto">
          <a:xfrm>
            <a:off x="457200" y="5181600"/>
            <a:ext cx="83851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r>
              <a:rPr lang="en-US" altLang="en-US" sz="800" b="1">
                <a:solidFill>
                  <a:srgbClr val="3333FF"/>
                </a:solidFill>
                <a:latin typeface="Verdana" panose="020B0604030504040204" pitchFamily="34" charset="0"/>
              </a:rPr>
              <a:t>.                              </a:t>
            </a:r>
          </a:p>
          <a:p>
            <a:pPr algn="r" eaLnBrk="1" hangingPunct="1"/>
            <a:r>
              <a:rPr lang="en-US" altLang="en-US" sz="4000" b="1">
                <a:solidFill>
                  <a:srgbClr val="3333FF"/>
                </a:solidFill>
                <a:latin typeface="Verdana" panose="020B0604030504040204" pitchFamily="34" charset="0"/>
              </a:rPr>
              <a:t>Proton     Electron      Photon</a:t>
            </a:r>
          </a:p>
        </p:txBody>
      </p:sp>
      <p:sp>
        <p:nvSpPr>
          <p:cNvPr id="41993" name="AutoShape 9">
            <a:extLst>
              <a:ext uri="{FF2B5EF4-FFF2-40B4-BE49-F238E27FC236}">
                <a16:creationId xmlns:a16="http://schemas.microsoft.com/office/drawing/2014/main" id="{325806A0-C48D-5DDD-7500-829D51737CFC}"/>
              </a:ext>
            </a:extLst>
          </p:cNvPr>
          <p:cNvSpPr>
            <a:spLocks noChangeArrowheads="1"/>
          </p:cNvSpPr>
          <p:nvPr/>
        </p:nvSpPr>
        <p:spPr bwMode="auto">
          <a:xfrm>
            <a:off x="7162800" y="3200400"/>
            <a:ext cx="990600" cy="1981200"/>
          </a:xfrm>
          <a:prstGeom prst="downArrow">
            <a:avLst>
              <a:gd name="adj1" fmla="val 50000"/>
              <a:gd name="adj2" fmla="val 50000"/>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1994" name="Rectangle 10">
            <a:extLst>
              <a:ext uri="{FF2B5EF4-FFF2-40B4-BE49-F238E27FC236}">
                <a16:creationId xmlns:a16="http://schemas.microsoft.com/office/drawing/2014/main" id="{A65AFA58-D89A-6793-1FCA-5C9A97FEF7A1}"/>
              </a:ext>
            </a:extLst>
          </p:cNvPr>
          <p:cNvSpPr>
            <a:spLocks noChangeArrowheads="1"/>
          </p:cNvSpPr>
          <p:nvPr/>
        </p:nvSpPr>
        <p:spPr bwMode="auto">
          <a:xfrm>
            <a:off x="1371600" y="-95250"/>
            <a:ext cx="55911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solidFill>
                  <a:srgbClr val="800080"/>
                </a:solidFill>
                <a:latin typeface="Verdana" panose="020B0604030504040204" pitchFamily="34" charset="0"/>
              </a:rPr>
              <a:t>Mass comparison</a:t>
            </a:r>
          </a:p>
          <a:p>
            <a:pPr algn="l" eaLnBrk="1" hangingPunct="1"/>
            <a:endParaRPr lang="en-US" altLang="en-US" sz="3600" b="1" u="sng">
              <a:solidFill>
                <a:srgbClr val="800080"/>
              </a:solidFill>
              <a:latin typeface="Verdana" panose="020B0604030504040204" pitchFamily="34" charset="0"/>
            </a:endParaRPr>
          </a:p>
          <a:p>
            <a:pPr algn="l" eaLnBrk="1" hangingPunct="1"/>
            <a:r>
              <a:rPr lang="en-US" altLang="en-US" sz="3600" b="1">
                <a:solidFill>
                  <a:srgbClr val="800080"/>
                </a:solidFill>
                <a:latin typeface="Verdana" panose="020B0604030504040204" pitchFamily="34" charset="0"/>
              </a:rPr>
              <a:t>Proton is about</a:t>
            </a:r>
          </a:p>
          <a:p>
            <a:pPr algn="l" eaLnBrk="1" hangingPunct="1"/>
            <a:r>
              <a:rPr lang="en-US" altLang="en-US" sz="3600" b="1">
                <a:solidFill>
                  <a:srgbClr val="800080"/>
                </a:solidFill>
                <a:latin typeface="Verdana" panose="020B0604030504040204" pitchFamily="34" charset="0"/>
              </a:rPr>
              <a:t>2000 x electron</a:t>
            </a:r>
          </a:p>
          <a:p>
            <a:pPr algn="l" eaLnBrk="1" hangingPunct="1"/>
            <a:endParaRPr lang="en-US" altLang="en-US" sz="3600" b="1">
              <a:solidFill>
                <a:srgbClr val="800080"/>
              </a:solidFill>
              <a:latin typeface="Verdana" panose="020B0604030504040204" pitchFamily="34" charset="0"/>
            </a:endParaRPr>
          </a:p>
          <a:p>
            <a:pPr algn="l" eaLnBrk="1" hangingPunct="1"/>
            <a:r>
              <a:rPr lang="en-US" altLang="en-US" sz="3600" b="1">
                <a:solidFill>
                  <a:srgbClr val="800080"/>
                </a:solidFill>
                <a:latin typeface="Verdana" panose="020B0604030504040204" pitchFamily="34" charset="0"/>
              </a:rPr>
              <a:t>Electron is about</a:t>
            </a:r>
          </a:p>
          <a:p>
            <a:pPr algn="l" eaLnBrk="1" hangingPunct="1"/>
            <a:r>
              <a:rPr lang="en-US" altLang="en-US" sz="3600" b="1">
                <a:solidFill>
                  <a:srgbClr val="800080"/>
                </a:solidFill>
                <a:latin typeface="Verdana" panose="020B0604030504040204" pitchFamily="34" charset="0"/>
              </a:rPr>
              <a:t>1,000,000 x photon</a:t>
            </a:r>
          </a:p>
        </p:txBody>
      </p:sp>
      <p:sp>
        <p:nvSpPr>
          <p:cNvPr id="2" name="Arc 12">
            <a:extLst>
              <a:ext uri="{FF2B5EF4-FFF2-40B4-BE49-F238E27FC236}">
                <a16:creationId xmlns:a16="http://schemas.microsoft.com/office/drawing/2014/main" id="{4F7AC006-4E4A-84AB-030C-7CBDDD53F4D4}"/>
              </a:ext>
            </a:extLst>
          </p:cNvPr>
          <p:cNvSpPr>
            <a:spLocks/>
          </p:cNvSpPr>
          <p:nvPr/>
        </p:nvSpPr>
        <p:spPr bwMode="auto">
          <a:xfrm rot="515671" flipV="1">
            <a:off x="-762000" y="-460375"/>
            <a:ext cx="1524000" cy="7318375"/>
          </a:xfrm>
          <a:custGeom>
            <a:avLst/>
            <a:gdLst>
              <a:gd name="T0" fmla="*/ 1298152 w 21600"/>
              <a:gd name="T1" fmla="*/ 0 h 28546"/>
              <a:gd name="T2" fmla="*/ 919057 w 21600"/>
              <a:gd name="T3" fmla="*/ 7318375 h 28546"/>
              <a:gd name="T4" fmla="*/ 0 w 21600"/>
              <a:gd name="T5" fmla="*/ 2900841 h 28546"/>
              <a:gd name="T6" fmla="*/ 0 60000 65536"/>
              <a:gd name="T7" fmla="*/ 0 60000 65536"/>
              <a:gd name="T8" fmla="*/ 0 60000 65536"/>
              <a:gd name="T9" fmla="*/ 0 w 21600"/>
              <a:gd name="T10" fmla="*/ 0 h 28546"/>
              <a:gd name="T11" fmla="*/ 21600 w 21600"/>
              <a:gd name="T12" fmla="*/ 28546 h 28546"/>
            </a:gdLst>
            <a:ahLst/>
            <a:cxnLst>
              <a:cxn ang="T6">
                <a:pos x="T0" y="T1"/>
              </a:cxn>
              <a:cxn ang="T7">
                <a:pos x="T2" y="T3"/>
              </a:cxn>
              <a:cxn ang="T8">
                <a:pos x="T4" y="T5"/>
              </a:cxn>
            </a:cxnLst>
            <a:rect l="T9" t="T10" r="T11" b="T12"/>
            <a:pathLst>
              <a:path w="21600" h="28546" fill="none" extrusionOk="0">
                <a:moveTo>
                  <a:pt x="18399" y="-1"/>
                </a:moveTo>
                <a:cubicBezTo>
                  <a:pt x="20491" y="3403"/>
                  <a:pt x="21600" y="7319"/>
                  <a:pt x="21600" y="11315"/>
                </a:cubicBezTo>
                <a:cubicBezTo>
                  <a:pt x="21600" y="18084"/>
                  <a:pt x="18426" y="24463"/>
                  <a:pt x="13025" y="28545"/>
                </a:cubicBezTo>
              </a:path>
              <a:path w="21600" h="28546" stroke="0" extrusionOk="0">
                <a:moveTo>
                  <a:pt x="18399" y="-1"/>
                </a:moveTo>
                <a:cubicBezTo>
                  <a:pt x="20491" y="3403"/>
                  <a:pt x="21600" y="7319"/>
                  <a:pt x="21600" y="11315"/>
                </a:cubicBezTo>
                <a:cubicBezTo>
                  <a:pt x="21600" y="18084"/>
                  <a:pt x="18426" y="24463"/>
                  <a:pt x="13025" y="28545"/>
                </a:cubicBezTo>
                <a:lnTo>
                  <a:pt x="0" y="11315"/>
                </a:lnTo>
                <a:close/>
              </a:path>
            </a:pathLst>
          </a:custGeom>
          <a:solidFill>
            <a:srgbClr val="FF0000"/>
          </a:soli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1991" name="Rectangle 13">
            <a:extLst>
              <a:ext uri="{FF2B5EF4-FFF2-40B4-BE49-F238E27FC236}">
                <a16:creationId xmlns:a16="http://schemas.microsoft.com/office/drawing/2014/main" id="{2921E737-1FE7-BDA5-67FF-D0D92C87FAE2}"/>
              </a:ext>
            </a:extLst>
          </p:cNvPr>
          <p:cNvSpPr>
            <a:spLocks noChangeArrowheads="1"/>
          </p:cNvSpPr>
          <p:nvPr/>
        </p:nvSpPr>
        <p:spPr bwMode="auto">
          <a:xfrm>
            <a:off x="-228600" y="0"/>
            <a:ext cx="876300" cy="228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1994"/>
                                        </p:tgtEl>
                                        <p:attrNameLst>
                                          <p:attrName>style.visibility</p:attrName>
                                        </p:attrNameLst>
                                      </p:cBhvr>
                                      <p:to>
                                        <p:strVal val="visible"/>
                                      </p:to>
                                    </p:set>
                                    <p:anim calcmode="lin" valueType="num">
                                      <p:cBhvr>
                                        <p:cTn id="7" dur="500" fill="hold"/>
                                        <p:tgtEl>
                                          <p:spTgt spid="419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994"/>
                                        </p:tgtEl>
                                        <p:attrNameLst>
                                          <p:attrName>ppt_y</p:attrName>
                                        </p:attrNameLst>
                                      </p:cBhvr>
                                      <p:tavLst>
                                        <p:tav tm="0">
                                          <p:val>
                                            <p:strVal val="#ppt_y"/>
                                          </p:val>
                                        </p:tav>
                                        <p:tav tm="100000">
                                          <p:val>
                                            <p:strVal val="#ppt_y"/>
                                          </p:val>
                                        </p:tav>
                                      </p:tavLst>
                                    </p:anim>
                                    <p:anim calcmode="lin" valueType="num">
                                      <p:cBhvr>
                                        <p:cTn id="9" dur="500" fill="hold"/>
                                        <p:tgtEl>
                                          <p:spTgt spid="419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9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9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nodeType="clickEffect">
                                  <p:stCondLst>
                                    <p:cond delay="0"/>
                                  </p:stCondLst>
                                  <p:childTnLst>
                                    <p:set>
                                      <p:cBhvr>
                                        <p:cTn id="15" dur="1" fill="hold">
                                          <p:stCondLst>
                                            <p:cond delay="0"/>
                                          </p:stCondLst>
                                        </p:cTn>
                                        <p:tgtEl>
                                          <p:spTgt spid="41993"/>
                                        </p:tgtEl>
                                        <p:attrNameLst>
                                          <p:attrName>style.visibility</p:attrName>
                                        </p:attrNameLst>
                                      </p:cBhvr>
                                      <p:to>
                                        <p:strVal val="visible"/>
                                      </p:to>
                                    </p:set>
                                    <p:animEffect transition="in" filter="fade">
                                      <p:cBhvr>
                                        <p:cTn id="16" dur="1000"/>
                                        <p:tgtEl>
                                          <p:spTgt spid="41993"/>
                                        </p:tgtEl>
                                      </p:cBhvr>
                                    </p:animEffect>
                                    <p:anim calcmode="lin" valueType="num">
                                      <p:cBhvr>
                                        <p:cTn id="17" dur="1000" fill="hold"/>
                                        <p:tgtEl>
                                          <p:spTgt spid="41993"/>
                                        </p:tgtEl>
                                        <p:attrNameLst>
                                          <p:attrName>ppt_x</p:attrName>
                                        </p:attrNameLst>
                                      </p:cBhvr>
                                      <p:tavLst>
                                        <p:tav tm="0">
                                          <p:val>
                                            <p:strVal val="#ppt_x"/>
                                          </p:val>
                                        </p:tav>
                                        <p:tav tm="100000">
                                          <p:val>
                                            <p:strVal val="#ppt_x"/>
                                          </p:val>
                                        </p:tav>
                                      </p:tavLst>
                                    </p:anim>
                                    <p:anim calcmode="lin" valueType="num">
                                      <p:cBhvr>
                                        <p:cTn id="18" dur="1000" fill="hold"/>
                                        <p:tgtEl>
                                          <p:spTgt spid="419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4199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2882" name="WordArt 2">
            <a:extLst>
              <a:ext uri="{FF2B5EF4-FFF2-40B4-BE49-F238E27FC236}">
                <a16:creationId xmlns:a16="http://schemas.microsoft.com/office/drawing/2014/main" id="{B23C797C-6B91-0D45-B721-4B23C5B9D320}"/>
              </a:ext>
            </a:extLst>
          </p:cNvPr>
          <p:cNvSpPr>
            <a:spLocks noChangeArrowheads="1" noChangeShapeType="1" noTextEdit="1"/>
          </p:cNvSpPr>
          <p:nvPr/>
        </p:nvSpPr>
        <p:spPr bwMode="auto">
          <a:xfrm>
            <a:off x="1524000" y="76200"/>
            <a:ext cx="6096000" cy="457200"/>
          </a:xfrm>
          <a:prstGeom prst="rect">
            <a:avLst/>
          </a:prstGeom>
        </p:spPr>
        <p:txBody>
          <a:bodyPr wrap="none" fromWordArt="1">
            <a:prstTxWarp prst="textSlantUp">
              <a:avLst>
                <a:gd name="adj" fmla="val 0"/>
              </a:avLst>
            </a:prstTxWarp>
          </a:bodyPr>
          <a:lstStyle/>
          <a:p>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Matter</a:t>
            </a:r>
          </a:p>
        </p:txBody>
      </p:sp>
      <p:sp>
        <p:nvSpPr>
          <p:cNvPr id="122883" name="Rectangle 3">
            <a:extLst>
              <a:ext uri="{FF2B5EF4-FFF2-40B4-BE49-F238E27FC236}">
                <a16:creationId xmlns:a16="http://schemas.microsoft.com/office/drawing/2014/main" id="{C0BE9921-FA7D-4602-CC4B-A1DF9A9F06D9}"/>
              </a:ext>
            </a:extLst>
          </p:cNvPr>
          <p:cNvSpPr>
            <a:spLocks noChangeArrowheads="1"/>
          </p:cNvSpPr>
          <p:nvPr/>
        </p:nvSpPr>
        <p:spPr bwMode="auto">
          <a:xfrm>
            <a:off x="152400" y="762000"/>
            <a:ext cx="9144000" cy="8010525"/>
          </a:xfrm>
          <a:prstGeom prst="rect">
            <a:avLst/>
          </a:prstGeom>
          <a:noFill/>
          <a:ln w="9525">
            <a:noFill/>
            <a:miter lim="800000"/>
            <a:headEnd/>
            <a:tailEnd/>
          </a:ln>
          <a:effectLst>
            <a:outerShdw dist="12700" dir="5400000" algn="ctr" rotWithShape="0">
              <a:schemeClr val="bg1"/>
            </a:outerShdw>
          </a:effectLst>
        </p:spPr>
        <p:txBody>
          <a:bodyPr>
            <a:spAutoFit/>
          </a:bodyPr>
          <a:lstStyle/>
          <a:p>
            <a:pPr algn="l">
              <a:defRPr/>
            </a:pPr>
            <a:r>
              <a:rPr lang="en-US" sz="4400" b="1"/>
              <a:t>DO everything be made of matter ?</a:t>
            </a:r>
          </a:p>
          <a:p>
            <a:pPr algn="l">
              <a:defRPr/>
            </a:pPr>
            <a:endParaRPr lang="en-US" sz="4400" b="1"/>
          </a:p>
          <a:p>
            <a:pPr algn="l">
              <a:defRPr/>
            </a:pPr>
            <a:r>
              <a:rPr lang="en-US" sz="4400" b="1"/>
              <a:t>What are the building blocks of matter ?</a:t>
            </a:r>
          </a:p>
          <a:p>
            <a:pPr algn="l">
              <a:defRPr/>
            </a:pPr>
            <a:endParaRPr lang="en-US" sz="4400" b="1"/>
          </a:p>
          <a:p>
            <a:pPr algn="l">
              <a:defRPr/>
            </a:pPr>
            <a:r>
              <a:rPr lang="en-US" sz="4400" b="1"/>
              <a:t>How many elements are there?</a:t>
            </a:r>
          </a:p>
          <a:p>
            <a:pPr algn="l">
              <a:defRPr/>
            </a:pPr>
            <a:endParaRPr lang="en-US" sz="4400" b="1"/>
          </a:p>
          <a:p>
            <a:pPr algn="l">
              <a:buFont typeface="Symbol" pitchFamily="18" charset="2"/>
              <a:buNone/>
              <a:defRPr/>
            </a:pPr>
            <a:r>
              <a:rPr lang="en-US" sz="4400" b="1"/>
              <a:t>What B da opposite of a  mixture ?</a:t>
            </a:r>
          </a:p>
          <a:p>
            <a:pPr algn="l">
              <a:buFont typeface="Symbol" pitchFamily="18" charset="2"/>
              <a:buNone/>
              <a:defRPr/>
            </a:pPr>
            <a:endParaRPr lang="en-US" sz="4400" b="1"/>
          </a:p>
          <a:p>
            <a:pPr algn="l">
              <a:defRPr/>
            </a:pPr>
            <a:r>
              <a:rPr lang="en-US" sz="1800"/>
              <a:t>Experiment (candle/hot air balloon)</a:t>
            </a:r>
          </a:p>
          <a:p>
            <a:pPr algn="l">
              <a:defRPr/>
            </a:pPr>
            <a:r>
              <a:rPr 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endCondLst>
                                    <p:cond evt="onNext" delay="0">
                                      <p:tgtEl>
                                        <p:sldTgt/>
                                      </p:tgtEl>
                                    </p:cond>
                                  </p:endCondLst>
                                  <p:childTnLst>
                                    <p:animMotion origin="layout" path="M 0 -3.33025E-6 L 0 0.05551 " pathEditMode="relative" rAng="0" ptsTypes="AA">
                                      <p:cBhvr>
                                        <p:cTn id="6" dur="3000" fill="hold"/>
                                        <p:tgtEl>
                                          <p:spTgt spid="122882"/>
                                        </p:tgtEl>
                                        <p:attrNameLst>
                                          <p:attrName>ppt_x</p:attrName>
                                          <p:attrName>ppt_y</p:attrName>
                                        </p:attrNameLst>
                                      </p:cBhvr>
                                      <p:rCtr x="0" y="27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75" name="Oval 15">
            <a:extLst>
              <a:ext uri="{FF2B5EF4-FFF2-40B4-BE49-F238E27FC236}">
                <a16:creationId xmlns:a16="http://schemas.microsoft.com/office/drawing/2014/main" id="{422ADF86-48AA-9E36-CB3D-A6F0362BD37C}"/>
              </a:ext>
            </a:extLst>
          </p:cNvPr>
          <p:cNvSpPr>
            <a:spLocks noChangeArrowheads="1"/>
          </p:cNvSpPr>
          <p:nvPr/>
        </p:nvSpPr>
        <p:spPr bwMode="auto">
          <a:xfrm>
            <a:off x="533400" y="3048000"/>
            <a:ext cx="8458200" cy="2895600"/>
          </a:xfrm>
          <a:prstGeom prst="ellipse">
            <a:avLst/>
          </a:prstGeom>
          <a:noFill/>
          <a:ln w="60325">
            <a:solidFill>
              <a:srgbClr val="FFE1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4035" name="Oval 2">
            <a:extLst>
              <a:ext uri="{FF2B5EF4-FFF2-40B4-BE49-F238E27FC236}">
                <a16:creationId xmlns:a16="http://schemas.microsoft.com/office/drawing/2014/main" id="{722C3C8A-6AAD-25C3-6F51-3D373E033E75}"/>
              </a:ext>
            </a:extLst>
          </p:cNvPr>
          <p:cNvSpPr>
            <a:spLocks noChangeArrowheads="1"/>
          </p:cNvSpPr>
          <p:nvPr/>
        </p:nvSpPr>
        <p:spPr bwMode="auto">
          <a:xfrm>
            <a:off x="4038600" y="3352800"/>
            <a:ext cx="1752600" cy="1600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44036" name="Oval 3">
            <a:extLst>
              <a:ext uri="{FF2B5EF4-FFF2-40B4-BE49-F238E27FC236}">
                <a16:creationId xmlns:a16="http://schemas.microsoft.com/office/drawing/2014/main" id="{7123A9F3-B3F0-CA33-9D40-A3732FF8772A}"/>
              </a:ext>
            </a:extLst>
          </p:cNvPr>
          <p:cNvSpPr>
            <a:spLocks noChangeArrowheads="1"/>
          </p:cNvSpPr>
          <p:nvPr/>
        </p:nvSpPr>
        <p:spPr bwMode="auto">
          <a:xfrm>
            <a:off x="457200" y="3048000"/>
            <a:ext cx="8458200" cy="2895600"/>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5364" name="Oval 4">
            <a:extLst>
              <a:ext uri="{FF2B5EF4-FFF2-40B4-BE49-F238E27FC236}">
                <a16:creationId xmlns:a16="http://schemas.microsoft.com/office/drawing/2014/main" id="{9E50A208-2582-4045-15B8-DF404205EFB6}"/>
              </a:ext>
            </a:extLst>
          </p:cNvPr>
          <p:cNvSpPr>
            <a:spLocks noChangeArrowheads="1"/>
          </p:cNvSpPr>
          <p:nvPr/>
        </p:nvSpPr>
        <p:spPr bwMode="auto">
          <a:xfrm>
            <a:off x="4419600" y="4572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44038" name="Oval 5">
            <a:extLst>
              <a:ext uri="{FF2B5EF4-FFF2-40B4-BE49-F238E27FC236}">
                <a16:creationId xmlns:a16="http://schemas.microsoft.com/office/drawing/2014/main" id="{DE796F16-F083-C6E8-DADA-1B79036B3612}"/>
              </a:ext>
            </a:extLst>
          </p:cNvPr>
          <p:cNvSpPr>
            <a:spLocks noChangeArrowheads="1"/>
          </p:cNvSpPr>
          <p:nvPr/>
        </p:nvSpPr>
        <p:spPr bwMode="auto">
          <a:xfrm>
            <a:off x="228600" y="152400"/>
            <a:ext cx="1752600" cy="1600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4039" name="Oval 6">
            <a:extLst>
              <a:ext uri="{FF2B5EF4-FFF2-40B4-BE49-F238E27FC236}">
                <a16:creationId xmlns:a16="http://schemas.microsoft.com/office/drawing/2014/main" id="{59716FB8-012B-47CD-0917-D1D8664AEAD4}"/>
              </a:ext>
            </a:extLst>
          </p:cNvPr>
          <p:cNvSpPr>
            <a:spLocks noChangeArrowheads="1"/>
          </p:cNvSpPr>
          <p:nvPr/>
        </p:nvSpPr>
        <p:spPr bwMode="auto">
          <a:xfrm>
            <a:off x="3657600" y="152400"/>
            <a:ext cx="1752600" cy="1600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44040" name="Oval 7">
            <a:extLst>
              <a:ext uri="{FF2B5EF4-FFF2-40B4-BE49-F238E27FC236}">
                <a16:creationId xmlns:a16="http://schemas.microsoft.com/office/drawing/2014/main" id="{E8EDF616-9889-0270-CA01-3B0E8CAD75CD}"/>
              </a:ext>
            </a:extLst>
          </p:cNvPr>
          <p:cNvSpPr>
            <a:spLocks noChangeArrowheads="1"/>
          </p:cNvSpPr>
          <p:nvPr/>
        </p:nvSpPr>
        <p:spPr bwMode="auto">
          <a:xfrm>
            <a:off x="3886200" y="3429000"/>
            <a:ext cx="1752600" cy="1600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4041" name="Oval 8">
            <a:extLst>
              <a:ext uri="{FF2B5EF4-FFF2-40B4-BE49-F238E27FC236}">
                <a16:creationId xmlns:a16="http://schemas.microsoft.com/office/drawing/2014/main" id="{E14A7FE5-924A-BDCD-7F36-4BC0DFBAE9A8}"/>
              </a:ext>
            </a:extLst>
          </p:cNvPr>
          <p:cNvSpPr>
            <a:spLocks noChangeArrowheads="1"/>
          </p:cNvSpPr>
          <p:nvPr/>
        </p:nvSpPr>
        <p:spPr bwMode="auto">
          <a:xfrm>
            <a:off x="7772400" y="838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44042" name="Text Box 9">
            <a:extLst>
              <a:ext uri="{FF2B5EF4-FFF2-40B4-BE49-F238E27FC236}">
                <a16:creationId xmlns:a16="http://schemas.microsoft.com/office/drawing/2014/main" id="{96F35645-39D6-762D-1CC0-6AF1C26B2DF4}"/>
              </a:ext>
            </a:extLst>
          </p:cNvPr>
          <p:cNvSpPr txBox="1">
            <a:spLocks noChangeArrowheads="1"/>
          </p:cNvSpPr>
          <p:nvPr/>
        </p:nvSpPr>
        <p:spPr bwMode="auto">
          <a:xfrm>
            <a:off x="268288" y="1600200"/>
            <a:ext cx="86725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a:solidFill>
                  <a:srgbClr val="FCF67A"/>
                </a:solidFill>
                <a:latin typeface="Verdana" panose="020B0604030504040204" pitchFamily="34" charset="0"/>
              </a:rPr>
              <a:t>Proton             Neutron          Electron</a:t>
            </a:r>
          </a:p>
        </p:txBody>
      </p:sp>
      <p:sp>
        <p:nvSpPr>
          <p:cNvPr id="15370" name="Rectangle 10">
            <a:extLst>
              <a:ext uri="{FF2B5EF4-FFF2-40B4-BE49-F238E27FC236}">
                <a16:creationId xmlns:a16="http://schemas.microsoft.com/office/drawing/2014/main" id="{34FFF1BE-D76C-8275-7C37-CDB74CEAFE32}"/>
              </a:ext>
            </a:extLst>
          </p:cNvPr>
          <p:cNvSpPr>
            <a:spLocks noChangeArrowheads="1"/>
          </p:cNvSpPr>
          <p:nvPr/>
        </p:nvSpPr>
        <p:spPr bwMode="auto">
          <a:xfrm>
            <a:off x="3276600" y="6096000"/>
            <a:ext cx="2663825" cy="762000"/>
          </a:xfrm>
          <a:prstGeom prst="rect">
            <a:avLst/>
          </a:prstGeom>
          <a:noFill/>
          <a:ln w="9525">
            <a:noFill/>
            <a:miter lim="800000"/>
            <a:headEnd/>
            <a:tailEnd/>
          </a:ln>
          <a:effectLst>
            <a:outerShdw dist="35921" dir="2700000" algn="ctr" rotWithShape="0">
              <a:srgbClr val="FF5050"/>
            </a:outerShdw>
          </a:effectLst>
        </p:spPr>
        <p:txBody>
          <a:bodyPr wrap="none">
            <a:spAutoFit/>
          </a:bodyPr>
          <a:lstStyle/>
          <a:p>
            <a:pPr algn="l">
              <a:defRPr/>
            </a:pPr>
            <a:r>
              <a:rPr lang="en-US" sz="4400" b="1">
                <a:solidFill>
                  <a:srgbClr val="FCF67A"/>
                </a:solidFill>
                <a:latin typeface="Myriad Web" pitchFamily="34" charset="0"/>
              </a:rPr>
              <a:t>The Atom</a:t>
            </a:r>
          </a:p>
        </p:txBody>
      </p:sp>
      <p:sp>
        <p:nvSpPr>
          <p:cNvPr id="15372" name="Text Box 12">
            <a:extLst>
              <a:ext uri="{FF2B5EF4-FFF2-40B4-BE49-F238E27FC236}">
                <a16:creationId xmlns:a16="http://schemas.microsoft.com/office/drawing/2014/main" id="{006ED878-9D27-B8C1-CFA2-021E63476C14}"/>
              </a:ext>
            </a:extLst>
          </p:cNvPr>
          <p:cNvSpPr txBox="1">
            <a:spLocks noChangeArrowheads="1"/>
          </p:cNvSpPr>
          <p:nvPr/>
        </p:nvSpPr>
        <p:spPr bwMode="auto">
          <a:xfrm>
            <a:off x="1295400" y="4114800"/>
            <a:ext cx="1962150" cy="641350"/>
          </a:xfrm>
          <a:prstGeom prst="rect">
            <a:avLst/>
          </a:prstGeom>
          <a:noFill/>
          <a:ln w="9525">
            <a:noFill/>
            <a:miter lim="800000"/>
            <a:headEnd/>
            <a:tailEnd/>
          </a:ln>
          <a:effectLst>
            <a:outerShdw dist="35921" dir="2700000" algn="ctr" rotWithShape="0">
              <a:srgbClr val="FF2929"/>
            </a:outerShdw>
          </a:effectLst>
        </p:spPr>
        <p:txBody>
          <a:bodyPr wrap="none">
            <a:spAutoFit/>
          </a:bodyPr>
          <a:lstStyle/>
          <a:p>
            <a:pPr algn="l">
              <a:defRPr/>
            </a:pPr>
            <a:r>
              <a:rPr lang="en-US" sz="3600" b="1">
                <a:solidFill>
                  <a:srgbClr val="FFFF00"/>
                </a:solidFill>
              </a:rPr>
              <a:t>Nucleus</a:t>
            </a:r>
          </a:p>
        </p:txBody>
      </p:sp>
      <p:sp>
        <p:nvSpPr>
          <p:cNvPr id="15376" name="Text Box 16">
            <a:extLst>
              <a:ext uri="{FF2B5EF4-FFF2-40B4-BE49-F238E27FC236}">
                <a16:creationId xmlns:a16="http://schemas.microsoft.com/office/drawing/2014/main" id="{D28E90AF-AF60-6659-326B-2FFD1B9DE6AC}"/>
              </a:ext>
            </a:extLst>
          </p:cNvPr>
          <p:cNvSpPr txBox="1">
            <a:spLocks noChangeArrowheads="1"/>
          </p:cNvSpPr>
          <p:nvPr/>
        </p:nvSpPr>
        <p:spPr bwMode="auto">
          <a:xfrm>
            <a:off x="1700213" y="2362200"/>
            <a:ext cx="6529387" cy="641350"/>
          </a:xfrm>
          <a:prstGeom prst="rect">
            <a:avLst/>
          </a:prstGeom>
          <a:noFill/>
          <a:ln w="9525">
            <a:noFill/>
            <a:miter lim="800000"/>
            <a:headEnd/>
            <a:tailEnd/>
          </a:ln>
          <a:effectLst>
            <a:outerShdw dist="35921" dir="2700000" algn="ctr" rotWithShape="0">
              <a:srgbClr val="FF2929"/>
            </a:outerShdw>
          </a:effectLst>
        </p:spPr>
        <p:txBody>
          <a:bodyPr wrap="none">
            <a:spAutoFit/>
          </a:bodyPr>
          <a:lstStyle/>
          <a:p>
            <a:pPr algn="l">
              <a:defRPr/>
            </a:pPr>
            <a:r>
              <a:rPr lang="en-US" sz="3600" b="1">
                <a:solidFill>
                  <a:srgbClr val="FFE101"/>
                </a:solidFill>
                <a:latin typeface="Book Antiqua" pitchFamily="18" charset="0"/>
              </a:rPr>
              <a:t>Electron  shell / Electron cloud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childTnLst>
                                    <p:animMotion origin="layout" path="M -0.01493 0.19884 C -0.03229 0.1956 -0.04965 0.19259 -0.08003 0.18727 C -0.11042 0.18195 -0.16128 0.17662 -0.19757 0.16736 C -0.23385 0.1581 -0.26823 0.14491 -0.29757 0.13218 C -0.32691 0.11945 -0.35278 0.10695 -0.37378 0.09051 C -0.39479 0.07408 -0.41302 0.05278 -0.42378 0.03403 C -0.43455 0.01528 -0.43941 -0.00509 -0.43872 -0.02268 C -0.43802 -0.04028 -0.43142 -0.05347 -0.41997 -0.07106 C -0.40851 -0.08866 -0.39219 -0.11065 -0.36997 -0.12778 C -0.34774 -0.14491 -0.31858 -0.16134 -0.28628 -0.1743 C -0.25399 -0.18727 -0.22326 -0.19768 -0.17622 -0.20602 C -0.12917 -0.21435 -0.05729 -0.22176 -0.00382 -0.2243 C 0.04965 -0.22685 0.09219 -0.22778 0.14497 -0.22106 C 0.19774 -0.21435 0.27188 -0.19676 0.3125 -0.18449 C 0.35313 -0.17222 0.37031 -0.15833 0.38872 -0.14768 C 0.40712 -0.13703 0.41302 -0.1287 0.42257 -0.12106 C 0.43212 -0.11342 0.43872 -0.10903 0.44618 -0.10116 C 0.45365 -0.09328 0.46215 -0.08264 0.46753 -0.0743 C 0.47292 -0.06597 0.47552 -0.06134 0.47882 -0.05116 C 0.48212 -0.04097 0.48785 -0.02685 0.4875 -0.01273 C 0.48715 0.00139 0.48559 0.01829 0.47622 0.03403 C 0.46684 0.04977 0.45104 0.06667 0.43125 0.08218 C 0.41146 0.09769 0.38438 0.11343 0.35747 0.12732 C 0.33056 0.14121 0.30347 0.15556 0.26997 0.16551 C 0.23646 0.17547 0.18872 0.18264 0.15625 0.18727 C 0.12378 0.1919 0.09878 0.19213 0.075 0.19398 C 0.05122 0.19584 0.02656 0.19769 0.01372 0.19861 " pathEditMode="relative" rAng="0" ptsTypes="aaaaaaaaaaaaaaaaaaaaaaaaaaa">
                                      <p:cBhvr>
                                        <p:cTn id="6" dur="2000" fill="hold"/>
                                        <p:tgtEl>
                                          <p:spTgt spid="15364"/>
                                        </p:tgtEl>
                                        <p:attrNameLst>
                                          <p:attrName>ppt_x</p:attrName>
                                          <p:attrName>ppt_y</p:attrName>
                                        </p:attrNameLst>
                                      </p:cBhvr>
                                      <p:rCtr x="3906" y="-2134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5375"/>
                                        </p:tgtEl>
                                        <p:attrNameLst>
                                          <p:attrName>style.visibility</p:attrName>
                                        </p:attrNameLst>
                                      </p:cBhvr>
                                      <p:to>
                                        <p:strVal val="visible"/>
                                      </p:to>
                                    </p:set>
                                    <p:animEffect transition="in" filter="dissolve">
                                      <p:cBhvr>
                                        <p:cTn id="11" dur="500"/>
                                        <p:tgtEl>
                                          <p:spTgt spid="15375"/>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15376"/>
                                        </p:tgtEl>
                                        <p:attrNameLst>
                                          <p:attrName>style.visibility</p:attrName>
                                        </p:attrNameLst>
                                      </p:cBhvr>
                                      <p:to>
                                        <p:strVal val="visible"/>
                                      </p:to>
                                    </p:set>
                                    <p:animEffect transition="in" filter="dissolve">
                                      <p:cBhvr>
                                        <p:cTn id="15" dur="500"/>
                                        <p:tgtEl>
                                          <p:spTgt spid="1537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nodeType="clickEffect">
                                  <p:stCondLst>
                                    <p:cond delay="0"/>
                                  </p:stCondLst>
                                  <p:childTnLst>
                                    <p:animScale>
                                      <p:cBhvr>
                                        <p:cTn id="19" dur="2000" fill="hold"/>
                                        <p:tgtEl>
                                          <p:spTgt spid="15375"/>
                                        </p:tgtEl>
                                      </p:cBhvr>
                                      <p:by x="45000" y="45000"/>
                                    </p:animScale>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5372"/>
                                        </p:tgtEl>
                                        <p:attrNameLst>
                                          <p:attrName>style.visibility</p:attrName>
                                        </p:attrNameLst>
                                      </p:cBhvr>
                                      <p:to>
                                        <p:strVal val="visible"/>
                                      </p:to>
                                    </p:set>
                                    <p:animEffect transition="in" filter="dissolve">
                                      <p:cBhvr>
                                        <p:cTn id="23"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animBg="1"/>
      <p:bldP spid="15375" grpId="1" animBg="1"/>
      <p:bldP spid="15364" grpId="0" animBg="1"/>
      <p:bldP spid="15372" grpId="0"/>
      <p:bldP spid="1537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Oval 2">
            <a:extLst>
              <a:ext uri="{FF2B5EF4-FFF2-40B4-BE49-F238E27FC236}">
                <a16:creationId xmlns:a16="http://schemas.microsoft.com/office/drawing/2014/main" id="{62771E9C-3CDC-C622-BBBA-4C05CB4505A5}"/>
              </a:ext>
            </a:extLst>
          </p:cNvPr>
          <p:cNvSpPr>
            <a:spLocks noChangeArrowheads="1"/>
          </p:cNvSpPr>
          <p:nvPr/>
        </p:nvSpPr>
        <p:spPr bwMode="auto">
          <a:xfrm>
            <a:off x="533400" y="3048000"/>
            <a:ext cx="8458200" cy="2895600"/>
          </a:xfrm>
          <a:prstGeom prst="ellipse">
            <a:avLst/>
          </a:prstGeom>
          <a:noFill/>
          <a:ln w="60325">
            <a:solidFill>
              <a:srgbClr val="FFE1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59" name="Oval 3">
            <a:extLst>
              <a:ext uri="{FF2B5EF4-FFF2-40B4-BE49-F238E27FC236}">
                <a16:creationId xmlns:a16="http://schemas.microsoft.com/office/drawing/2014/main" id="{2AE81314-BD79-0FE3-969B-F713FF6EAE62}"/>
              </a:ext>
            </a:extLst>
          </p:cNvPr>
          <p:cNvSpPr>
            <a:spLocks noChangeArrowheads="1"/>
          </p:cNvSpPr>
          <p:nvPr/>
        </p:nvSpPr>
        <p:spPr bwMode="auto">
          <a:xfrm>
            <a:off x="4038600" y="3352800"/>
            <a:ext cx="1752600" cy="1600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45060" name="Oval 4">
            <a:extLst>
              <a:ext uri="{FF2B5EF4-FFF2-40B4-BE49-F238E27FC236}">
                <a16:creationId xmlns:a16="http://schemas.microsoft.com/office/drawing/2014/main" id="{79206E4F-DFB0-5335-2223-82A4D8AA0CBE}"/>
              </a:ext>
            </a:extLst>
          </p:cNvPr>
          <p:cNvSpPr>
            <a:spLocks noChangeArrowheads="1"/>
          </p:cNvSpPr>
          <p:nvPr/>
        </p:nvSpPr>
        <p:spPr bwMode="auto">
          <a:xfrm>
            <a:off x="457200" y="3048000"/>
            <a:ext cx="8458200" cy="2895600"/>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5061" name="Oval 5">
            <a:extLst>
              <a:ext uri="{FF2B5EF4-FFF2-40B4-BE49-F238E27FC236}">
                <a16:creationId xmlns:a16="http://schemas.microsoft.com/office/drawing/2014/main" id="{D81B4D7E-0BF5-77E4-F5D3-3255A94F12EE}"/>
              </a:ext>
            </a:extLst>
          </p:cNvPr>
          <p:cNvSpPr>
            <a:spLocks noChangeArrowheads="1"/>
          </p:cNvSpPr>
          <p:nvPr/>
        </p:nvSpPr>
        <p:spPr bwMode="auto">
          <a:xfrm>
            <a:off x="4419600" y="4572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45062" name="Oval 8">
            <a:extLst>
              <a:ext uri="{FF2B5EF4-FFF2-40B4-BE49-F238E27FC236}">
                <a16:creationId xmlns:a16="http://schemas.microsoft.com/office/drawing/2014/main" id="{FBA4729F-1B8C-3D4B-902B-B088B87C5E0E}"/>
              </a:ext>
            </a:extLst>
          </p:cNvPr>
          <p:cNvSpPr>
            <a:spLocks noChangeArrowheads="1"/>
          </p:cNvSpPr>
          <p:nvPr/>
        </p:nvSpPr>
        <p:spPr bwMode="auto">
          <a:xfrm>
            <a:off x="3886200" y="3429000"/>
            <a:ext cx="1752600" cy="1600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164875" name="Rectangle 11">
            <a:extLst>
              <a:ext uri="{FF2B5EF4-FFF2-40B4-BE49-F238E27FC236}">
                <a16:creationId xmlns:a16="http://schemas.microsoft.com/office/drawing/2014/main" id="{CA1F01D9-33B5-FAAD-361C-5A70BE8B5CF6}"/>
              </a:ext>
            </a:extLst>
          </p:cNvPr>
          <p:cNvSpPr>
            <a:spLocks noChangeArrowheads="1"/>
          </p:cNvSpPr>
          <p:nvPr/>
        </p:nvSpPr>
        <p:spPr bwMode="auto">
          <a:xfrm>
            <a:off x="3276600" y="6096000"/>
            <a:ext cx="2663825" cy="762000"/>
          </a:xfrm>
          <a:prstGeom prst="rect">
            <a:avLst/>
          </a:prstGeom>
          <a:noFill/>
          <a:ln w="9525">
            <a:noFill/>
            <a:miter lim="800000"/>
            <a:headEnd/>
            <a:tailEnd/>
          </a:ln>
          <a:effectLst>
            <a:outerShdw dist="35921" dir="2700000" algn="ctr" rotWithShape="0">
              <a:srgbClr val="FF5050"/>
            </a:outerShdw>
          </a:effectLst>
        </p:spPr>
        <p:txBody>
          <a:bodyPr wrap="none">
            <a:spAutoFit/>
          </a:bodyPr>
          <a:lstStyle/>
          <a:p>
            <a:pPr algn="l">
              <a:defRPr/>
            </a:pPr>
            <a:r>
              <a:rPr lang="en-US" sz="4400" b="1">
                <a:solidFill>
                  <a:srgbClr val="FCF67A"/>
                </a:solidFill>
                <a:latin typeface="Myriad Web" pitchFamily="34" charset="0"/>
              </a:rPr>
              <a:t>The Atom</a:t>
            </a:r>
          </a:p>
        </p:txBody>
      </p:sp>
      <p:sp>
        <p:nvSpPr>
          <p:cNvPr id="164876" name="Text Box 12">
            <a:extLst>
              <a:ext uri="{FF2B5EF4-FFF2-40B4-BE49-F238E27FC236}">
                <a16:creationId xmlns:a16="http://schemas.microsoft.com/office/drawing/2014/main" id="{92BDDF5B-CDA9-8FCD-8E23-E8DAB1438239}"/>
              </a:ext>
            </a:extLst>
          </p:cNvPr>
          <p:cNvSpPr txBox="1">
            <a:spLocks noChangeArrowheads="1"/>
          </p:cNvSpPr>
          <p:nvPr/>
        </p:nvSpPr>
        <p:spPr bwMode="auto">
          <a:xfrm>
            <a:off x="304800" y="3175"/>
            <a:ext cx="8018463" cy="2287588"/>
          </a:xfrm>
          <a:prstGeom prst="rect">
            <a:avLst/>
          </a:prstGeom>
          <a:noFill/>
          <a:ln w="9525">
            <a:noFill/>
            <a:miter lim="800000"/>
            <a:headEnd/>
            <a:tailEnd/>
          </a:ln>
          <a:effectLst>
            <a:outerShdw dist="35921" dir="2700000" algn="ctr" rotWithShape="0">
              <a:srgbClr val="FF2929"/>
            </a:outerShdw>
          </a:effectLst>
        </p:spPr>
        <p:txBody>
          <a:bodyPr wrap="none">
            <a:spAutoFit/>
          </a:bodyPr>
          <a:lstStyle/>
          <a:p>
            <a:pPr algn="l">
              <a:defRPr/>
            </a:pPr>
            <a:r>
              <a:rPr lang="en-US" sz="4800" b="1" u="sng">
                <a:solidFill>
                  <a:srgbClr val="FFFF00"/>
                </a:solidFill>
              </a:rPr>
              <a:t>Nucleus</a:t>
            </a:r>
          </a:p>
          <a:p>
            <a:pPr algn="l">
              <a:defRPr/>
            </a:pPr>
            <a:r>
              <a:rPr lang="en-US" sz="4800" b="1">
                <a:solidFill>
                  <a:srgbClr val="FFFF00"/>
                </a:solidFill>
              </a:rPr>
              <a:t>The center of the atom. </a:t>
            </a:r>
          </a:p>
          <a:p>
            <a:pPr algn="l">
              <a:defRPr/>
            </a:pPr>
            <a:r>
              <a:rPr lang="en-US" sz="4800" b="1">
                <a:solidFill>
                  <a:srgbClr val="FFFF00"/>
                </a:solidFill>
              </a:rPr>
              <a:t>(it has protons &amp; neutrons)</a:t>
            </a:r>
          </a:p>
        </p:txBody>
      </p:sp>
      <p:sp>
        <p:nvSpPr>
          <p:cNvPr id="164877" name="Text Box 13">
            <a:extLst>
              <a:ext uri="{FF2B5EF4-FFF2-40B4-BE49-F238E27FC236}">
                <a16:creationId xmlns:a16="http://schemas.microsoft.com/office/drawing/2014/main" id="{084292E2-B6FE-C175-5DB3-F2568CB7AB2A}"/>
              </a:ext>
            </a:extLst>
          </p:cNvPr>
          <p:cNvSpPr txBox="1">
            <a:spLocks noChangeArrowheads="1"/>
          </p:cNvSpPr>
          <p:nvPr/>
        </p:nvSpPr>
        <p:spPr bwMode="auto">
          <a:xfrm>
            <a:off x="1700213" y="2362200"/>
            <a:ext cx="6529387" cy="641350"/>
          </a:xfrm>
          <a:prstGeom prst="rect">
            <a:avLst/>
          </a:prstGeom>
          <a:noFill/>
          <a:ln w="9525">
            <a:noFill/>
            <a:miter lim="800000"/>
            <a:headEnd/>
            <a:tailEnd/>
          </a:ln>
          <a:effectLst>
            <a:outerShdw dist="35921" dir="2700000" algn="ctr" rotWithShape="0">
              <a:srgbClr val="FF2929"/>
            </a:outerShdw>
          </a:effectLst>
        </p:spPr>
        <p:txBody>
          <a:bodyPr wrap="none">
            <a:spAutoFit/>
          </a:bodyPr>
          <a:lstStyle/>
          <a:p>
            <a:pPr algn="l">
              <a:defRPr/>
            </a:pPr>
            <a:r>
              <a:rPr lang="en-US" sz="3600" b="1">
                <a:solidFill>
                  <a:srgbClr val="FFE101"/>
                </a:solidFill>
                <a:latin typeface="Book Antiqua" pitchFamily="18" charset="0"/>
              </a:rPr>
              <a:t>Electron  shell / Electron cloud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6" name="Oval 4">
            <a:extLst>
              <a:ext uri="{FF2B5EF4-FFF2-40B4-BE49-F238E27FC236}">
                <a16:creationId xmlns:a16="http://schemas.microsoft.com/office/drawing/2014/main" id="{81375719-5956-5D03-E422-2DC74C763B1D}"/>
              </a:ext>
            </a:extLst>
          </p:cNvPr>
          <p:cNvSpPr>
            <a:spLocks noChangeArrowheads="1"/>
          </p:cNvSpPr>
          <p:nvPr/>
        </p:nvSpPr>
        <p:spPr bwMode="auto">
          <a:xfrm>
            <a:off x="4343400" y="4572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46083" name="Oval 2">
            <a:extLst>
              <a:ext uri="{FF2B5EF4-FFF2-40B4-BE49-F238E27FC236}">
                <a16:creationId xmlns:a16="http://schemas.microsoft.com/office/drawing/2014/main" id="{37B2E598-789F-09D2-1A04-DBDD22927A29}"/>
              </a:ext>
            </a:extLst>
          </p:cNvPr>
          <p:cNvSpPr>
            <a:spLocks noChangeArrowheads="1"/>
          </p:cNvSpPr>
          <p:nvPr/>
        </p:nvSpPr>
        <p:spPr bwMode="auto">
          <a:xfrm>
            <a:off x="6934200" y="5029200"/>
            <a:ext cx="685800" cy="7620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46084" name="Oval 5">
            <a:extLst>
              <a:ext uri="{FF2B5EF4-FFF2-40B4-BE49-F238E27FC236}">
                <a16:creationId xmlns:a16="http://schemas.microsoft.com/office/drawing/2014/main" id="{4E99630B-7944-8851-722E-CFDA11BD61B3}"/>
              </a:ext>
            </a:extLst>
          </p:cNvPr>
          <p:cNvSpPr>
            <a:spLocks noChangeArrowheads="1"/>
          </p:cNvSpPr>
          <p:nvPr/>
        </p:nvSpPr>
        <p:spPr bwMode="auto">
          <a:xfrm>
            <a:off x="2438400" y="152400"/>
            <a:ext cx="1752600" cy="1600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6085" name="Oval 6">
            <a:extLst>
              <a:ext uri="{FF2B5EF4-FFF2-40B4-BE49-F238E27FC236}">
                <a16:creationId xmlns:a16="http://schemas.microsoft.com/office/drawing/2014/main" id="{DC2F9D87-AFC8-2192-BA1E-F23302B1165C}"/>
              </a:ext>
            </a:extLst>
          </p:cNvPr>
          <p:cNvSpPr>
            <a:spLocks noChangeArrowheads="1"/>
          </p:cNvSpPr>
          <p:nvPr/>
        </p:nvSpPr>
        <p:spPr bwMode="auto">
          <a:xfrm>
            <a:off x="4876800" y="152400"/>
            <a:ext cx="1752600" cy="1600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46086" name="Oval 7">
            <a:extLst>
              <a:ext uri="{FF2B5EF4-FFF2-40B4-BE49-F238E27FC236}">
                <a16:creationId xmlns:a16="http://schemas.microsoft.com/office/drawing/2014/main" id="{C0FF7AE9-FDE7-997D-D477-E1AD2A737C48}"/>
              </a:ext>
            </a:extLst>
          </p:cNvPr>
          <p:cNvSpPr>
            <a:spLocks noChangeArrowheads="1"/>
          </p:cNvSpPr>
          <p:nvPr/>
        </p:nvSpPr>
        <p:spPr bwMode="auto">
          <a:xfrm>
            <a:off x="6629400" y="5029200"/>
            <a:ext cx="838200" cy="838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6087" name="Oval 8">
            <a:extLst>
              <a:ext uri="{FF2B5EF4-FFF2-40B4-BE49-F238E27FC236}">
                <a16:creationId xmlns:a16="http://schemas.microsoft.com/office/drawing/2014/main" id="{E3AE146F-4D11-660D-0ADE-1D857552F0E0}"/>
              </a:ext>
            </a:extLst>
          </p:cNvPr>
          <p:cNvSpPr>
            <a:spLocks noChangeArrowheads="1"/>
          </p:cNvSpPr>
          <p:nvPr/>
        </p:nvSpPr>
        <p:spPr bwMode="auto">
          <a:xfrm>
            <a:off x="7848600" y="838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46088" name="Text Box 9">
            <a:extLst>
              <a:ext uri="{FF2B5EF4-FFF2-40B4-BE49-F238E27FC236}">
                <a16:creationId xmlns:a16="http://schemas.microsoft.com/office/drawing/2014/main" id="{D0ABC8AC-117F-9EAD-369F-4EF0FB115A70}"/>
              </a:ext>
            </a:extLst>
          </p:cNvPr>
          <p:cNvSpPr txBox="1">
            <a:spLocks noChangeArrowheads="1"/>
          </p:cNvSpPr>
          <p:nvPr/>
        </p:nvSpPr>
        <p:spPr bwMode="auto">
          <a:xfrm>
            <a:off x="152400" y="1600200"/>
            <a:ext cx="8991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000" b="1">
                <a:solidFill>
                  <a:srgbClr val="FCF67A"/>
                </a:solidFill>
                <a:latin typeface="Verdana" panose="020B0604030504040204" pitchFamily="34" charset="0"/>
              </a:rPr>
              <a:t>          </a:t>
            </a:r>
            <a:r>
              <a:rPr lang="en-US" altLang="en-US" sz="4000" b="1" u="sng">
                <a:solidFill>
                  <a:srgbClr val="FCF67A"/>
                </a:solidFill>
                <a:latin typeface="Verdana" panose="020B0604030504040204" pitchFamily="34" charset="0"/>
              </a:rPr>
              <a:t> </a:t>
            </a:r>
            <a:r>
              <a:rPr lang="en-US" altLang="en-US" sz="3600" b="1" u="sng">
                <a:solidFill>
                  <a:srgbClr val="FCF67A"/>
                </a:solidFill>
                <a:latin typeface="Verdana" panose="020B0604030504040204" pitchFamily="34" charset="0"/>
              </a:rPr>
              <a:t>Proton   Neutron  Electron</a:t>
            </a:r>
          </a:p>
          <a:p>
            <a:pPr algn="l" eaLnBrk="1" hangingPunct="1"/>
            <a:endParaRPr lang="en-US" altLang="en-US" sz="3600">
              <a:solidFill>
                <a:srgbClr val="FCF67A"/>
              </a:solidFill>
              <a:latin typeface="Verdana" panose="020B0604030504040204" pitchFamily="34" charset="0"/>
            </a:endParaRPr>
          </a:p>
          <a:p>
            <a:pPr algn="l" eaLnBrk="1" hangingPunct="1"/>
            <a:r>
              <a:rPr lang="en-US" altLang="en-US" sz="3600">
                <a:solidFill>
                  <a:srgbClr val="FCF67A"/>
                </a:solidFill>
                <a:latin typeface="Verdana" panose="020B0604030504040204" pitchFamily="34" charset="0"/>
              </a:rPr>
              <a:t>Mass    </a:t>
            </a:r>
            <a:r>
              <a:rPr lang="en-US" altLang="en-US" sz="4000">
                <a:solidFill>
                  <a:srgbClr val="FCF67A"/>
                </a:solidFill>
                <a:latin typeface="Verdana" panose="020B0604030504040204" pitchFamily="34" charset="0"/>
              </a:rPr>
              <a:t> 1 </a:t>
            </a:r>
            <a:r>
              <a:rPr lang="en-US" altLang="en-US" sz="3200">
                <a:solidFill>
                  <a:srgbClr val="FCF67A"/>
                </a:solidFill>
                <a:latin typeface="Verdana" panose="020B0604030504040204" pitchFamily="34" charset="0"/>
              </a:rPr>
              <a:t>dalton</a:t>
            </a:r>
            <a:r>
              <a:rPr lang="en-US" altLang="en-US" sz="4000">
                <a:solidFill>
                  <a:srgbClr val="FCF67A"/>
                </a:solidFill>
                <a:latin typeface="Verdana" panose="020B0604030504040204" pitchFamily="34" charset="0"/>
              </a:rPr>
              <a:t>   1 </a:t>
            </a:r>
            <a:r>
              <a:rPr lang="en-US" altLang="en-US" sz="3200">
                <a:solidFill>
                  <a:srgbClr val="FCF67A"/>
                </a:solidFill>
                <a:latin typeface="Verdana" panose="020B0604030504040204" pitchFamily="34" charset="0"/>
              </a:rPr>
              <a:t>dalton</a:t>
            </a:r>
            <a:r>
              <a:rPr lang="en-US" altLang="en-US" sz="4000">
                <a:solidFill>
                  <a:srgbClr val="FCF67A"/>
                </a:solidFill>
                <a:latin typeface="Verdana" panose="020B0604030504040204" pitchFamily="34" charset="0"/>
              </a:rPr>
              <a:t>     0.0005</a:t>
            </a:r>
          </a:p>
          <a:p>
            <a:pPr algn="l" eaLnBrk="1" hangingPunct="1"/>
            <a:endParaRPr lang="en-US" altLang="en-US" sz="4000">
              <a:solidFill>
                <a:srgbClr val="FCF67A"/>
              </a:solidFill>
              <a:latin typeface="Verdana" panose="020B0604030504040204" pitchFamily="34" charset="0"/>
            </a:endParaRPr>
          </a:p>
          <a:p>
            <a:pPr algn="l" eaLnBrk="1" hangingPunct="1"/>
            <a:r>
              <a:rPr lang="en-US" altLang="en-US" sz="3600">
                <a:solidFill>
                  <a:srgbClr val="FCF67A"/>
                </a:solidFill>
                <a:latin typeface="Verdana" panose="020B0604030504040204" pitchFamily="34" charset="0"/>
              </a:rPr>
              <a:t>Charge</a:t>
            </a:r>
            <a:r>
              <a:rPr lang="en-US" altLang="en-US" sz="4000">
                <a:solidFill>
                  <a:srgbClr val="FCF67A"/>
                </a:solidFill>
                <a:latin typeface="Verdana" panose="020B0604030504040204" pitchFamily="34" charset="0"/>
              </a:rPr>
              <a:t>   +1           0           -1</a:t>
            </a:r>
          </a:p>
        </p:txBody>
      </p:sp>
      <p:sp>
        <p:nvSpPr>
          <p:cNvPr id="46089" name="Line 11">
            <a:extLst>
              <a:ext uri="{FF2B5EF4-FFF2-40B4-BE49-F238E27FC236}">
                <a16:creationId xmlns:a16="http://schemas.microsoft.com/office/drawing/2014/main" id="{5D8F3778-1832-3541-1A1C-4E2FD7C2158C}"/>
              </a:ext>
            </a:extLst>
          </p:cNvPr>
          <p:cNvSpPr>
            <a:spLocks noChangeShapeType="1"/>
          </p:cNvSpPr>
          <p:nvPr/>
        </p:nvSpPr>
        <p:spPr bwMode="auto">
          <a:xfrm>
            <a:off x="2057400" y="2209800"/>
            <a:ext cx="0" cy="2819400"/>
          </a:xfrm>
          <a:prstGeom prst="line">
            <a:avLst/>
          </a:prstGeom>
          <a:noFill/>
          <a:ln w="76200">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090" name="Line 12">
            <a:extLst>
              <a:ext uri="{FF2B5EF4-FFF2-40B4-BE49-F238E27FC236}">
                <a16:creationId xmlns:a16="http://schemas.microsoft.com/office/drawing/2014/main" id="{17B8698F-4466-BCE9-F1F2-B00D2DA5F81E}"/>
              </a:ext>
            </a:extLst>
          </p:cNvPr>
          <p:cNvSpPr>
            <a:spLocks noChangeShapeType="1"/>
          </p:cNvSpPr>
          <p:nvPr/>
        </p:nvSpPr>
        <p:spPr bwMode="auto">
          <a:xfrm>
            <a:off x="4267200" y="2209800"/>
            <a:ext cx="0" cy="2819400"/>
          </a:xfrm>
          <a:prstGeom prst="line">
            <a:avLst/>
          </a:prstGeom>
          <a:noFill/>
          <a:ln w="76200">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091" name="Line 13">
            <a:extLst>
              <a:ext uri="{FF2B5EF4-FFF2-40B4-BE49-F238E27FC236}">
                <a16:creationId xmlns:a16="http://schemas.microsoft.com/office/drawing/2014/main" id="{363B76B8-CE15-5A2C-44AF-1F927882BCF0}"/>
              </a:ext>
            </a:extLst>
          </p:cNvPr>
          <p:cNvSpPr>
            <a:spLocks noChangeShapeType="1"/>
          </p:cNvSpPr>
          <p:nvPr/>
        </p:nvSpPr>
        <p:spPr bwMode="auto">
          <a:xfrm>
            <a:off x="6629400" y="2209800"/>
            <a:ext cx="0" cy="2819400"/>
          </a:xfrm>
          <a:prstGeom prst="line">
            <a:avLst/>
          </a:prstGeom>
          <a:noFill/>
          <a:ln w="76200">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092" name="Line 14">
            <a:extLst>
              <a:ext uri="{FF2B5EF4-FFF2-40B4-BE49-F238E27FC236}">
                <a16:creationId xmlns:a16="http://schemas.microsoft.com/office/drawing/2014/main" id="{A5954D3F-1DCC-7E68-3FF9-5E65C682BB20}"/>
              </a:ext>
            </a:extLst>
          </p:cNvPr>
          <p:cNvSpPr>
            <a:spLocks noChangeShapeType="1"/>
          </p:cNvSpPr>
          <p:nvPr/>
        </p:nvSpPr>
        <p:spPr bwMode="auto">
          <a:xfrm>
            <a:off x="2057400" y="3886200"/>
            <a:ext cx="7010400" cy="0"/>
          </a:xfrm>
          <a:prstGeom prst="line">
            <a:avLst/>
          </a:prstGeom>
          <a:noFill/>
          <a:ln w="76200">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7" name="Rectangle 15">
            <a:extLst>
              <a:ext uri="{FF2B5EF4-FFF2-40B4-BE49-F238E27FC236}">
                <a16:creationId xmlns:a16="http://schemas.microsoft.com/office/drawing/2014/main" id="{63F08CD1-5205-7EBC-72E9-39F7DDFB1453}"/>
              </a:ext>
            </a:extLst>
          </p:cNvPr>
          <p:cNvSpPr>
            <a:spLocks noChangeArrowheads="1"/>
          </p:cNvSpPr>
          <p:nvPr/>
        </p:nvSpPr>
        <p:spPr bwMode="auto">
          <a:xfrm>
            <a:off x="685800" y="5562600"/>
            <a:ext cx="4602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solidFill>
                  <a:srgbClr val="FCF67A"/>
                </a:solidFill>
              </a:rPr>
              <a:t>1 dalton = 1 a.m.u.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childTnLst>
                                    <p:animMotion origin="layout" path="M 0.28664 0.20078 C 0.28039 0.20009 0.2625 0.19755 0.24775 0.19593 C 0.23299 0.19431 0.21337 0.19338 0.19792 0.19107 C 0.18264 0.18876 0.16806 0.18552 0.15573 0.18251 C 0.14323 0.1795 0.1323 0.17626 0.12344 0.17233 C 0.11459 0.1684 0.10695 0.16308 0.10243 0.15845 C 0.09775 0.15359 0.09584 0.14874 0.09601 0.14434 C 0.09636 0.14018 0.09914 0.13694 0.104 0.13254 C 0.10886 0.12838 0.11563 0.12283 0.12518 0.11867 C 0.13455 0.1145 0.14688 0.11057 0.16042 0.10733 C 0.17414 0.10409 0.18716 0.10155 0.20695 0.0997 C 0.22691 0.09761 0.2573 0.09576 0.27986 0.09507 C 0.30243 0.09438 0.32049 0.09438 0.34289 0.096 C 0.36511 0.09761 0.39653 0.10178 0.41372 0.10479 C 0.43073 0.10779 0.43802 0.11126 0.44584 0.11381 C 0.45365 0.11635 0.45608 0.11843 0.46025 0.12028 C 0.46424 0.12213 0.46702 0.12329 0.47014 0.12514 C 0.47327 0.12722 0.47691 0.12977 0.47917 0.13185 C 0.48143 0.13393 0.48247 0.13486 0.48403 0.1374 C 0.48542 0.13995 0.48785 0.14342 0.48768 0.14689 C 0.4875 0.15036 0.48681 0.15452 0.48282 0.15845 C 0.47882 0.16215 0.47223 0.16655 0.46389 0.17025 C 0.45539 0.17418 0.4441 0.17788 0.43264 0.18135 C 0.42118 0.18482 0.4099 0.18829 0.39566 0.19061 C 0.38143 0.19315 0.36129 0.19477 0.34757 0.19593 C 0.33386 0.19708 0.32327 0.19708 0.3132 0.19755 C 0.30313 0.19801 0.29271 0.19847 0.28733 0.1987 " pathEditMode="relative" rAng="0" ptsTypes="aaaaaaaaaaaaaaaaaaaaaaaaaaa">
                                      <p:cBhvr>
                                        <p:cTn id="6" dur="2000" fill="hold"/>
                                        <p:tgtEl>
                                          <p:spTgt spid="8196"/>
                                        </p:tgtEl>
                                        <p:attrNameLst>
                                          <p:attrName>ppt_x</p:attrName>
                                          <p:attrName>ppt_y</p:attrName>
                                        </p:attrNameLst>
                                      </p:cBhvr>
                                      <p:rCtr x="521" y="-5320"/>
                                    </p:animMotion>
                                  </p:childTnLst>
                                </p:cTn>
                              </p:par>
                            </p:childTnLst>
                          </p:cTn>
                        </p:par>
                        <p:par>
                          <p:cTn id="7" fill="hold" nodeType="afterGroup">
                            <p:stCondLst>
                              <p:cond delay="2000"/>
                            </p:stCondLst>
                            <p:childTnLst>
                              <p:par>
                                <p:cTn id="8" presetID="34" presetClass="entr" presetSubtype="0" fill="hold" nodeType="afterEffect">
                                  <p:stCondLst>
                                    <p:cond delay="0"/>
                                  </p:stCondLst>
                                  <p:iterate type="lt">
                                    <p:tmPct val="0"/>
                                  </p:iterate>
                                  <p:childTnLst>
                                    <p:set>
                                      <p:cBhvr>
                                        <p:cTn id="9" dur="1" fill="hold">
                                          <p:stCondLst>
                                            <p:cond delay="0"/>
                                          </p:stCondLst>
                                        </p:cTn>
                                        <p:tgtEl>
                                          <p:spTgt spid="8207"/>
                                        </p:tgtEl>
                                        <p:attrNameLst>
                                          <p:attrName>style.visibility</p:attrName>
                                        </p:attrNameLst>
                                      </p:cBhvr>
                                      <p:to>
                                        <p:strVal val="visible"/>
                                      </p:to>
                                    </p:set>
                                    <p:anim from="(-#ppt_w/2)" to="(#ppt_x)" calcmode="lin" valueType="num">
                                      <p:cBhvr>
                                        <p:cTn id="10" dur="600" fill="hold">
                                          <p:stCondLst>
                                            <p:cond delay="0"/>
                                          </p:stCondLst>
                                        </p:cTn>
                                        <p:tgtEl>
                                          <p:spTgt spid="8207"/>
                                        </p:tgtEl>
                                        <p:attrNameLst>
                                          <p:attrName>ppt_x</p:attrName>
                                        </p:attrNameLst>
                                      </p:cBhvr>
                                    </p:anim>
                                    <p:anim from="0" to="-1.0" calcmode="lin" valueType="num">
                                      <p:cBhvr>
                                        <p:cTn id="11" dur="200" decel="50000" autoRev="1" fill="hold">
                                          <p:stCondLst>
                                            <p:cond delay="600"/>
                                          </p:stCondLst>
                                        </p:cTn>
                                        <p:tgtEl>
                                          <p:spTgt spid="8207"/>
                                        </p:tgtEl>
                                        <p:attrNameLst>
                                          <p:attrName>xshear</p:attrName>
                                        </p:attrNameLst>
                                      </p:cBhvr>
                                    </p:anim>
                                    <p:animScale>
                                      <p:cBhvr>
                                        <p:cTn id="12" dur="200" decel="100000" autoRev="1" fill="hold">
                                          <p:stCondLst>
                                            <p:cond delay="600"/>
                                          </p:stCondLst>
                                        </p:cTn>
                                        <p:tgtEl>
                                          <p:spTgt spid="8207"/>
                                        </p:tgtEl>
                                      </p:cBhvr>
                                      <p:from x="100000" y="100000"/>
                                      <p:to x="80000" y="100000"/>
                                    </p:animScale>
                                    <p:anim by="(#ppt_h/3+#ppt_w*0.1)" calcmode="lin" valueType="num">
                                      <p:cBhvr additive="sum">
                                        <p:cTn id="13" dur="200" decel="100000" autoRev="1" fill="hold">
                                          <p:stCondLst>
                                            <p:cond delay="600"/>
                                          </p:stCondLst>
                                        </p:cTn>
                                        <p:tgtEl>
                                          <p:spTgt spid="8207"/>
                                        </p:tgtEl>
                                        <p:attrNameLst>
                                          <p:attrName>ppt_x</p:attrName>
                                        </p:attrNameLst>
                                      </p:cBhvr>
                                    </p:anim>
                                  </p:childTnLst>
                                </p:cTn>
                              </p:par>
                            </p:childTnLst>
                          </p:cTn>
                        </p:par>
                        <p:par>
                          <p:cTn id="14" fill="hold" nodeType="afterGroup">
                            <p:stCondLst>
                              <p:cond delay="3000"/>
                            </p:stCondLst>
                            <p:childTnLst>
                              <p:par>
                                <p:cTn id="15" presetID="26" presetClass="emph" presetSubtype="0" repeatCount="4000" fill="hold" nodeType="afterEffect">
                                  <p:stCondLst>
                                    <p:cond delay="0"/>
                                  </p:stCondLst>
                                  <p:iterate type="lt">
                                    <p:tmPct val="0"/>
                                  </p:iterate>
                                  <p:childTnLst>
                                    <p:animEffect transition="out" filter="fade">
                                      <p:cBhvr>
                                        <p:cTn id="16" dur="500" tmFilter="0, 0; .2, .5; .8, .5; 1, 0"/>
                                        <p:tgtEl>
                                          <p:spTgt spid="8207"/>
                                        </p:tgtEl>
                                      </p:cBhvr>
                                    </p:animEffect>
                                    <p:animScale>
                                      <p:cBhvr>
                                        <p:cTn id="17" dur="250" autoRev="1" fill="hold"/>
                                        <p:tgtEl>
                                          <p:spTgt spid="8207"/>
                                        </p:tgtEl>
                                      </p:cBhvr>
                                      <p:by x="105000" y="105000"/>
                                    </p:animScale>
                                  </p:childTnLst>
                                </p:cTn>
                              </p:par>
                            </p:childTnLst>
                          </p:cTn>
                        </p:par>
                        <p:par>
                          <p:cTn id="18" fill="hold" nodeType="afterGroup">
                            <p:stCondLst>
                              <p:cond delay="5000"/>
                            </p:stCondLst>
                            <p:childTnLst>
                              <p:par>
                                <p:cTn id="19" presetID="60" presetClass="path" presetSubtype="0" accel="50000" decel="50000" fill="hold" nodeType="afterEffect">
                                  <p:stCondLst>
                                    <p:cond delay="0"/>
                                  </p:stCondLst>
                                  <p:iterate type="lt">
                                    <p:tmPct val="0"/>
                                  </p:iterate>
                                  <p:childTnLst>
                                    <p:animMotion origin="layout" path="M -0.08489 -0.00139 C -0.08368 0.02477 -0.0809 0.06157 -0.07014 0.06088 C -0.05451 0.06088 -0.05347 -0.06204 -0.03489 -0.06227 C -0.01823 -0.06227 -0.02708 0.04514 -0.01111 0.04467 C 0.00573 0.04467 -0.0033 -0.03333 0.01459 -0.03333 C 0.03056 -0.03333 0.0217 0.01921 0.03594 0.01921 C 0.04983 0.01921 0.04271 -0.02083 0.05521 -0.02083 C 0.06233 -0.02083 0.06285 -0.00996 0.06354 -0.00139 " pathEditMode="relative" rAng="0" ptsTypes="ffffffff">
                                      <p:cBhvr>
                                        <p:cTn id="20" dur="1000" fill="hold"/>
                                        <p:tgtEl>
                                          <p:spTgt spid="8207"/>
                                        </p:tgtEl>
                                        <p:attrNameLst>
                                          <p:attrName>ppt_x</p:attrName>
                                          <p:attrName>ppt_y</p:attrName>
                                        </p:attrNameLst>
                                      </p:cBhvr>
                                      <p:rCtr x="7413" y="93"/>
                                    </p:animMotion>
                                  </p:childTnLst>
                                </p:cTn>
                              </p:par>
                              <p:par>
                                <p:cTn id="21" presetID="3" presetClass="emph" presetSubtype="2" repeatCount="5000" accel="50000" decel="50000" autoRev="1" fill="hold" nodeType="withEffect">
                                  <p:stCondLst>
                                    <p:cond delay="0"/>
                                  </p:stCondLst>
                                  <p:iterate type="lt">
                                    <p:tmPct val="10000"/>
                                  </p:iterate>
                                  <p:childTnLst>
                                    <p:animClr clrSpc="rgb" dir="cw">
                                      <p:cBhvr override="childStyle">
                                        <p:cTn id="22" dur="1000" fill="hold"/>
                                        <p:tgtEl>
                                          <p:spTgt spid="820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207" grpId="0"/>
      <p:bldP spid="8207" grpId="1"/>
      <p:bldP spid="8207" grpId="2"/>
      <p:bldP spid="8207" grpId="3"/>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AutoShape 13">
            <a:extLst>
              <a:ext uri="{FF2B5EF4-FFF2-40B4-BE49-F238E27FC236}">
                <a16:creationId xmlns:a16="http://schemas.microsoft.com/office/drawing/2014/main" id="{94F52441-96E0-04AA-8045-08F0F7F4EBE1}"/>
              </a:ext>
            </a:extLst>
          </p:cNvPr>
          <p:cNvSpPr>
            <a:spLocks noChangeArrowheads="1"/>
          </p:cNvSpPr>
          <p:nvPr/>
        </p:nvSpPr>
        <p:spPr bwMode="auto">
          <a:xfrm>
            <a:off x="2209800" y="2286000"/>
            <a:ext cx="609600" cy="838200"/>
          </a:xfrm>
          <a:prstGeom prst="downArrow">
            <a:avLst>
              <a:gd name="adj1" fmla="val 50000"/>
              <a:gd name="adj2" fmla="val 34375"/>
            </a:avLst>
          </a:prstGeom>
          <a:gradFill rotWithShape="1">
            <a:gsLst>
              <a:gs pos="0">
                <a:srgbClr val="FFE101"/>
              </a:gs>
              <a:gs pos="100000">
                <a:srgbClr val="766800"/>
              </a:gs>
            </a:gsLst>
            <a:lin ang="18900000" scaled="1"/>
          </a:gradFill>
          <a:ln w="9525">
            <a:miter lim="800000"/>
            <a:headEnd/>
            <a:tailEnd/>
          </a:ln>
          <a:scene3d>
            <a:camera prst="legacyObliqueTopRight"/>
            <a:lightRig rig="legacyFlat2" dir="b"/>
          </a:scene3d>
          <a:sp3d extrusionH="430200" prstMaterial="legacyMetal">
            <a:bevelT w="13500" h="13500" prst="angle"/>
            <a:bevelB w="13500" h="13500" prst="angle"/>
            <a:extrusionClr>
              <a:srgbClr val="FFE101"/>
            </a:extrusionClr>
            <a:contourClr>
              <a:srgbClr val="FFE101"/>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7107" name="Oval 2">
            <a:extLst>
              <a:ext uri="{FF2B5EF4-FFF2-40B4-BE49-F238E27FC236}">
                <a16:creationId xmlns:a16="http://schemas.microsoft.com/office/drawing/2014/main" id="{B8EAC6D1-A7BA-16D8-DF58-BCDCA23A2FCF}"/>
              </a:ext>
            </a:extLst>
          </p:cNvPr>
          <p:cNvSpPr>
            <a:spLocks noChangeArrowheads="1"/>
          </p:cNvSpPr>
          <p:nvPr/>
        </p:nvSpPr>
        <p:spPr bwMode="auto">
          <a:xfrm>
            <a:off x="4038600" y="3505200"/>
            <a:ext cx="1752600" cy="1600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47108" name="Oval 3">
            <a:extLst>
              <a:ext uri="{FF2B5EF4-FFF2-40B4-BE49-F238E27FC236}">
                <a16:creationId xmlns:a16="http://schemas.microsoft.com/office/drawing/2014/main" id="{7025BCAB-3499-BCF1-2EF1-39154269D8AB}"/>
              </a:ext>
            </a:extLst>
          </p:cNvPr>
          <p:cNvSpPr>
            <a:spLocks noChangeArrowheads="1"/>
          </p:cNvSpPr>
          <p:nvPr/>
        </p:nvSpPr>
        <p:spPr bwMode="auto">
          <a:xfrm>
            <a:off x="457200" y="3048000"/>
            <a:ext cx="8458200" cy="2895600"/>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268" name="Oval 4">
            <a:extLst>
              <a:ext uri="{FF2B5EF4-FFF2-40B4-BE49-F238E27FC236}">
                <a16:creationId xmlns:a16="http://schemas.microsoft.com/office/drawing/2014/main" id="{B29303F8-5DD5-CC8C-D2F0-DD8EDBAEA737}"/>
              </a:ext>
            </a:extLst>
          </p:cNvPr>
          <p:cNvSpPr>
            <a:spLocks noChangeArrowheads="1"/>
          </p:cNvSpPr>
          <p:nvPr/>
        </p:nvSpPr>
        <p:spPr bwMode="auto">
          <a:xfrm>
            <a:off x="4419600" y="4572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47110" name="Oval 5">
            <a:extLst>
              <a:ext uri="{FF2B5EF4-FFF2-40B4-BE49-F238E27FC236}">
                <a16:creationId xmlns:a16="http://schemas.microsoft.com/office/drawing/2014/main" id="{7D24222E-9E33-8F62-DAA1-98841DC590A0}"/>
              </a:ext>
            </a:extLst>
          </p:cNvPr>
          <p:cNvSpPr>
            <a:spLocks noChangeArrowheads="1"/>
          </p:cNvSpPr>
          <p:nvPr/>
        </p:nvSpPr>
        <p:spPr bwMode="auto">
          <a:xfrm>
            <a:off x="4343400" y="152400"/>
            <a:ext cx="762000" cy="685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7111" name="Oval 6">
            <a:extLst>
              <a:ext uri="{FF2B5EF4-FFF2-40B4-BE49-F238E27FC236}">
                <a16:creationId xmlns:a16="http://schemas.microsoft.com/office/drawing/2014/main" id="{2C298375-4CAD-AC2D-C85A-939DD2BA7F5B}"/>
              </a:ext>
            </a:extLst>
          </p:cNvPr>
          <p:cNvSpPr>
            <a:spLocks noChangeArrowheads="1"/>
          </p:cNvSpPr>
          <p:nvPr/>
        </p:nvSpPr>
        <p:spPr bwMode="auto">
          <a:xfrm>
            <a:off x="6019800" y="152400"/>
            <a:ext cx="762000" cy="685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47112" name="Oval 7">
            <a:extLst>
              <a:ext uri="{FF2B5EF4-FFF2-40B4-BE49-F238E27FC236}">
                <a16:creationId xmlns:a16="http://schemas.microsoft.com/office/drawing/2014/main" id="{DD8A7522-C5B2-D00E-C4B8-76B20E82D0DB}"/>
              </a:ext>
            </a:extLst>
          </p:cNvPr>
          <p:cNvSpPr>
            <a:spLocks noChangeArrowheads="1"/>
          </p:cNvSpPr>
          <p:nvPr/>
        </p:nvSpPr>
        <p:spPr bwMode="auto">
          <a:xfrm>
            <a:off x="3886200" y="3581400"/>
            <a:ext cx="1752600" cy="1600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7113" name="Oval 8">
            <a:extLst>
              <a:ext uri="{FF2B5EF4-FFF2-40B4-BE49-F238E27FC236}">
                <a16:creationId xmlns:a16="http://schemas.microsoft.com/office/drawing/2014/main" id="{F054EB6E-F905-11CE-6148-DAAF5C88AE8C}"/>
              </a:ext>
            </a:extLst>
          </p:cNvPr>
          <p:cNvSpPr>
            <a:spLocks noChangeArrowheads="1"/>
          </p:cNvSpPr>
          <p:nvPr/>
        </p:nvSpPr>
        <p:spPr bwMode="auto">
          <a:xfrm>
            <a:off x="8001000" y="457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47114" name="Text Box 9">
            <a:extLst>
              <a:ext uri="{FF2B5EF4-FFF2-40B4-BE49-F238E27FC236}">
                <a16:creationId xmlns:a16="http://schemas.microsoft.com/office/drawing/2014/main" id="{2FBBD13A-57E4-E779-CF7C-3A8A4E67DA2B}"/>
              </a:ext>
            </a:extLst>
          </p:cNvPr>
          <p:cNvSpPr txBox="1">
            <a:spLocks noChangeArrowheads="1"/>
          </p:cNvSpPr>
          <p:nvPr/>
        </p:nvSpPr>
        <p:spPr bwMode="auto">
          <a:xfrm>
            <a:off x="3852863" y="762000"/>
            <a:ext cx="5291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2800" b="1">
                <a:solidFill>
                  <a:srgbClr val="FCF67A"/>
                </a:solidFill>
                <a:latin typeface="Verdana" panose="020B0604030504040204" pitchFamily="34" charset="0"/>
              </a:rPr>
              <a:t>Proton  Neutron  Electron</a:t>
            </a:r>
          </a:p>
        </p:txBody>
      </p:sp>
      <p:sp>
        <p:nvSpPr>
          <p:cNvPr id="47115" name="Rectangle 11">
            <a:extLst>
              <a:ext uri="{FF2B5EF4-FFF2-40B4-BE49-F238E27FC236}">
                <a16:creationId xmlns:a16="http://schemas.microsoft.com/office/drawing/2014/main" id="{30DD422A-5A67-C660-9241-0D82A177C8C2}"/>
              </a:ext>
            </a:extLst>
          </p:cNvPr>
          <p:cNvSpPr>
            <a:spLocks noChangeArrowheads="1"/>
          </p:cNvSpPr>
          <p:nvPr/>
        </p:nvSpPr>
        <p:spPr bwMode="auto">
          <a:xfrm>
            <a:off x="762000" y="1447800"/>
            <a:ext cx="784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u="sng">
                <a:solidFill>
                  <a:srgbClr val="FCF67A"/>
                </a:solidFill>
                <a:latin typeface="Verdana" panose="020B0604030504040204" pitchFamily="34" charset="0"/>
              </a:rPr>
              <a:t>S  orbital</a:t>
            </a:r>
            <a:r>
              <a:rPr lang="en-US" altLang="en-US" sz="3600" b="1">
                <a:solidFill>
                  <a:srgbClr val="FCF67A"/>
                </a:solidFill>
                <a:latin typeface="Verdana" panose="020B0604030504040204" pitchFamily="34" charset="0"/>
              </a:rPr>
              <a:t>    </a:t>
            </a:r>
            <a:r>
              <a:rPr lang="en-US" altLang="en-US" sz="2800" b="1">
                <a:solidFill>
                  <a:srgbClr val="FCF67A"/>
                </a:solidFill>
                <a:latin typeface="Verdana" panose="020B0604030504040204" pitchFamily="34" charset="0"/>
              </a:rPr>
              <a:t>(2 electrons maximum)</a:t>
            </a:r>
          </a:p>
        </p:txBody>
      </p:sp>
      <p:sp>
        <p:nvSpPr>
          <p:cNvPr id="11278" name="Oval 14">
            <a:extLst>
              <a:ext uri="{FF2B5EF4-FFF2-40B4-BE49-F238E27FC236}">
                <a16:creationId xmlns:a16="http://schemas.microsoft.com/office/drawing/2014/main" id="{0EBED16E-36CB-8771-8B8C-2BEA771DCC8F}"/>
              </a:ext>
            </a:extLst>
          </p:cNvPr>
          <p:cNvSpPr>
            <a:spLocks noChangeArrowheads="1"/>
          </p:cNvSpPr>
          <p:nvPr/>
        </p:nvSpPr>
        <p:spPr bwMode="auto">
          <a:xfrm>
            <a:off x="4648200" y="2971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childTnLst>
                                    <p:animMotion origin="layout" path="M -0.01493 0.19884 C -0.03229 0.1956 -0.04965 0.19259 -0.08003 0.18727 C -0.11042 0.18195 -0.16128 0.17662 -0.19757 0.16736 C -0.23385 0.1581 -0.26823 0.14491 -0.29757 0.13218 C -0.32691 0.11945 -0.35278 0.10695 -0.37378 0.09051 C -0.39479 0.07408 -0.41302 0.05278 -0.42378 0.03403 C -0.43455 0.01528 -0.43941 -0.00509 -0.43872 -0.02268 C -0.43802 -0.04028 -0.43142 -0.05347 -0.41997 -0.07106 C -0.40851 -0.08866 -0.39219 -0.11065 -0.36997 -0.12778 C -0.34774 -0.14491 -0.31858 -0.16134 -0.28628 -0.1743 C -0.25399 -0.18727 -0.22326 -0.19768 -0.17622 -0.20602 C -0.12917 -0.21435 -0.05729 -0.22176 -0.00382 -0.2243 C 0.04965 -0.22685 0.09219 -0.22778 0.14497 -0.22106 C 0.19774 -0.21435 0.27188 -0.19676 0.3125 -0.18449 C 0.35313 -0.17222 0.37031 -0.15833 0.38872 -0.14768 C 0.40712 -0.13703 0.41302 -0.1287 0.42257 -0.12106 C 0.43212 -0.11342 0.43872 -0.10903 0.44618 -0.10116 C 0.45365 -0.09328 0.46215 -0.08264 0.46753 -0.0743 C 0.47292 -0.06597 0.47552 -0.06134 0.47882 -0.05116 C 0.48212 -0.04097 0.48785 -0.02685 0.4875 -0.01273 C 0.48715 0.00139 0.48559 0.01829 0.47622 0.03403 C 0.46684 0.04977 0.45104 0.06667 0.43125 0.08218 C 0.41146 0.09769 0.38438 0.11343 0.35747 0.12732 C 0.33056 0.14121 0.30347 0.15556 0.26997 0.16551 C 0.23646 0.17547 0.18872 0.18264 0.15625 0.18727 C 0.12378 0.1919 0.09878 0.19213 0.075 0.19398 C 0.05122 0.19584 0.02656 0.19769 0.01372 0.19861 " pathEditMode="relative" rAng="0" ptsTypes="aaaaaaaaaaaaaaaaaaaaaaaaaaa">
                                      <p:cBhvr>
                                        <p:cTn id="6" dur="2000" fill="hold"/>
                                        <p:tgtEl>
                                          <p:spTgt spid="11268"/>
                                        </p:tgtEl>
                                        <p:attrNameLst>
                                          <p:attrName>ppt_x</p:attrName>
                                          <p:attrName>ppt_y</p:attrName>
                                        </p:attrNameLst>
                                      </p:cBhvr>
                                      <p:rCtr x="3906" y="-21343"/>
                                    </p:animMotion>
                                  </p:childTnLst>
                                </p:cTn>
                              </p:par>
                              <p:par>
                                <p:cTn id="7" presetID="0" presetClass="path" presetSubtype="0" repeatCount="indefinite" fill="hold" nodeType="withEffect">
                                  <p:stCondLst>
                                    <p:cond delay="0"/>
                                  </p:stCondLst>
                                  <p:childTnLst>
                                    <p:animMotion origin="layout" path="M 0.01441 0.00325 C 0.03142 0.00255 0.04878 0.00186 0.07135 0.00325 C 0.09427 0.00463 0.12743 0.00718 0.15121 0.01112 C 0.175 0.01505 0.19375 0.02176 0.21441 0.02709 C 0.23507 0.03241 0.25816 0.03774 0.275 0.04283 C 0.29184 0.04792 0.30416 0.05301 0.31545 0.05718 C 0.32673 0.06135 0.32986 0.06158 0.34288 0.06829 C 0.3559 0.075 0.38177 0.08774 0.39409 0.09676 C 0.40642 0.10579 0.4085 0.11227 0.41666 0.12223 C 0.42482 0.13218 0.43541 0.14399 0.44288 0.15718 C 0.45034 0.17037 0.45833 0.19051 0.46198 0.20162 C 0.46562 0.21274 0.4677 0.21112 0.46441 0.22385 C 0.46111 0.23658 0.45156 0.2632 0.44166 0.27778 C 0.43177 0.29237 0.41493 0.30232 0.40486 0.31112 C 0.39479 0.31991 0.40208 0.31829 0.38107 0.3301 C 0.36007 0.3419 0.30642 0.3713 0.27864 0.38264 C 0.25086 0.39399 0.2368 0.39352 0.21441 0.39838 C 0.19201 0.40325 0.1717 0.40764 0.14392 0.41112 C 0.11649 0.41459 0.07621 0.41737 0.04878 0.41899 C 0.02135 0.42061 0.0092 0.4213 -0.02014 0.42061 C -0.04948 0.41991 -0.08993 0.41945 -0.12726 0.41436 C -0.16476 0.40926 -0.21007 0.4 -0.24393 0.39051 C -0.27778 0.38102 -0.30348 0.36991 -0.33091 0.35718 C -0.35834 0.34445 -0.39132 0.32662 -0.40834 0.31436 C -0.42535 0.30209 -0.42483 0.29491 -0.43334 0.28403 C -0.44184 0.27315 -0.45434 0.26158 -0.45955 0.24931 C -0.46476 0.23704 -0.46389 0.21945 -0.46424 0.2095 C -0.46459 0.19954 -0.46459 0.19676 -0.46181 0.18889 C -0.45903 0.18102 -0.45313 0.17107 -0.44757 0.16181 C -0.44202 0.15255 -0.43646 0.14283 -0.42848 0.13334 C -0.42049 0.12385 -0.41389 0.11551 -0.4 0.10487 C -0.38611 0.09422 -0.36493 0.07987 -0.34514 0.06991 C -0.32535 0.05996 -0.3066 0.05301 -0.28091 0.04445 C -0.25521 0.03588 -0.21875 0.025 -0.19046 0.01899 C -0.16233 0.01297 -0.13473 0.01112 -0.11059 0.00787 C -0.08646 0.00463 -0.06355 0.00139 -0.04514 -4.44444E-6 C -0.02674 -0.00138 -0.01337 -0.00069 5.55556E-7 -4.44444E-6 " pathEditMode="relative" ptsTypes="aaaaaaaaaaaaaaaaaaaaaaaaaaaaaaaaaaaaA">
                                      <p:cBhvr>
                                        <p:cTn id="8" dur="2000" fill="hold"/>
                                        <p:tgtEl>
                                          <p:spTgt spid="1127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Freeform 24">
            <a:extLst>
              <a:ext uri="{FF2B5EF4-FFF2-40B4-BE49-F238E27FC236}">
                <a16:creationId xmlns:a16="http://schemas.microsoft.com/office/drawing/2014/main" id="{C443B90C-0B38-3E4F-0BF3-08DC1A766100}"/>
              </a:ext>
            </a:extLst>
          </p:cNvPr>
          <p:cNvSpPr>
            <a:spLocks/>
          </p:cNvSpPr>
          <p:nvPr/>
        </p:nvSpPr>
        <p:spPr bwMode="auto">
          <a:xfrm rot="10054861">
            <a:off x="4724400" y="3352800"/>
            <a:ext cx="889000" cy="604838"/>
          </a:xfrm>
          <a:custGeom>
            <a:avLst/>
            <a:gdLst>
              <a:gd name="T0" fmla="*/ 1400 w 1448"/>
              <a:gd name="T1" fmla="*/ 0 h 1392"/>
              <a:gd name="T2" fmla="*/ 680 w 1448"/>
              <a:gd name="T3" fmla="*/ 192 h 1392"/>
              <a:gd name="T4" fmla="*/ 104 w 1448"/>
              <a:gd name="T5" fmla="*/ 720 h 1392"/>
              <a:gd name="T6" fmla="*/ 104 w 1448"/>
              <a:gd name="T7" fmla="*/ 1248 h 1392"/>
              <a:gd name="T8" fmla="*/ 728 w 1448"/>
              <a:gd name="T9" fmla="*/ 1296 h 1392"/>
              <a:gd name="T10" fmla="*/ 1208 w 1448"/>
              <a:gd name="T11" fmla="*/ 672 h 1392"/>
              <a:gd name="T12" fmla="*/ 1448 w 1448"/>
              <a:gd name="T13" fmla="*/ 96 h 1392"/>
              <a:gd name="T14" fmla="*/ 0 60000 65536"/>
              <a:gd name="T15" fmla="*/ 0 60000 65536"/>
              <a:gd name="T16" fmla="*/ 0 60000 65536"/>
              <a:gd name="T17" fmla="*/ 0 60000 65536"/>
              <a:gd name="T18" fmla="*/ 0 60000 65536"/>
              <a:gd name="T19" fmla="*/ 0 60000 65536"/>
              <a:gd name="T20" fmla="*/ 0 60000 65536"/>
              <a:gd name="T21" fmla="*/ 0 w 1448"/>
              <a:gd name="T22" fmla="*/ 0 h 1392"/>
              <a:gd name="T23" fmla="*/ 1448 w 144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8" h="1392">
                <a:moveTo>
                  <a:pt x="1400" y="0"/>
                </a:moveTo>
                <a:cubicBezTo>
                  <a:pt x="1148" y="36"/>
                  <a:pt x="896" y="72"/>
                  <a:pt x="680" y="192"/>
                </a:cubicBezTo>
                <a:cubicBezTo>
                  <a:pt x="464" y="312"/>
                  <a:pt x="200" y="544"/>
                  <a:pt x="104" y="720"/>
                </a:cubicBezTo>
                <a:cubicBezTo>
                  <a:pt x="8" y="896"/>
                  <a:pt x="0" y="1152"/>
                  <a:pt x="104" y="1248"/>
                </a:cubicBezTo>
                <a:cubicBezTo>
                  <a:pt x="208" y="1344"/>
                  <a:pt x="544" y="1392"/>
                  <a:pt x="728" y="1296"/>
                </a:cubicBezTo>
                <a:cubicBezTo>
                  <a:pt x="912" y="1200"/>
                  <a:pt x="1088" y="872"/>
                  <a:pt x="1208" y="672"/>
                </a:cubicBezTo>
                <a:cubicBezTo>
                  <a:pt x="1328" y="472"/>
                  <a:pt x="1388" y="284"/>
                  <a:pt x="1448" y="96"/>
                </a:cubicBezTo>
              </a:path>
            </a:pathLst>
          </a:cu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8131" name="Freeform 13">
            <a:extLst>
              <a:ext uri="{FF2B5EF4-FFF2-40B4-BE49-F238E27FC236}">
                <a16:creationId xmlns:a16="http://schemas.microsoft.com/office/drawing/2014/main" id="{36BC1073-0B1A-2AA6-9596-1A856D5DEC20}"/>
              </a:ext>
            </a:extLst>
          </p:cNvPr>
          <p:cNvSpPr>
            <a:spLocks/>
          </p:cNvSpPr>
          <p:nvPr/>
        </p:nvSpPr>
        <p:spPr bwMode="auto">
          <a:xfrm rot="-318169">
            <a:off x="3822700" y="1524000"/>
            <a:ext cx="1739900" cy="5257800"/>
          </a:xfrm>
          <a:custGeom>
            <a:avLst/>
            <a:gdLst>
              <a:gd name="T0" fmla="*/ 816 w 1096"/>
              <a:gd name="T1" fmla="*/ 1768 h 2488"/>
              <a:gd name="T2" fmla="*/ 432 w 1096"/>
              <a:gd name="T3" fmla="*/ 1000 h 2488"/>
              <a:gd name="T4" fmla="*/ 192 w 1096"/>
              <a:gd name="T5" fmla="*/ 472 h 2488"/>
              <a:gd name="T6" fmla="*/ 432 w 1096"/>
              <a:gd name="T7" fmla="*/ 88 h 2488"/>
              <a:gd name="T8" fmla="*/ 768 w 1096"/>
              <a:gd name="T9" fmla="*/ 40 h 2488"/>
              <a:gd name="T10" fmla="*/ 1056 w 1096"/>
              <a:gd name="T11" fmla="*/ 328 h 2488"/>
              <a:gd name="T12" fmla="*/ 1008 w 1096"/>
              <a:gd name="T13" fmla="*/ 616 h 2488"/>
              <a:gd name="T14" fmla="*/ 816 w 1096"/>
              <a:gd name="T15" fmla="*/ 856 h 2488"/>
              <a:gd name="T16" fmla="*/ 432 w 1096"/>
              <a:gd name="T17" fmla="*/ 1336 h 2488"/>
              <a:gd name="T18" fmla="*/ 144 w 1096"/>
              <a:gd name="T19" fmla="*/ 1672 h 2488"/>
              <a:gd name="T20" fmla="*/ 0 w 1096"/>
              <a:gd name="T21" fmla="*/ 2008 h 2488"/>
              <a:gd name="T22" fmla="*/ 144 w 1096"/>
              <a:gd name="T23" fmla="*/ 2392 h 2488"/>
              <a:gd name="T24" fmla="*/ 528 w 1096"/>
              <a:gd name="T25" fmla="*/ 2488 h 2488"/>
              <a:gd name="T26" fmla="*/ 816 w 1096"/>
              <a:gd name="T27" fmla="*/ 2392 h 2488"/>
              <a:gd name="T28" fmla="*/ 912 w 1096"/>
              <a:gd name="T29" fmla="*/ 2104 h 2488"/>
              <a:gd name="T30" fmla="*/ 816 w 1096"/>
              <a:gd name="T31" fmla="*/ 1768 h 2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6"/>
              <a:gd name="T49" fmla="*/ 0 h 2488"/>
              <a:gd name="T50" fmla="*/ 1096 w 1096"/>
              <a:gd name="T51" fmla="*/ 2488 h 24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6" h="2488">
                <a:moveTo>
                  <a:pt x="816" y="1768"/>
                </a:moveTo>
                <a:cubicBezTo>
                  <a:pt x="736" y="1584"/>
                  <a:pt x="536" y="1216"/>
                  <a:pt x="432" y="1000"/>
                </a:cubicBezTo>
                <a:cubicBezTo>
                  <a:pt x="328" y="784"/>
                  <a:pt x="192" y="624"/>
                  <a:pt x="192" y="472"/>
                </a:cubicBezTo>
                <a:cubicBezTo>
                  <a:pt x="192" y="320"/>
                  <a:pt x="336" y="160"/>
                  <a:pt x="432" y="88"/>
                </a:cubicBezTo>
                <a:cubicBezTo>
                  <a:pt x="528" y="16"/>
                  <a:pt x="664" y="0"/>
                  <a:pt x="768" y="40"/>
                </a:cubicBezTo>
                <a:cubicBezTo>
                  <a:pt x="872" y="80"/>
                  <a:pt x="1016" y="232"/>
                  <a:pt x="1056" y="328"/>
                </a:cubicBezTo>
                <a:cubicBezTo>
                  <a:pt x="1096" y="424"/>
                  <a:pt x="1048" y="528"/>
                  <a:pt x="1008" y="616"/>
                </a:cubicBezTo>
                <a:cubicBezTo>
                  <a:pt x="968" y="704"/>
                  <a:pt x="912" y="736"/>
                  <a:pt x="816" y="856"/>
                </a:cubicBezTo>
                <a:cubicBezTo>
                  <a:pt x="720" y="976"/>
                  <a:pt x="544" y="1200"/>
                  <a:pt x="432" y="1336"/>
                </a:cubicBezTo>
                <a:cubicBezTo>
                  <a:pt x="320" y="1472"/>
                  <a:pt x="216" y="1560"/>
                  <a:pt x="144" y="1672"/>
                </a:cubicBezTo>
                <a:cubicBezTo>
                  <a:pt x="72" y="1784"/>
                  <a:pt x="0" y="1888"/>
                  <a:pt x="0" y="2008"/>
                </a:cubicBezTo>
                <a:cubicBezTo>
                  <a:pt x="0" y="2128"/>
                  <a:pt x="56" y="2312"/>
                  <a:pt x="144" y="2392"/>
                </a:cubicBezTo>
                <a:cubicBezTo>
                  <a:pt x="232" y="2472"/>
                  <a:pt x="416" y="2488"/>
                  <a:pt x="528" y="2488"/>
                </a:cubicBezTo>
                <a:cubicBezTo>
                  <a:pt x="640" y="2488"/>
                  <a:pt x="752" y="2456"/>
                  <a:pt x="816" y="2392"/>
                </a:cubicBezTo>
                <a:cubicBezTo>
                  <a:pt x="880" y="2328"/>
                  <a:pt x="912" y="2208"/>
                  <a:pt x="912" y="2104"/>
                </a:cubicBezTo>
                <a:cubicBezTo>
                  <a:pt x="912" y="2000"/>
                  <a:pt x="896" y="1952"/>
                  <a:pt x="816" y="1768"/>
                </a:cubicBezTo>
                <a:close/>
              </a:path>
            </a:pathLst>
          </a:custGeom>
          <a:noFill/>
          <a:ln w="6350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8132" name="Freeform 14">
            <a:extLst>
              <a:ext uri="{FF2B5EF4-FFF2-40B4-BE49-F238E27FC236}">
                <a16:creationId xmlns:a16="http://schemas.microsoft.com/office/drawing/2014/main" id="{80060DD2-26AA-9A4C-BD72-1F7E8AF77DF9}"/>
              </a:ext>
            </a:extLst>
          </p:cNvPr>
          <p:cNvSpPr>
            <a:spLocks/>
          </p:cNvSpPr>
          <p:nvPr/>
        </p:nvSpPr>
        <p:spPr bwMode="auto">
          <a:xfrm rot="5400000">
            <a:off x="4057650" y="742950"/>
            <a:ext cx="876300" cy="6705600"/>
          </a:xfrm>
          <a:custGeom>
            <a:avLst/>
            <a:gdLst>
              <a:gd name="T0" fmla="*/ 816 w 1096"/>
              <a:gd name="T1" fmla="*/ 1768 h 2488"/>
              <a:gd name="T2" fmla="*/ 432 w 1096"/>
              <a:gd name="T3" fmla="*/ 1000 h 2488"/>
              <a:gd name="T4" fmla="*/ 192 w 1096"/>
              <a:gd name="T5" fmla="*/ 472 h 2488"/>
              <a:gd name="T6" fmla="*/ 432 w 1096"/>
              <a:gd name="T7" fmla="*/ 88 h 2488"/>
              <a:gd name="T8" fmla="*/ 768 w 1096"/>
              <a:gd name="T9" fmla="*/ 40 h 2488"/>
              <a:gd name="T10" fmla="*/ 1056 w 1096"/>
              <a:gd name="T11" fmla="*/ 328 h 2488"/>
              <a:gd name="T12" fmla="*/ 1008 w 1096"/>
              <a:gd name="T13" fmla="*/ 616 h 2488"/>
              <a:gd name="T14" fmla="*/ 816 w 1096"/>
              <a:gd name="T15" fmla="*/ 856 h 2488"/>
              <a:gd name="T16" fmla="*/ 432 w 1096"/>
              <a:gd name="T17" fmla="*/ 1336 h 2488"/>
              <a:gd name="T18" fmla="*/ 144 w 1096"/>
              <a:gd name="T19" fmla="*/ 1672 h 2488"/>
              <a:gd name="T20" fmla="*/ 0 w 1096"/>
              <a:gd name="T21" fmla="*/ 2008 h 2488"/>
              <a:gd name="T22" fmla="*/ 144 w 1096"/>
              <a:gd name="T23" fmla="*/ 2392 h 2488"/>
              <a:gd name="T24" fmla="*/ 528 w 1096"/>
              <a:gd name="T25" fmla="*/ 2488 h 2488"/>
              <a:gd name="T26" fmla="*/ 816 w 1096"/>
              <a:gd name="T27" fmla="*/ 2392 h 2488"/>
              <a:gd name="T28" fmla="*/ 912 w 1096"/>
              <a:gd name="T29" fmla="*/ 2104 h 2488"/>
              <a:gd name="T30" fmla="*/ 816 w 1096"/>
              <a:gd name="T31" fmla="*/ 1768 h 2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6"/>
              <a:gd name="T49" fmla="*/ 0 h 2488"/>
              <a:gd name="T50" fmla="*/ 1096 w 1096"/>
              <a:gd name="T51" fmla="*/ 2488 h 24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6" h="2488">
                <a:moveTo>
                  <a:pt x="816" y="1768"/>
                </a:moveTo>
                <a:cubicBezTo>
                  <a:pt x="736" y="1584"/>
                  <a:pt x="536" y="1216"/>
                  <a:pt x="432" y="1000"/>
                </a:cubicBezTo>
                <a:cubicBezTo>
                  <a:pt x="328" y="784"/>
                  <a:pt x="192" y="624"/>
                  <a:pt x="192" y="472"/>
                </a:cubicBezTo>
                <a:cubicBezTo>
                  <a:pt x="192" y="320"/>
                  <a:pt x="336" y="160"/>
                  <a:pt x="432" y="88"/>
                </a:cubicBezTo>
                <a:cubicBezTo>
                  <a:pt x="528" y="16"/>
                  <a:pt x="664" y="0"/>
                  <a:pt x="768" y="40"/>
                </a:cubicBezTo>
                <a:cubicBezTo>
                  <a:pt x="872" y="80"/>
                  <a:pt x="1016" y="232"/>
                  <a:pt x="1056" y="328"/>
                </a:cubicBezTo>
                <a:cubicBezTo>
                  <a:pt x="1096" y="424"/>
                  <a:pt x="1048" y="528"/>
                  <a:pt x="1008" y="616"/>
                </a:cubicBezTo>
                <a:cubicBezTo>
                  <a:pt x="968" y="704"/>
                  <a:pt x="912" y="736"/>
                  <a:pt x="816" y="856"/>
                </a:cubicBezTo>
                <a:cubicBezTo>
                  <a:pt x="720" y="976"/>
                  <a:pt x="544" y="1200"/>
                  <a:pt x="432" y="1336"/>
                </a:cubicBezTo>
                <a:cubicBezTo>
                  <a:pt x="320" y="1472"/>
                  <a:pt x="216" y="1560"/>
                  <a:pt x="144" y="1672"/>
                </a:cubicBezTo>
                <a:cubicBezTo>
                  <a:pt x="72" y="1784"/>
                  <a:pt x="0" y="1888"/>
                  <a:pt x="0" y="2008"/>
                </a:cubicBezTo>
                <a:cubicBezTo>
                  <a:pt x="0" y="2128"/>
                  <a:pt x="56" y="2312"/>
                  <a:pt x="144" y="2392"/>
                </a:cubicBezTo>
                <a:cubicBezTo>
                  <a:pt x="232" y="2472"/>
                  <a:pt x="416" y="2488"/>
                  <a:pt x="528" y="2488"/>
                </a:cubicBezTo>
                <a:cubicBezTo>
                  <a:pt x="640" y="2488"/>
                  <a:pt x="752" y="2456"/>
                  <a:pt x="816" y="2392"/>
                </a:cubicBezTo>
                <a:cubicBezTo>
                  <a:pt x="880" y="2328"/>
                  <a:pt x="912" y="2208"/>
                  <a:pt x="912" y="2104"/>
                </a:cubicBezTo>
                <a:cubicBezTo>
                  <a:pt x="912" y="2000"/>
                  <a:pt x="896" y="1952"/>
                  <a:pt x="816" y="1768"/>
                </a:cubicBezTo>
                <a:close/>
              </a:path>
            </a:pathLst>
          </a:custGeom>
          <a:noFill/>
          <a:ln w="6350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8133" name="AutoShape 2">
            <a:extLst>
              <a:ext uri="{FF2B5EF4-FFF2-40B4-BE49-F238E27FC236}">
                <a16:creationId xmlns:a16="http://schemas.microsoft.com/office/drawing/2014/main" id="{C67A1D2F-7B97-4D9A-BEFD-EDCE271F3722}"/>
              </a:ext>
            </a:extLst>
          </p:cNvPr>
          <p:cNvSpPr>
            <a:spLocks noChangeArrowheads="1"/>
          </p:cNvSpPr>
          <p:nvPr/>
        </p:nvSpPr>
        <p:spPr bwMode="auto">
          <a:xfrm>
            <a:off x="1828800" y="2362200"/>
            <a:ext cx="609600" cy="1219200"/>
          </a:xfrm>
          <a:prstGeom prst="downArrow">
            <a:avLst>
              <a:gd name="adj1" fmla="val 50000"/>
              <a:gd name="adj2" fmla="val 50000"/>
            </a:avLst>
          </a:prstGeom>
          <a:solidFill>
            <a:srgbClr val="CC00CC"/>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CC00CC"/>
            </a:extrusionClr>
            <a:contourClr>
              <a:srgbClr val="CC00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8134" name="Oval 3">
            <a:extLst>
              <a:ext uri="{FF2B5EF4-FFF2-40B4-BE49-F238E27FC236}">
                <a16:creationId xmlns:a16="http://schemas.microsoft.com/office/drawing/2014/main" id="{E026819A-C110-1DDD-D2C6-3AE799DDDF10}"/>
              </a:ext>
            </a:extLst>
          </p:cNvPr>
          <p:cNvSpPr>
            <a:spLocks noChangeArrowheads="1"/>
          </p:cNvSpPr>
          <p:nvPr/>
        </p:nvSpPr>
        <p:spPr bwMode="auto">
          <a:xfrm>
            <a:off x="4267200" y="3733800"/>
            <a:ext cx="838200" cy="7620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2293" name="Oval 5">
            <a:extLst>
              <a:ext uri="{FF2B5EF4-FFF2-40B4-BE49-F238E27FC236}">
                <a16:creationId xmlns:a16="http://schemas.microsoft.com/office/drawing/2014/main" id="{491DDFB1-E9CE-965C-0097-4C695033F6B8}"/>
              </a:ext>
            </a:extLst>
          </p:cNvPr>
          <p:cNvSpPr>
            <a:spLocks noChangeArrowheads="1"/>
          </p:cNvSpPr>
          <p:nvPr/>
        </p:nvSpPr>
        <p:spPr bwMode="auto">
          <a:xfrm>
            <a:off x="1066800" y="4038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48136" name="Oval 6">
            <a:extLst>
              <a:ext uri="{FF2B5EF4-FFF2-40B4-BE49-F238E27FC236}">
                <a16:creationId xmlns:a16="http://schemas.microsoft.com/office/drawing/2014/main" id="{A8FC098B-AE2D-2226-92EF-EE155824329D}"/>
              </a:ext>
            </a:extLst>
          </p:cNvPr>
          <p:cNvSpPr>
            <a:spLocks noChangeArrowheads="1"/>
          </p:cNvSpPr>
          <p:nvPr/>
        </p:nvSpPr>
        <p:spPr bwMode="auto">
          <a:xfrm>
            <a:off x="4343400" y="152400"/>
            <a:ext cx="762000" cy="685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8137" name="Oval 7">
            <a:extLst>
              <a:ext uri="{FF2B5EF4-FFF2-40B4-BE49-F238E27FC236}">
                <a16:creationId xmlns:a16="http://schemas.microsoft.com/office/drawing/2014/main" id="{F2450B81-27AA-FC1B-127E-B9704B484193}"/>
              </a:ext>
            </a:extLst>
          </p:cNvPr>
          <p:cNvSpPr>
            <a:spLocks noChangeArrowheads="1"/>
          </p:cNvSpPr>
          <p:nvPr/>
        </p:nvSpPr>
        <p:spPr bwMode="auto">
          <a:xfrm>
            <a:off x="6019800" y="152400"/>
            <a:ext cx="762000" cy="685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48138" name="Oval 8">
            <a:extLst>
              <a:ext uri="{FF2B5EF4-FFF2-40B4-BE49-F238E27FC236}">
                <a16:creationId xmlns:a16="http://schemas.microsoft.com/office/drawing/2014/main" id="{2F27C39C-DD4D-CD33-5055-9E939B187F4C}"/>
              </a:ext>
            </a:extLst>
          </p:cNvPr>
          <p:cNvSpPr>
            <a:spLocks noChangeArrowheads="1"/>
          </p:cNvSpPr>
          <p:nvPr/>
        </p:nvSpPr>
        <p:spPr bwMode="auto">
          <a:xfrm>
            <a:off x="4114800" y="3810000"/>
            <a:ext cx="8382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8139" name="Oval 9">
            <a:extLst>
              <a:ext uri="{FF2B5EF4-FFF2-40B4-BE49-F238E27FC236}">
                <a16:creationId xmlns:a16="http://schemas.microsoft.com/office/drawing/2014/main" id="{C73282F5-82C7-0E6A-5884-691C3A4164B2}"/>
              </a:ext>
            </a:extLst>
          </p:cNvPr>
          <p:cNvSpPr>
            <a:spLocks noChangeArrowheads="1"/>
          </p:cNvSpPr>
          <p:nvPr/>
        </p:nvSpPr>
        <p:spPr bwMode="auto">
          <a:xfrm>
            <a:off x="8001000" y="457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48140" name="Text Box 10">
            <a:extLst>
              <a:ext uri="{FF2B5EF4-FFF2-40B4-BE49-F238E27FC236}">
                <a16:creationId xmlns:a16="http://schemas.microsoft.com/office/drawing/2014/main" id="{139B4E86-1E6E-7AF4-1659-F5EBD02EF1F3}"/>
              </a:ext>
            </a:extLst>
          </p:cNvPr>
          <p:cNvSpPr txBox="1">
            <a:spLocks noChangeArrowheads="1"/>
          </p:cNvSpPr>
          <p:nvPr/>
        </p:nvSpPr>
        <p:spPr bwMode="auto">
          <a:xfrm>
            <a:off x="3852863" y="762000"/>
            <a:ext cx="5291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2800" b="1">
                <a:solidFill>
                  <a:srgbClr val="FCF67A"/>
                </a:solidFill>
                <a:latin typeface="Verdana" panose="020B0604030504040204" pitchFamily="34" charset="0"/>
              </a:rPr>
              <a:t>Proton  Neutron  Electron</a:t>
            </a:r>
          </a:p>
        </p:txBody>
      </p:sp>
      <p:sp>
        <p:nvSpPr>
          <p:cNvPr id="48141" name="Rectangle 11">
            <a:extLst>
              <a:ext uri="{FF2B5EF4-FFF2-40B4-BE49-F238E27FC236}">
                <a16:creationId xmlns:a16="http://schemas.microsoft.com/office/drawing/2014/main" id="{8FB38E30-1B83-2FE0-02C6-A4A8336746BB}"/>
              </a:ext>
            </a:extLst>
          </p:cNvPr>
          <p:cNvSpPr>
            <a:spLocks noChangeArrowheads="1"/>
          </p:cNvSpPr>
          <p:nvPr/>
        </p:nvSpPr>
        <p:spPr bwMode="auto">
          <a:xfrm>
            <a:off x="76200" y="1141413"/>
            <a:ext cx="49022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u="sng">
                <a:solidFill>
                  <a:srgbClr val="FCF67A"/>
                </a:solidFill>
                <a:latin typeface="Verdana" panose="020B0604030504040204" pitchFamily="34" charset="0"/>
              </a:rPr>
              <a:t>P  orbital</a:t>
            </a:r>
            <a:r>
              <a:rPr lang="en-US" altLang="en-US" sz="3600" b="1">
                <a:solidFill>
                  <a:srgbClr val="FCF67A"/>
                </a:solidFill>
                <a:latin typeface="Verdana" panose="020B0604030504040204" pitchFamily="34" charset="0"/>
              </a:rPr>
              <a:t>    </a:t>
            </a:r>
          </a:p>
          <a:p>
            <a:pPr algn="l" eaLnBrk="1" hangingPunct="1"/>
            <a:r>
              <a:rPr lang="en-US" altLang="en-US" sz="2800" b="1">
                <a:solidFill>
                  <a:srgbClr val="FCF67A"/>
                </a:solidFill>
                <a:latin typeface="Verdana" panose="020B0604030504040204" pitchFamily="34" charset="0"/>
              </a:rPr>
              <a:t>(6 electrons maximum)</a:t>
            </a:r>
          </a:p>
        </p:txBody>
      </p:sp>
      <p:sp>
        <p:nvSpPr>
          <p:cNvPr id="12308" name="Oval 20">
            <a:extLst>
              <a:ext uri="{FF2B5EF4-FFF2-40B4-BE49-F238E27FC236}">
                <a16:creationId xmlns:a16="http://schemas.microsoft.com/office/drawing/2014/main" id="{C5091BA6-C1AD-C5D0-FD44-337842698C19}"/>
              </a:ext>
            </a:extLst>
          </p:cNvPr>
          <p:cNvSpPr>
            <a:spLocks noChangeArrowheads="1"/>
          </p:cNvSpPr>
          <p:nvPr/>
        </p:nvSpPr>
        <p:spPr bwMode="auto">
          <a:xfrm>
            <a:off x="7696200" y="4114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48143" name="Freeform 23">
            <a:extLst>
              <a:ext uri="{FF2B5EF4-FFF2-40B4-BE49-F238E27FC236}">
                <a16:creationId xmlns:a16="http://schemas.microsoft.com/office/drawing/2014/main" id="{3E818019-3C70-69F4-BD3D-01FAEA61B22F}"/>
              </a:ext>
            </a:extLst>
          </p:cNvPr>
          <p:cNvSpPr>
            <a:spLocks/>
          </p:cNvSpPr>
          <p:nvPr/>
        </p:nvSpPr>
        <p:spPr bwMode="auto">
          <a:xfrm>
            <a:off x="2133600" y="4191000"/>
            <a:ext cx="2298700" cy="2209800"/>
          </a:xfrm>
          <a:custGeom>
            <a:avLst/>
            <a:gdLst>
              <a:gd name="T0" fmla="*/ 1400 w 1448"/>
              <a:gd name="T1" fmla="*/ 0 h 1392"/>
              <a:gd name="T2" fmla="*/ 680 w 1448"/>
              <a:gd name="T3" fmla="*/ 192 h 1392"/>
              <a:gd name="T4" fmla="*/ 104 w 1448"/>
              <a:gd name="T5" fmla="*/ 720 h 1392"/>
              <a:gd name="T6" fmla="*/ 104 w 1448"/>
              <a:gd name="T7" fmla="*/ 1248 h 1392"/>
              <a:gd name="T8" fmla="*/ 728 w 1448"/>
              <a:gd name="T9" fmla="*/ 1296 h 1392"/>
              <a:gd name="T10" fmla="*/ 1208 w 1448"/>
              <a:gd name="T11" fmla="*/ 672 h 1392"/>
              <a:gd name="T12" fmla="*/ 1448 w 1448"/>
              <a:gd name="T13" fmla="*/ 96 h 1392"/>
              <a:gd name="T14" fmla="*/ 0 60000 65536"/>
              <a:gd name="T15" fmla="*/ 0 60000 65536"/>
              <a:gd name="T16" fmla="*/ 0 60000 65536"/>
              <a:gd name="T17" fmla="*/ 0 60000 65536"/>
              <a:gd name="T18" fmla="*/ 0 60000 65536"/>
              <a:gd name="T19" fmla="*/ 0 60000 65536"/>
              <a:gd name="T20" fmla="*/ 0 60000 65536"/>
              <a:gd name="T21" fmla="*/ 0 w 1448"/>
              <a:gd name="T22" fmla="*/ 0 h 1392"/>
              <a:gd name="T23" fmla="*/ 1448 w 144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8" h="1392">
                <a:moveTo>
                  <a:pt x="1400" y="0"/>
                </a:moveTo>
                <a:cubicBezTo>
                  <a:pt x="1148" y="36"/>
                  <a:pt x="896" y="72"/>
                  <a:pt x="680" y="192"/>
                </a:cubicBezTo>
                <a:cubicBezTo>
                  <a:pt x="464" y="312"/>
                  <a:pt x="200" y="544"/>
                  <a:pt x="104" y="720"/>
                </a:cubicBezTo>
                <a:cubicBezTo>
                  <a:pt x="8" y="896"/>
                  <a:pt x="0" y="1152"/>
                  <a:pt x="104" y="1248"/>
                </a:cubicBezTo>
                <a:cubicBezTo>
                  <a:pt x="208" y="1344"/>
                  <a:pt x="544" y="1392"/>
                  <a:pt x="728" y="1296"/>
                </a:cubicBezTo>
                <a:cubicBezTo>
                  <a:pt x="912" y="1200"/>
                  <a:pt x="1088" y="872"/>
                  <a:pt x="1208" y="672"/>
                </a:cubicBezTo>
                <a:cubicBezTo>
                  <a:pt x="1328" y="472"/>
                  <a:pt x="1388" y="284"/>
                  <a:pt x="1448" y="96"/>
                </a:cubicBezTo>
              </a:path>
            </a:pathLst>
          </a:cu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endCondLst>
                                    <p:cond evt="onNext" delay="0">
                                      <p:tgtEl>
                                        <p:sldTgt/>
                                      </p:tgtEl>
                                    </p:cond>
                                  </p:endCondLst>
                                  <p:childTnLst>
                                    <p:animMotion origin="layout" path="M 0.0 0.0 C 0.00833 -0.01296 0.01667 -0.02593 0.025 -0.03333 C 0.03333 -0.04074 0.03889 -0.04074 0.05 -0.04445 C 0.06111 -0.04815 0.08056 -0.0537 0.09167 -0.05556 C 0.10278 -0.05741 0.10694 -0.05556 0.11667 -0.05556 C 0.12639 -0.05556 0.13611 -0.05556 0.15 -0.05556 C 0.16389 -0.05556 0.17917 -0.05926 0.2 -0.05556 C 0.22083 -0.05185 0.24722 -0.04445 0.275 -0.03333 C 0.30278 -0.02222 0.33611 0.0 0.36667 0.01111 C 0.39722 0.02222 0.425 0.02407 0.45833 0.03333 C 0.49167 0.04259 0.5375 0.06111 0.56667 0.06667 C 0.59583 0.07222 0.60972 0.07037 0.63333 0.06667 C 0.65694 0.06296 0.69306 0.05 0.70833 0.04444 C 0.72361 0.03889 0.72083 0.03704 0.725 0.03333 C 0.72917 0.02963 0.73194 0.02592 0.73333 0.02222 C 0.73472 0.01852 0.73611 0.01667 0.73333 0.01111 C 0.73056 0.00555 0.725 -0.00556 0.71667 -0.01111 C 0.70833 -0.01667 0.69583 -0.01852 0.68333 -0.02222 C 0.67083 -0.02593 0.65417 -0.03148 0.64167 -0.03333 C 0.62917 -0.03519 0.61944 -0.03333 0.60833 -0.03333 C 0.59722 -0.03333 0.59722 -0.03704 0.575 -0.03333 C 0.55278 -0.02963 0.50278 -0.01667 0.475 -0.01111 C 0.44722 -0.00556 0.43611 -0.00556 0.40833 0.0 C 0.38056 0.00555 0.3375 0.01667 0.30833 0.02222 C 0.27917 0.02778 0.25556 0.02963 0.23333 0.03333 C 0.21111 0.03704 0.20139 0.04259 0.175 0.04444 C 0.14861 0.0463 0.09722 0.04444 0.075 0.04444 C 0.05278 0.04444 0.05139 0.0463 0.04167 0.04444 C 0.03194 0.04259 0.02361 0.03889 0.01667 0.03333 C 0.00972 0.02778 0.00486 0.01944 0.0 0.01111 " pathEditMode="relative" ptsTypes="aaaaaaaaaaaaaaaaaaaaaaaaaaaaaA">
                                      <p:cBhvr>
                                        <p:cTn id="6" dur="2000" fill="hold"/>
                                        <p:tgtEl>
                                          <p:spTgt spid="12293"/>
                                        </p:tgtEl>
                                        <p:attrNameLst>
                                          <p:attrName>ppt_x</p:attrName>
                                          <p:attrName>ppt_y</p:attrName>
                                        </p:attrNameLst>
                                      </p:cBhvr>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1.11022E-16 -1.11111E-6 C 0.00139 -0.00741 -0.00417 -0.01667 -0.00833 -0.02222 C -0.0125 -0.02778 -0.01667 -0.02963 -0.025 -0.03333 C -0.03333 -0.03704 -0.04444 -0.04074 -0.05833 -0.04444 C -0.07222 -0.04815 -0.09167 -0.0537 -0.10833 -0.05555 C -0.125 -0.05741 -0.14167 -0.05741 -0.15833 -0.05555 C -0.175 -0.0537 -0.19444 -0.04815 -0.20833 -0.04444 C -0.22222 -0.04074 -0.22222 -0.03704 -0.24167 -0.03333 C -0.26111 -0.02963 -0.29583 -0.02778 -0.325 -0.02222 C -0.35417 -0.01667 -0.3875 -0.00741 -0.41667 -1.11111E-6 C -0.44583 0.00741 -0.47083 0.01667 -0.5 0.02222 C -0.52917 0.02778 -0.56528 0.03333 -0.59167 0.03333 C -0.61806 0.03333 -0.63889 0.02593 -0.65833 0.02222 C -0.67778 0.01852 -0.69722 0.01482 -0.70833 0.01111 C -0.71944 0.00741 -0.72222 0.00556 -0.725 -1.11111E-6 C -0.72778 -0.00555 -0.72778 -0.01481 -0.725 -0.02222 C -0.72222 -0.02963 -0.71806 -0.03704 -0.70833 -0.04444 C -0.69861 -0.05185 -0.68056 -0.06111 -0.66667 -0.06667 C -0.65278 -0.07222 -0.64444 -0.07592 -0.625 -0.07778 C -0.60556 -0.07963 -0.56944 -0.07963 -0.55 -0.07778 C -0.53056 -0.07592 -0.52222 -0.07037 -0.50833 -0.06667 C -0.49444 -0.06296 -0.4875 -0.06111 -0.46667 -0.05555 C -0.44583 -0.05 -0.41944 -0.04444 -0.38333 -0.03333 C -0.34722 -0.02222 -0.28194 -1.11111E-6 -0.25 0.01111 C -0.21806 0.02222 -0.20972 0.02778 -0.19167 0.03333 C -0.17361 0.03889 -0.15556 0.04259 -0.14167 0.04445 C -0.12778 0.0463 -0.11944 0.04445 -0.10833 0.04445 C -0.09722 0.04445 -0.08472 0.04445 -0.075 0.04445 C -0.06528 0.04445 -0.05972 0.04815 -0.05 0.04445 C -0.04028 0.04074 -0.025 0.02963 -0.01667 0.02222 C -0.00833 0.01482 -0.00139 0.00741 1.11022E-16 -1.11111E-6 Z " pathEditMode="relative" ptsTypes="aaaaaaaaaaaaaaaaaaaaaaaaaaaaaaa">
                                      <p:cBhvr>
                                        <p:cTn id="8" dur="2000" fill="hold"/>
                                        <p:tgtEl>
                                          <p:spTgt spid="1230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30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4" name="Picture 25">
            <a:extLst>
              <a:ext uri="{FF2B5EF4-FFF2-40B4-BE49-F238E27FC236}">
                <a16:creationId xmlns:a16="http://schemas.microsoft.com/office/drawing/2014/main" id="{D6379780-3699-4DC5-6B0B-F1DE3AD252DF}"/>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705600" y="1524000"/>
            <a:ext cx="2438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Freeform 23">
            <a:extLst>
              <a:ext uri="{FF2B5EF4-FFF2-40B4-BE49-F238E27FC236}">
                <a16:creationId xmlns:a16="http://schemas.microsoft.com/office/drawing/2014/main" id="{D46D72D9-7BF3-0A77-3CDF-251D07EA45A3}"/>
              </a:ext>
            </a:extLst>
          </p:cNvPr>
          <p:cNvSpPr>
            <a:spLocks/>
          </p:cNvSpPr>
          <p:nvPr/>
        </p:nvSpPr>
        <p:spPr bwMode="auto">
          <a:xfrm rot="10054861">
            <a:off x="4818063" y="3216275"/>
            <a:ext cx="889000" cy="604838"/>
          </a:xfrm>
          <a:custGeom>
            <a:avLst/>
            <a:gdLst>
              <a:gd name="T0" fmla="*/ 1400 w 1448"/>
              <a:gd name="T1" fmla="*/ 0 h 1392"/>
              <a:gd name="T2" fmla="*/ 680 w 1448"/>
              <a:gd name="T3" fmla="*/ 192 h 1392"/>
              <a:gd name="T4" fmla="*/ 104 w 1448"/>
              <a:gd name="T5" fmla="*/ 720 h 1392"/>
              <a:gd name="T6" fmla="*/ 104 w 1448"/>
              <a:gd name="T7" fmla="*/ 1248 h 1392"/>
              <a:gd name="T8" fmla="*/ 728 w 1448"/>
              <a:gd name="T9" fmla="*/ 1296 h 1392"/>
              <a:gd name="T10" fmla="*/ 1208 w 1448"/>
              <a:gd name="T11" fmla="*/ 672 h 1392"/>
              <a:gd name="T12" fmla="*/ 1448 w 1448"/>
              <a:gd name="T13" fmla="*/ 96 h 1392"/>
              <a:gd name="T14" fmla="*/ 0 60000 65536"/>
              <a:gd name="T15" fmla="*/ 0 60000 65536"/>
              <a:gd name="T16" fmla="*/ 0 60000 65536"/>
              <a:gd name="T17" fmla="*/ 0 60000 65536"/>
              <a:gd name="T18" fmla="*/ 0 60000 65536"/>
              <a:gd name="T19" fmla="*/ 0 60000 65536"/>
              <a:gd name="T20" fmla="*/ 0 60000 65536"/>
              <a:gd name="T21" fmla="*/ 0 w 1448"/>
              <a:gd name="T22" fmla="*/ 0 h 1392"/>
              <a:gd name="T23" fmla="*/ 1448 w 144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8" h="1392">
                <a:moveTo>
                  <a:pt x="1400" y="0"/>
                </a:moveTo>
                <a:cubicBezTo>
                  <a:pt x="1148" y="36"/>
                  <a:pt x="896" y="72"/>
                  <a:pt x="680" y="192"/>
                </a:cubicBezTo>
                <a:cubicBezTo>
                  <a:pt x="464" y="312"/>
                  <a:pt x="200" y="544"/>
                  <a:pt x="104" y="720"/>
                </a:cubicBezTo>
                <a:cubicBezTo>
                  <a:pt x="8" y="896"/>
                  <a:pt x="0" y="1152"/>
                  <a:pt x="104" y="1248"/>
                </a:cubicBezTo>
                <a:cubicBezTo>
                  <a:pt x="208" y="1344"/>
                  <a:pt x="544" y="1392"/>
                  <a:pt x="728" y="1296"/>
                </a:cubicBezTo>
                <a:cubicBezTo>
                  <a:pt x="912" y="1200"/>
                  <a:pt x="1088" y="872"/>
                  <a:pt x="1208" y="672"/>
                </a:cubicBezTo>
                <a:cubicBezTo>
                  <a:pt x="1328" y="472"/>
                  <a:pt x="1388" y="284"/>
                  <a:pt x="1448" y="96"/>
                </a:cubicBezTo>
              </a:path>
            </a:pathLst>
          </a:cu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9156" name="Freeform 2">
            <a:extLst>
              <a:ext uri="{FF2B5EF4-FFF2-40B4-BE49-F238E27FC236}">
                <a16:creationId xmlns:a16="http://schemas.microsoft.com/office/drawing/2014/main" id="{92E46DE8-7CAF-F3CC-977C-5C3C5F3F99EB}"/>
              </a:ext>
            </a:extLst>
          </p:cNvPr>
          <p:cNvSpPr>
            <a:spLocks/>
          </p:cNvSpPr>
          <p:nvPr/>
        </p:nvSpPr>
        <p:spPr bwMode="auto">
          <a:xfrm rot="-318169">
            <a:off x="3822700" y="1524000"/>
            <a:ext cx="1739900" cy="5257800"/>
          </a:xfrm>
          <a:custGeom>
            <a:avLst/>
            <a:gdLst>
              <a:gd name="T0" fmla="*/ 816 w 1096"/>
              <a:gd name="T1" fmla="*/ 1768 h 2488"/>
              <a:gd name="T2" fmla="*/ 432 w 1096"/>
              <a:gd name="T3" fmla="*/ 1000 h 2488"/>
              <a:gd name="T4" fmla="*/ 192 w 1096"/>
              <a:gd name="T5" fmla="*/ 472 h 2488"/>
              <a:gd name="T6" fmla="*/ 432 w 1096"/>
              <a:gd name="T7" fmla="*/ 88 h 2488"/>
              <a:gd name="T8" fmla="*/ 768 w 1096"/>
              <a:gd name="T9" fmla="*/ 40 h 2488"/>
              <a:gd name="T10" fmla="*/ 1056 w 1096"/>
              <a:gd name="T11" fmla="*/ 328 h 2488"/>
              <a:gd name="T12" fmla="*/ 1008 w 1096"/>
              <a:gd name="T13" fmla="*/ 616 h 2488"/>
              <a:gd name="T14" fmla="*/ 816 w 1096"/>
              <a:gd name="T15" fmla="*/ 856 h 2488"/>
              <a:gd name="T16" fmla="*/ 432 w 1096"/>
              <a:gd name="T17" fmla="*/ 1336 h 2488"/>
              <a:gd name="T18" fmla="*/ 144 w 1096"/>
              <a:gd name="T19" fmla="*/ 1672 h 2488"/>
              <a:gd name="T20" fmla="*/ 0 w 1096"/>
              <a:gd name="T21" fmla="*/ 2008 h 2488"/>
              <a:gd name="T22" fmla="*/ 144 w 1096"/>
              <a:gd name="T23" fmla="*/ 2392 h 2488"/>
              <a:gd name="T24" fmla="*/ 528 w 1096"/>
              <a:gd name="T25" fmla="*/ 2488 h 2488"/>
              <a:gd name="T26" fmla="*/ 816 w 1096"/>
              <a:gd name="T27" fmla="*/ 2392 h 2488"/>
              <a:gd name="T28" fmla="*/ 912 w 1096"/>
              <a:gd name="T29" fmla="*/ 2104 h 2488"/>
              <a:gd name="T30" fmla="*/ 816 w 1096"/>
              <a:gd name="T31" fmla="*/ 1768 h 2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6"/>
              <a:gd name="T49" fmla="*/ 0 h 2488"/>
              <a:gd name="T50" fmla="*/ 1096 w 1096"/>
              <a:gd name="T51" fmla="*/ 2488 h 24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6" h="2488">
                <a:moveTo>
                  <a:pt x="816" y="1768"/>
                </a:moveTo>
                <a:cubicBezTo>
                  <a:pt x="736" y="1584"/>
                  <a:pt x="536" y="1216"/>
                  <a:pt x="432" y="1000"/>
                </a:cubicBezTo>
                <a:cubicBezTo>
                  <a:pt x="328" y="784"/>
                  <a:pt x="192" y="624"/>
                  <a:pt x="192" y="472"/>
                </a:cubicBezTo>
                <a:cubicBezTo>
                  <a:pt x="192" y="320"/>
                  <a:pt x="336" y="160"/>
                  <a:pt x="432" y="88"/>
                </a:cubicBezTo>
                <a:cubicBezTo>
                  <a:pt x="528" y="16"/>
                  <a:pt x="664" y="0"/>
                  <a:pt x="768" y="40"/>
                </a:cubicBezTo>
                <a:cubicBezTo>
                  <a:pt x="872" y="80"/>
                  <a:pt x="1016" y="232"/>
                  <a:pt x="1056" y="328"/>
                </a:cubicBezTo>
                <a:cubicBezTo>
                  <a:pt x="1096" y="424"/>
                  <a:pt x="1048" y="528"/>
                  <a:pt x="1008" y="616"/>
                </a:cubicBezTo>
                <a:cubicBezTo>
                  <a:pt x="968" y="704"/>
                  <a:pt x="912" y="736"/>
                  <a:pt x="816" y="856"/>
                </a:cubicBezTo>
                <a:cubicBezTo>
                  <a:pt x="720" y="976"/>
                  <a:pt x="544" y="1200"/>
                  <a:pt x="432" y="1336"/>
                </a:cubicBezTo>
                <a:cubicBezTo>
                  <a:pt x="320" y="1472"/>
                  <a:pt x="216" y="1560"/>
                  <a:pt x="144" y="1672"/>
                </a:cubicBezTo>
                <a:cubicBezTo>
                  <a:pt x="72" y="1784"/>
                  <a:pt x="0" y="1888"/>
                  <a:pt x="0" y="2008"/>
                </a:cubicBezTo>
                <a:cubicBezTo>
                  <a:pt x="0" y="2128"/>
                  <a:pt x="56" y="2312"/>
                  <a:pt x="144" y="2392"/>
                </a:cubicBezTo>
                <a:cubicBezTo>
                  <a:pt x="232" y="2472"/>
                  <a:pt x="416" y="2488"/>
                  <a:pt x="528" y="2488"/>
                </a:cubicBezTo>
                <a:cubicBezTo>
                  <a:pt x="640" y="2488"/>
                  <a:pt x="752" y="2456"/>
                  <a:pt x="816" y="2392"/>
                </a:cubicBezTo>
                <a:cubicBezTo>
                  <a:pt x="880" y="2328"/>
                  <a:pt x="912" y="2208"/>
                  <a:pt x="912" y="2104"/>
                </a:cubicBezTo>
                <a:cubicBezTo>
                  <a:pt x="912" y="2000"/>
                  <a:pt x="896" y="1952"/>
                  <a:pt x="816" y="1768"/>
                </a:cubicBezTo>
                <a:close/>
              </a:path>
            </a:pathLst>
          </a:custGeom>
          <a:noFill/>
          <a:ln w="6350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9157" name="Freeform 3">
            <a:extLst>
              <a:ext uri="{FF2B5EF4-FFF2-40B4-BE49-F238E27FC236}">
                <a16:creationId xmlns:a16="http://schemas.microsoft.com/office/drawing/2014/main" id="{0A1AA4AB-05DE-C981-5EA4-B70830624572}"/>
              </a:ext>
            </a:extLst>
          </p:cNvPr>
          <p:cNvSpPr>
            <a:spLocks/>
          </p:cNvSpPr>
          <p:nvPr/>
        </p:nvSpPr>
        <p:spPr bwMode="auto">
          <a:xfrm rot="5400000">
            <a:off x="4057650" y="742950"/>
            <a:ext cx="876300" cy="6705600"/>
          </a:xfrm>
          <a:custGeom>
            <a:avLst/>
            <a:gdLst>
              <a:gd name="T0" fmla="*/ 816 w 1096"/>
              <a:gd name="T1" fmla="*/ 1768 h 2488"/>
              <a:gd name="T2" fmla="*/ 432 w 1096"/>
              <a:gd name="T3" fmla="*/ 1000 h 2488"/>
              <a:gd name="T4" fmla="*/ 192 w 1096"/>
              <a:gd name="T5" fmla="*/ 472 h 2488"/>
              <a:gd name="T6" fmla="*/ 432 w 1096"/>
              <a:gd name="T7" fmla="*/ 88 h 2488"/>
              <a:gd name="T8" fmla="*/ 768 w 1096"/>
              <a:gd name="T9" fmla="*/ 40 h 2488"/>
              <a:gd name="T10" fmla="*/ 1056 w 1096"/>
              <a:gd name="T11" fmla="*/ 328 h 2488"/>
              <a:gd name="T12" fmla="*/ 1008 w 1096"/>
              <a:gd name="T13" fmla="*/ 616 h 2488"/>
              <a:gd name="T14" fmla="*/ 816 w 1096"/>
              <a:gd name="T15" fmla="*/ 856 h 2488"/>
              <a:gd name="T16" fmla="*/ 432 w 1096"/>
              <a:gd name="T17" fmla="*/ 1336 h 2488"/>
              <a:gd name="T18" fmla="*/ 144 w 1096"/>
              <a:gd name="T19" fmla="*/ 1672 h 2488"/>
              <a:gd name="T20" fmla="*/ 0 w 1096"/>
              <a:gd name="T21" fmla="*/ 2008 h 2488"/>
              <a:gd name="T22" fmla="*/ 144 w 1096"/>
              <a:gd name="T23" fmla="*/ 2392 h 2488"/>
              <a:gd name="T24" fmla="*/ 528 w 1096"/>
              <a:gd name="T25" fmla="*/ 2488 h 2488"/>
              <a:gd name="T26" fmla="*/ 816 w 1096"/>
              <a:gd name="T27" fmla="*/ 2392 h 2488"/>
              <a:gd name="T28" fmla="*/ 912 w 1096"/>
              <a:gd name="T29" fmla="*/ 2104 h 2488"/>
              <a:gd name="T30" fmla="*/ 816 w 1096"/>
              <a:gd name="T31" fmla="*/ 1768 h 2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6"/>
              <a:gd name="T49" fmla="*/ 0 h 2488"/>
              <a:gd name="T50" fmla="*/ 1096 w 1096"/>
              <a:gd name="T51" fmla="*/ 2488 h 24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6" h="2488">
                <a:moveTo>
                  <a:pt x="816" y="1768"/>
                </a:moveTo>
                <a:cubicBezTo>
                  <a:pt x="736" y="1584"/>
                  <a:pt x="536" y="1216"/>
                  <a:pt x="432" y="1000"/>
                </a:cubicBezTo>
                <a:cubicBezTo>
                  <a:pt x="328" y="784"/>
                  <a:pt x="192" y="624"/>
                  <a:pt x="192" y="472"/>
                </a:cubicBezTo>
                <a:cubicBezTo>
                  <a:pt x="192" y="320"/>
                  <a:pt x="336" y="160"/>
                  <a:pt x="432" y="88"/>
                </a:cubicBezTo>
                <a:cubicBezTo>
                  <a:pt x="528" y="16"/>
                  <a:pt x="664" y="0"/>
                  <a:pt x="768" y="40"/>
                </a:cubicBezTo>
                <a:cubicBezTo>
                  <a:pt x="872" y="80"/>
                  <a:pt x="1016" y="232"/>
                  <a:pt x="1056" y="328"/>
                </a:cubicBezTo>
                <a:cubicBezTo>
                  <a:pt x="1096" y="424"/>
                  <a:pt x="1048" y="528"/>
                  <a:pt x="1008" y="616"/>
                </a:cubicBezTo>
                <a:cubicBezTo>
                  <a:pt x="968" y="704"/>
                  <a:pt x="912" y="736"/>
                  <a:pt x="816" y="856"/>
                </a:cubicBezTo>
                <a:cubicBezTo>
                  <a:pt x="720" y="976"/>
                  <a:pt x="544" y="1200"/>
                  <a:pt x="432" y="1336"/>
                </a:cubicBezTo>
                <a:cubicBezTo>
                  <a:pt x="320" y="1472"/>
                  <a:pt x="216" y="1560"/>
                  <a:pt x="144" y="1672"/>
                </a:cubicBezTo>
                <a:cubicBezTo>
                  <a:pt x="72" y="1784"/>
                  <a:pt x="0" y="1888"/>
                  <a:pt x="0" y="2008"/>
                </a:cubicBezTo>
                <a:cubicBezTo>
                  <a:pt x="0" y="2128"/>
                  <a:pt x="56" y="2312"/>
                  <a:pt x="144" y="2392"/>
                </a:cubicBezTo>
                <a:cubicBezTo>
                  <a:pt x="232" y="2472"/>
                  <a:pt x="416" y="2488"/>
                  <a:pt x="528" y="2488"/>
                </a:cubicBezTo>
                <a:cubicBezTo>
                  <a:pt x="640" y="2488"/>
                  <a:pt x="752" y="2456"/>
                  <a:pt x="816" y="2392"/>
                </a:cubicBezTo>
                <a:cubicBezTo>
                  <a:pt x="880" y="2328"/>
                  <a:pt x="912" y="2208"/>
                  <a:pt x="912" y="2104"/>
                </a:cubicBezTo>
                <a:cubicBezTo>
                  <a:pt x="912" y="2000"/>
                  <a:pt x="896" y="1952"/>
                  <a:pt x="816" y="1768"/>
                </a:cubicBezTo>
                <a:close/>
              </a:path>
            </a:pathLst>
          </a:custGeom>
          <a:noFill/>
          <a:ln w="6350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9158" name="AutoShape 5">
            <a:extLst>
              <a:ext uri="{FF2B5EF4-FFF2-40B4-BE49-F238E27FC236}">
                <a16:creationId xmlns:a16="http://schemas.microsoft.com/office/drawing/2014/main" id="{F7165BE2-40F1-AC6D-DC81-548C359373AE}"/>
              </a:ext>
            </a:extLst>
          </p:cNvPr>
          <p:cNvSpPr>
            <a:spLocks noChangeArrowheads="1"/>
          </p:cNvSpPr>
          <p:nvPr/>
        </p:nvSpPr>
        <p:spPr bwMode="auto">
          <a:xfrm>
            <a:off x="1828800" y="2362200"/>
            <a:ext cx="609600" cy="1219200"/>
          </a:xfrm>
          <a:prstGeom prst="downArrow">
            <a:avLst>
              <a:gd name="adj1" fmla="val 50000"/>
              <a:gd name="adj2" fmla="val 50000"/>
            </a:avLst>
          </a:prstGeom>
          <a:solidFill>
            <a:srgbClr val="CC00CC"/>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CC00CC"/>
            </a:extrusionClr>
            <a:contourClr>
              <a:srgbClr val="CC00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49159" name="Oval 6">
            <a:extLst>
              <a:ext uri="{FF2B5EF4-FFF2-40B4-BE49-F238E27FC236}">
                <a16:creationId xmlns:a16="http://schemas.microsoft.com/office/drawing/2014/main" id="{3D5003EB-42A6-0FF1-AC19-646CD5DA5375}"/>
              </a:ext>
            </a:extLst>
          </p:cNvPr>
          <p:cNvSpPr>
            <a:spLocks noChangeArrowheads="1"/>
          </p:cNvSpPr>
          <p:nvPr/>
        </p:nvSpPr>
        <p:spPr bwMode="auto">
          <a:xfrm>
            <a:off x="4267200" y="3733800"/>
            <a:ext cx="838200" cy="7620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14343" name="Oval 7">
            <a:extLst>
              <a:ext uri="{FF2B5EF4-FFF2-40B4-BE49-F238E27FC236}">
                <a16:creationId xmlns:a16="http://schemas.microsoft.com/office/drawing/2014/main" id="{BB149A43-A57A-8C05-8258-12252592C40E}"/>
              </a:ext>
            </a:extLst>
          </p:cNvPr>
          <p:cNvSpPr>
            <a:spLocks noChangeArrowheads="1"/>
          </p:cNvSpPr>
          <p:nvPr/>
        </p:nvSpPr>
        <p:spPr bwMode="auto">
          <a:xfrm>
            <a:off x="1066800" y="4038600"/>
            <a:ext cx="152400" cy="152400"/>
          </a:xfrm>
          <a:prstGeom prst="ellipse">
            <a:avLst/>
          </a:prstGeom>
          <a:gradFill rotWithShape="1">
            <a:gsLst>
              <a:gs pos="0">
                <a:srgbClr val="00FFFF"/>
              </a:gs>
              <a:gs pos="100000">
                <a:srgbClr val="0076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49161" name="Oval 8">
            <a:extLst>
              <a:ext uri="{FF2B5EF4-FFF2-40B4-BE49-F238E27FC236}">
                <a16:creationId xmlns:a16="http://schemas.microsoft.com/office/drawing/2014/main" id="{B0322154-C823-E389-0DC4-DAAC81A7B7DF}"/>
              </a:ext>
            </a:extLst>
          </p:cNvPr>
          <p:cNvSpPr>
            <a:spLocks noChangeArrowheads="1"/>
          </p:cNvSpPr>
          <p:nvPr/>
        </p:nvSpPr>
        <p:spPr bwMode="auto">
          <a:xfrm>
            <a:off x="4343400" y="152400"/>
            <a:ext cx="762000" cy="685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9162" name="Oval 9">
            <a:extLst>
              <a:ext uri="{FF2B5EF4-FFF2-40B4-BE49-F238E27FC236}">
                <a16:creationId xmlns:a16="http://schemas.microsoft.com/office/drawing/2014/main" id="{280997CE-A472-62F8-8D99-66CAFC5D7AE4}"/>
              </a:ext>
            </a:extLst>
          </p:cNvPr>
          <p:cNvSpPr>
            <a:spLocks noChangeArrowheads="1"/>
          </p:cNvSpPr>
          <p:nvPr/>
        </p:nvSpPr>
        <p:spPr bwMode="auto">
          <a:xfrm>
            <a:off x="6019800" y="152400"/>
            <a:ext cx="762000" cy="685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49163" name="Oval 10">
            <a:extLst>
              <a:ext uri="{FF2B5EF4-FFF2-40B4-BE49-F238E27FC236}">
                <a16:creationId xmlns:a16="http://schemas.microsoft.com/office/drawing/2014/main" id="{77629744-FFB5-0A90-A59D-5BF57546A6E5}"/>
              </a:ext>
            </a:extLst>
          </p:cNvPr>
          <p:cNvSpPr>
            <a:spLocks noChangeArrowheads="1"/>
          </p:cNvSpPr>
          <p:nvPr/>
        </p:nvSpPr>
        <p:spPr bwMode="auto">
          <a:xfrm>
            <a:off x="4114800" y="3810000"/>
            <a:ext cx="8382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49164" name="Oval 11">
            <a:extLst>
              <a:ext uri="{FF2B5EF4-FFF2-40B4-BE49-F238E27FC236}">
                <a16:creationId xmlns:a16="http://schemas.microsoft.com/office/drawing/2014/main" id="{EFD8CCB4-75E0-7776-F7CB-4E372364B2E1}"/>
              </a:ext>
            </a:extLst>
          </p:cNvPr>
          <p:cNvSpPr>
            <a:spLocks noChangeArrowheads="1"/>
          </p:cNvSpPr>
          <p:nvPr/>
        </p:nvSpPr>
        <p:spPr bwMode="auto">
          <a:xfrm>
            <a:off x="8001000" y="457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49165" name="Text Box 12">
            <a:extLst>
              <a:ext uri="{FF2B5EF4-FFF2-40B4-BE49-F238E27FC236}">
                <a16:creationId xmlns:a16="http://schemas.microsoft.com/office/drawing/2014/main" id="{CDC60676-CDB9-775A-EB44-8865F8797261}"/>
              </a:ext>
            </a:extLst>
          </p:cNvPr>
          <p:cNvSpPr txBox="1">
            <a:spLocks noChangeArrowheads="1"/>
          </p:cNvSpPr>
          <p:nvPr/>
        </p:nvSpPr>
        <p:spPr bwMode="auto">
          <a:xfrm>
            <a:off x="3852863" y="762000"/>
            <a:ext cx="5291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2800" b="1">
                <a:solidFill>
                  <a:srgbClr val="FCF67A"/>
                </a:solidFill>
                <a:latin typeface="Verdana" panose="020B0604030504040204" pitchFamily="34" charset="0"/>
              </a:rPr>
              <a:t>Proton  Neutron  Electron</a:t>
            </a:r>
          </a:p>
        </p:txBody>
      </p:sp>
      <p:sp>
        <p:nvSpPr>
          <p:cNvPr id="49166" name="Rectangle 13">
            <a:extLst>
              <a:ext uri="{FF2B5EF4-FFF2-40B4-BE49-F238E27FC236}">
                <a16:creationId xmlns:a16="http://schemas.microsoft.com/office/drawing/2014/main" id="{8C24FAFF-3689-74B1-3C4E-5640100A4FBC}"/>
              </a:ext>
            </a:extLst>
          </p:cNvPr>
          <p:cNvSpPr>
            <a:spLocks noChangeArrowheads="1"/>
          </p:cNvSpPr>
          <p:nvPr/>
        </p:nvSpPr>
        <p:spPr bwMode="auto">
          <a:xfrm>
            <a:off x="0" y="1065213"/>
            <a:ext cx="390207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u="sng">
                <a:solidFill>
                  <a:srgbClr val="FCF67A"/>
                </a:solidFill>
                <a:latin typeface="Verdana" panose="020B0604030504040204" pitchFamily="34" charset="0"/>
              </a:rPr>
              <a:t>P  orbital</a:t>
            </a:r>
            <a:r>
              <a:rPr lang="en-US" altLang="en-US" sz="3600" b="1">
                <a:solidFill>
                  <a:srgbClr val="FCF67A"/>
                </a:solidFill>
                <a:latin typeface="Verdana" panose="020B0604030504040204" pitchFamily="34" charset="0"/>
              </a:rPr>
              <a:t>    </a:t>
            </a:r>
          </a:p>
          <a:p>
            <a:pPr algn="l" eaLnBrk="1" hangingPunct="1"/>
            <a:r>
              <a:rPr lang="en-US" altLang="en-US" sz="2800" b="1">
                <a:solidFill>
                  <a:srgbClr val="FCF67A"/>
                </a:solidFill>
                <a:latin typeface="Verdana" panose="020B0604030504040204" pitchFamily="34" charset="0"/>
              </a:rPr>
              <a:t>(6 electrons max.)</a:t>
            </a:r>
          </a:p>
        </p:txBody>
      </p:sp>
      <p:sp>
        <p:nvSpPr>
          <p:cNvPr id="14350" name="Oval 14">
            <a:extLst>
              <a:ext uri="{FF2B5EF4-FFF2-40B4-BE49-F238E27FC236}">
                <a16:creationId xmlns:a16="http://schemas.microsoft.com/office/drawing/2014/main" id="{15462262-C893-13F4-896E-E38BA29C6728}"/>
              </a:ext>
            </a:extLst>
          </p:cNvPr>
          <p:cNvSpPr>
            <a:spLocks noChangeArrowheads="1"/>
          </p:cNvSpPr>
          <p:nvPr/>
        </p:nvSpPr>
        <p:spPr bwMode="auto">
          <a:xfrm>
            <a:off x="7696200" y="4114800"/>
            <a:ext cx="152400" cy="152400"/>
          </a:xfrm>
          <a:prstGeom prst="ellipse">
            <a:avLst/>
          </a:prstGeom>
          <a:gradFill rotWithShape="1">
            <a:gsLst>
              <a:gs pos="0">
                <a:srgbClr val="00FFFF"/>
              </a:gs>
              <a:gs pos="100000">
                <a:srgbClr val="0076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4351" name="Oval 15">
            <a:extLst>
              <a:ext uri="{FF2B5EF4-FFF2-40B4-BE49-F238E27FC236}">
                <a16:creationId xmlns:a16="http://schemas.microsoft.com/office/drawing/2014/main" id="{290503B7-F4B4-6803-8B6A-F0B1EC64FC98}"/>
              </a:ext>
            </a:extLst>
          </p:cNvPr>
          <p:cNvSpPr>
            <a:spLocks noChangeArrowheads="1"/>
          </p:cNvSpPr>
          <p:nvPr/>
        </p:nvSpPr>
        <p:spPr bwMode="auto">
          <a:xfrm>
            <a:off x="5257800" y="2209800"/>
            <a:ext cx="152400" cy="152400"/>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4352" name="Oval 16">
            <a:extLst>
              <a:ext uri="{FF2B5EF4-FFF2-40B4-BE49-F238E27FC236}">
                <a16:creationId xmlns:a16="http://schemas.microsoft.com/office/drawing/2014/main" id="{AA4465CC-97D9-492A-A2AB-E06951F83A89}"/>
              </a:ext>
            </a:extLst>
          </p:cNvPr>
          <p:cNvSpPr>
            <a:spLocks noChangeArrowheads="1"/>
          </p:cNvSpPr>
          <p:nvPr/>
        </p:nvSpPr>
        <p:spPr bwMode="auto">
          <a:xfrm>
            <a:off x="4038600" y="5181600"/>
            <a:ext cx="152400" cy="152400"/>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4353" name="Oval 17">
            <a:extLst>
              <a:ext uri="{FF2B5EF4-FFF2-40B4-BE49-F238E27FC236}">
                <a16:creationId xmlns:a16="http://schemas.microsoft.com/office/drawing/2014/main" id="{0F8D2B75-8BB9-1B10-B8B0-381A961BFD80}"/>
              </a:ext>
            </a:extLst>
          </p:cNvPr>
          <p:cNvSpPr>
            <a:spLocks noChangeArrowheads="1"/>
          </p:cNvSpPr>
          <p:nvPr/>
        </p:nvSpPr>
        <p:spPr bwMode="auto">
          <a:xfrm>
            <a:off x="4495800" y="4267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4354" name="Oval 18">
            <a:extLst>
              <a:ext uri="{FF2B5EF4-FFF2-40B4-BE49-F238E27FC236}">
                <a16:creationId xmlns:a16="http://schemas.microsoft.com/office/drawing/2014/main" id="{5D20E3F5-CE03-3426-9FFE-31E2E531DD13}"/>
              </a:ext>
            </a:extLst>
          </p:cNvPr>
          <p:cNvSpPr>
            <a:spLocks noChangeArrowheads="1"/>
          </p:cNvSpPr>
          <p:nvPr/>
        </p:nvSpPr>
        <p:spPr bwMode="auto">
          <a:xfrm>
            <a:off x="4800600" y="3886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49172" name="Freeform 22">
            <a:extLst>
              <a:ext uri="{FF2B5EF4-FFF2-40B4-BE49-F238E27FC236}">
                <a16:creationId xmlns:a16="http://schemas.microsoft.com/office/drawing/2014/main" id="{C2101B12-DA75-3B66-7DB9-CF7BE4F5802E}"/>
              </a:ext>
            </a:extLst>
          </p:cNvPr>
          <p:cNvSpPr>
            <a:spLocks/>
          </p:cNvSpPr>
          <p:nvPr/>
        </p:nvSpPr>
        <p:spPr bwMode="auto">
          <a:xfrm>
            <a:off x="2133600" y="4191000"/>
            <a:ext cx="2298700" cy="2209800"/>
          </a:xfrm>
          <a:custGeom>
            <a:avLst/>
            <a:gdLst>
              <a:gd name="T0" fmla="*/ 1400 w 1448"/>
              <a:gd name="T1" fmla="*/ 0 h 1392"/>
              <a:gd name="T2" fmla="*/ 680 w 1448"/>
              <a:gd name="T3" fmla="*/ 192 h 1392"/>
              <a:gd name="T4" fmla="*/ 104 w 1448"/>
              <a:gd name="T5" fmla="*/ 720 h 1392"/>
              <a:gd name="T6" fmla="*/ 104 w 1448"/>
              <a:gd name="T7" fmla="*/ 1248 h 1392"/>
              <a:gd name="T8" fmla="*/ 728 w 1448"/>
              <a:gd name="T9" fmla="*/ 1296 h 1392"/>
              <a:gd name="T10" fmla="*/ 1208 w 1448"/>
              <a:gd name="T11" fmla="*/ 672 h 1392"/>
              <a:gd name="T12" fmla="*/ 1448 w 1448"/>
              <a:gd name="T13" fmla="*/ 96 h 1392"/>
              <a:gd name="T14" fmla="*/ 0 60000 65536"/>
              <a:gd name="T15" fmla="*/ 0 60000 65536"/>
              <a:gd name="T16" fmla="*/ 0 60000 65536"/>
              <a:gd name="T17" fmla="*/ 0 60000 65536"/>
              <a:gd name="T18" fmla="*/ 0 60000 65536"/>
              <a:gd name="T19" fmla="*/ 0 60000 65536"/>
              <a:gd name="T20" fmla="*/ 0 60000 65536"/>
              <a:gd name="T21" fmla="*/ 0 w 1448"/>
              <a:gd name="T22" fmla="*/ 0 h 1392"/>
              <a:gd name="T23" fmla="*/ 1448 w 144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8" h="1392">
                <a:moveTo>
                  <a:pt x="1400" y="0"/>
                </a:moveTo>
                <a:cubicBezTo>
                  <a:pt x="1148" y="36"/>
                  <a:pt x="896" y="72"/>
                  <a:pt x="680" y="192"/>
                </a:cubicBezTo>
                <a:cubicBezTo>
                  <a:pt x="464" y="312"/>
                  <a:pt x="200" y="544"/>
                  <a:pt x="104" y="720"/>
                </a:cubicBezTo>
                <a:cubicBezTo>
                  <a:pt x="8" y="896"/>
                  <a:pt x="0" y="1152"/>
                  <a:pt x="104" y="1248"/>
                </a:cubicBezTo>
                <a:cubicBezTo>
                  <a:pt x="208" y="1344"/>
                  <a:pt x="544" y="1392"/>
                  <a:pt x="728" y="1296"/>
                </a:cubicBezTo>
                <a:cubicBezTo>
                  <a:pt x="912" y="1200"/>
                  <a:pt x="1088" y="872"/>
                  <a:pt x="1208" y="672"/>
                </a:cubicBezTo>
                <a:cubicBezTo>
                  <a:pt x="1328" y="472"/>
                  <a:pt x="1388" y="284"/>
                  <a:pt x="1448" y="96"/>
                </a:cubicBezTo>
              </a:path>
            </a:pathLst>
          </a:cu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endCondLst>
                                    <p:cond evt="onNext" delay="0">
                                      <p:tgtEl>
                                        <p:sldTgt/>
                                      </p:tgtEl>
                                    </p:cond>
                                  </p:endCondLst>
                                  <p:childTnLst>
                                    <p:animMotion origin="layout" path="M 0.0 0.0 C 0.00833 -0.01296 0.01667 -0.02593 0.025 -0.03333 C 0.03333 -0.04074 0.03889 -0.04074 0.05 -0.04445 C 0.06111 -0.04815 0.08056 -0.0537 0.09167 -0.05556 C 0.10278 -0.05741 0.10694 -0.05556 0.11667 -0.05556 C 0.12639 -0.05556 0.13611 -0.05556 0.15 -0.05556 C 0.16389 -0.05556 0.17917 -0.05926 0.2 -0.05556 C 0.22083 -0.05185 0.24722 -0.04445 0.275 -0.03333 C 0.30278 -0.02222 0.33611 0.0 0.36667 0.01111 C 0.39722 0.02222 0.425 0.02407 0.45833 0.03333 C 0.49167 0.04259 0.5375 0.06111 0.56667 0.06667 C 0.59583 0.07222 0.60972 0.07037 0.63333 0.06667 C 0.65694 0.06296 0.69306 0.05 0.70833 0.04444 C 0.72361 0.03889 0.72083 0.03704 0.725 0.03333 C 0.72917 0.02963 0.73194 0.02592 0.73333 0.02222 C 0.73472 0.01852 0.73611 0.01667 0.73333 0.01111 C 0.73056 0.00555 0.725 -0.00556 0.71667 -0.01111 C 0.70833 -0.01667 0.69583 -0.01852 0.68333 -0.02222 C 0.67083 -0.02593 0.65417 -0.03148 0.64167 -0.03333 C 0.62917 -0.03519 0.61944 -0.03333 0.60833 -0.03333 C 0.59722 -0.03333 0.59722 -0.03704 0.575 -0.03333 C 0.55278 -0.02963 0.50278 -0.01667 0.475 -0.01111 C 0.44722 -0.00556 0.43611 -0.00556 0.40833 0.0 C 0.38056 0.00555 0.3375 0.01667 0.30833 0.02222 C 0.27917 0.02778 0.25556 0.02963 0.23333 0.03333 C 0.21111 0.03704 0.20139 0.04259 0.175 0.04444 C 0.14861 0.0463 0.09722 0.04444 0.075 0.04444 C 0.05278 0.04444 0.05139 0.0463 0.04167 0.04444 C 0.03194 0.04259 0.02361 0.03889 0.01667 0.03333 C 0.00972 0.02778 0.00486 0.01944 0.0 0.01111 " pathEditMode="relative" ptsTypes="aaaaaaaaaaaaaaaaaaaaaaaaaaaaaA">
                                      <p:cBhvr>
                                        <p:cTn id="6" dur="2000" fill="hold"/>
                                        <p:tgtEl>
                                          <p:spTgt spid="14343"/>
                                        </p:tgtEl>
                                        <p:attrNameLst>
                                          <p:attrName>ppt_x</p:attrName>
                                          <p:attrName>ppt_y</p:attrName>
                                        </p:attrNameLst>
                                      </p:cBhvr>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1.11022E-16 -1.11111E-6 C 0.00139 -0.00741 -0.00417 -0.01667 -0.00833 -0.02222 C -0.0125 -0.02778 -0.01667 -0.02963 -0.025 -0.03333 C -0.03333 -0.03704 -0.04444 -0.04074 -0.05833 -0.04444 C -0.07222 -0.04815 -0.09167 -0.0537 -0.10833 -0.05555 C -0.125 -0.05741 -0.14167 -0.05741 -0.15833 -0.05555 C -0.175 -0.0537 -0.19444 -0.04815 -0.20833 -0.04444 C -0.22222 -0.04074 -0.22222 -0.03704 -0.24167 -0.03333 C -0.26111 -0.02963 -0.29583 -0.02778 -0.325 -0.02222 C -0.35417 -0.01667 -0.3875 -0.00741 -0.41667 -1.11111E-6 C -0.44583 0.00741 -0.47083 0.01667 -0.5 0.02222 C -0.52917 0.02778 -0.56528 0.03333 -0.59167 0.03333 C -0.61806 0.03333 -0.63889 0.02593 -0.65833 0.02222 C -0.67778 0.01852 -0.69722 0.01482 -0.70833 0.01111 C -0.71944 0.00741 -0.72222 0.00556 -0.725 -1.11111E-6 C -0.72778 -0.00555 -0.72778 -0.01481 -0.725 -0.02222 C -0.72222 -0.02963 -0.71806 -0.03704 -0.70833 -0.04444 C -0.69861 -0.05185 -0.68056 -0.06111 -0.66667 -0.06667 C -0.65278 -0.07222 -0.64444 -0.07592 -0.625 -0.07778 C -0.60556 -0.07963 -0.56944 -0.07963 -0.55 -0.07778 C -0.53056 -0.07592 -0.52222 -0.07037 -0.50833 -0.06667 C -0.49444 -0.06296 -0.4875 -0.06111 -0.46667 -0.05555 C -0.44583 -0.05 -0.41944 -0.04444 -0.38333 -0.03333 C -0.34722 -0.02222 -0.28194 -1.11111E-6 -0.25 0.01111 C -0.21806 0.02222 -0.20972 0.02778 -0.19167 0.03333 C -0.17361 0.03889 -0.15556 0.04259 -0.14167 0.04445 C -0.12778 0.0463 -0.11944 0.04445 -0.10833 0.04445 C -0.09722 0.04445 -0.08472 0.04445 -0.075 0.04445 C -0.06528 0.04445 -0.05972 0.04815 -0.05 0.04445 C -0.04028 0.04074 -0.025 0.02963 -0.01667 0.02222 C -0.00833 0.01482 -0.00139 0.00741 1.11022E-16 -1.11111E-6 Z " pathEditMode="relative" ptsTypes="aaaaaaaaaaaaaaaaaaaaaaaaaaaaaaa">
                                      <p:cBhvr>
                                        <p:cTn id="8" dur="2000" fill="hold"/>
                                        <p:tgtEl>
                                          <p:spTgt spid="14350"/>
                                        </p:tgtEl>
                                        <p:attrNameLst>
                                          <p:attrName>ppt_x</p:attrName>
                                          <p:attrName>ppt_y</p:attrName>
                                        </p:attrNameLst>
                                      </p:cBhvr>
                                    </p:animMotion>
                                  </p:childTnLst>
                                </p:cTn>
                              </p:par>
                              <p:par>
                                <p:cTn id="9" presetID="0" presetClass="path" presetSubtype="0" repeatCount="indefinite" fill="hold" nodeType="withEffect">
                                  <p:stCondLst>
                                    <p:cond delay="0"/>
                                  </p:stCondLst>
                                  <p:endCondLst>
                                    <p:cond evt="onNext" delay="0">
                                      <p:tgtEl>
                                        <p:sldTgt/>
                                      </p:tgtEl>
                                    </p:cond>
                                  </p:endCondLst>
                                  <p:childTnLst>
                                    <p:animMotion origin="layout" path="M 0.0 0.0 C 0.00416 -0.01482 0.00833 -0.01111 0.025 -0.05556 C 0.04166 -0.1 0.08333 -0.21852 0.1 -0.26667 C 0.11666 -0.31482 0.11805 -0.31852 0.125 -0.34445 C 0.13194 -0.37037 0.14027 -0.4 0.14166 -0.42223 C 0.14305 -0.44445 0.1375 -0.46297 0.13333 -0.47778 C 0.12916 -0.4926 0.12639 -0.5 0.11666 -0.51111 C 0.10694 -0.52223 0.08472 -0.54074 0.075 -0.54445 C 0.06527 -0.54815 0.06666 -0.53704 0.05833 -0.53334 C 0.05 -0.52963 0.03472 -0.53519 0.025 -0.52223 C 0.01527 -0.50926 0.00555 -0.47223 0.0 -0.45556 C -0.00556 -0.43889 -0.00695 -0.43519 -0.00834 -0.42223 C -0.00973 -0.40926 -0.00973 -0.38889 -0.00834 -0.37778 C -0.00695 -0.36667 -0.00278 -0.36297 0.0 -0.35556 C 0.00277 -0.34815 0.00277 -0.34815 0.00833 -0.33334 C 0.01389 -0.31852 0.02222 -0.3 0.03333 -0.26667 C 0.04444 -0.23334 0.0625 -0.16852 0.075 -0.13334 C 0.0875 -0.09815 0.1 -0.07963 0.10833 -0.05556 C 0.11666 -0.03148 0.11805 -0.01667 0.125 0.01111 C 0.13194 0.03889 0.14722 0.08703 0.15 0.11111 C 0.15277 0.13495 0.14583 0.13889 0.14166 0.15555 C 0.1375 0.17222 0.13333 0.2 0.125 0.21111 C 0.11666 0.22222 0.1 0.21852 0.09166 0.22222 C 0.08333 0.22592 0.08472 0.23518 0.075 0.23333 C 0.06527 0.23148 0.04583 0.22592 0.03333 0.21111 C 0.02083 0.19629 0.00694 0.16481 0.0 0.14444 C -0.00695 0.12407 -0.00834 0.1074 -0.00834 0.08889 C -0.00834 0.07037 -0.00139 0.04814 0.0 0.03333 C 0.00139 0.01852 -0.00417 0.01458 0.0 0.0 Z " pathEditMode="relative" ptsTypes="aaaaaaaaaaaaaaaaaaaaaaaaaaaaa">
                                      <p:cBhvr>
                                        <p:cTn id="10" dur="2000" fill="hold"/>
                                        <p:tgtEl>
                                          <p:spTgt spid="14352"/>
                                        </p:tgtEl>
                                        <p:attrNameLst>
                                          <p:attrName>ppt_x</p:attrName>
                                          <p:attrName>ppt_y</p:attrName>
                                        </p:attrNameLst>
                                      </p:cBhvr>
                                    </p:animMotion>
                                  </p:childTnLst>
                                </p:cTn>
                              </p:par>
                              <p:par>
                                <p:cTn id="11" presetID="0" presetClass="path" presetSubtype="0" repeatCount="indefinite" fill="hold" nodeType="withEffect">
                                  <p:stCondLst>
                                    <p:cond delay="0"/>
                                  </p:stCondLst>
                                  <p:endCondLst>
                                    <p:cond evt="onNext" delay="0">
                                      <p:tgtEl>
                                        <p:sldTgt/>
                                      </p:tgtEl>
                                    </p:cond>
                                  </p:endCondLst>
                                  <p:childTnLst>
                                    <p:animMotion origin="layout" path="M -3.33333E-6 0.01111 C -3.33333E-6 0.02778 -3.33333E-6 0.04445 -3.33333E-6 0.05556 C -3.33333E-6 0.06667 0.00278 0.06852 -3.33333E-6 0.07778 C -0.00277 0.08704 -0.01111 0.0963 -0.01666 0.11111 C -0.02222 0.12593 -0.02639 0.1463 -0.03333 0.16667 C -0.04027 0.18704 -0.04444 0.19815 -0.05833 0.23334 C -0.07222 0.26852 -0.10277 0.34445 -0.11666 0.37778 C -0.13055 0.41111 -0.13611 0.41482 -0.14166 0.43334 C -0.14722 0.45185 -0.14861 0.47222 -0.15 0.48889 C -0.15139 0.50556 -0.15139 0.52037 -0.15 0.53334 C -0.14861 0.5463 -0.14583 0.55185 -0.14166 0.56667 C -0.1375 0.58125 -0.12916 0.61111 -0.125 0.62222 C -0.12083 0.63334 -0.12222 0.62593 -0.11666 0.63334 C -0.11111 0.64074 -0.10139 0.65926 -0.09166 0.66667 C -0.08194 0.67408 -0.07222 0.68148 -0.05833 0.67778 C -0.04444 0.67408 -0.02083 0.65741 -0.00833 0.64445 C 0.00417 0.63148 0.0125 0.62222 0.01667 0.6 C 0.02084 0.57778 0.02223 0.54074 0.01667 0.51111 C 0.01111 0.48148 -0.00139 0.46088 -0.01666 0.42222 C -0.03194 0.38334 -0.05416 0.33148 -0.075 0.27778 C -0.09583 0.22408 -0.12916 0.14074 -0.14166 0.1 C -0.15416 0.05926 -0.15277 0.05926 -0.15 0.03334 C -0.14722 0.00741 -0.13333 -0.03703 -0.125 -0.05555 C -0.11666 -0.07407 -0.10833 -0.07037 -0.1 -0.07778 C -0.09166 -0.08518 -0.08333 -0.09815 -0.075 -0.1 C -0.06666 -0.10185 -0.05694 -0.09444 -0.05 -0.08889 C -0.04305 -0.08333 -0.03889 -0.07592 -0.03333 -0.06666 C -0.02777 -0.05741 -0.02222 -0.04444 -0.01666 -0.03333 C -0.01111 -0.02222 -0.00555 -0.01111 -3.33333E-6 1.11111E-6 " pathEditMode="relative" ptsTypes="aaaaaaaaaaaaaaaaaaaaaaaaaaaaA">
                                      <p:cBhvr>
                                        <p:cTn id="12" dur="2000" fill="hold"/>
                                        <p:tgtEl>
                                          <p:spTgt spid="14351"/>
                                        </p:tgtEl>
                                        <p:attrNameLst>
                                          <p:attrName>ppt_x</p:attrName>
                                          <p:attrName>ppt_y</p:attrName>
                                        </p:attrNameLst>
                                      </p:cBhvr>
                                    </p:animMotion>
                                  </p:childTnLst>
                                </p:cTn>
                              </p:par>
                              <p:par>
                                <p:cTn id="13" presetID="0" presetClass="path" presetSubtype="0" repeatCount="indefinite" fill="hold" nodeType="withEffect">
                                  <p:stCondLst>
                                    <p:cond delay="0"/>
                                  </p:stCondLst>
                                  <p:endCondLst>
                                    <p:cond evt="onNext" delay="0">
                                      <p:tgtEl>
                                        <p:sldTgt/>
                                      </p:tgtEl>
                                    </p:cond>
                                  </p:endCondLst>
                                  <p:childTnLst>
                                    <p:animMotion origin="layout" path="M 0.0 0.0 C -0.02014 0.01296 -0.04028 0.02592 -0.05834 0.03333 C -0.07639 0.04074 -0.09167 0.03889 -0.10834 0.04444 C -0.125 0.05 -0.14306 0.05926 -0.15834 0.06666 C -0.17361 0.07407 -0.18889 0.07963 -0.2 0.08889 C -0.21111 0.09815 -0.21667 0.10741 -0.225 0.12222 C -0.23334 0.13703 -0.24445 0.16111 -0.25 0.17778 C -0.25556 0.19444 -0.25973 0.2037 -0.25834 0.22222 C -0.25695 0.24074 -0.25 0.27222 -0.24167 0.28889 C -0.23334 0.30555 -0.22361 0.31852 -0.20834 0.32222 C -0.19306 0.32592 -0.16945 0.32407 -0.15 0.31111 C -0.13056 0.29815 -0.1125 0.29444 -0.09167 0.24444 C -0.07084 0.19444 -0.04028 0.05555 -0.025 0.01111 C -0.00973 -0.03334 -0.01111 -0.00556 0.0 -0.02222 C 0.01111 -0.03889 0.03055 -0.07408 0.04166 -0.08889 C 0.05277 -0.10371 0.06111 -0.10926 0.06666 -0.11111 C 0.07222 -0.11297 0.07361 -0.10556 0.075 -0.1 C 0.07639 -0.09445 0.07639 -0.08519 0.075 -0.07778 C 0.07361 -0.07037 0.07222 -0.06297 0.06666 -0.05556 C 0.06111 -0.04815 0.05139 -0.04259 0.04166 -0.03334 C 0.03194 -0.02408 0.01944 -0.00926 0.00833 0.0 C -0.00278 0.00926 -0.01389 0.01574 -0.025 0.02222 " pathEditMode="relative" rAng="0" ptsTypes="aaaaaaaaaaaaaaaaaaaaaA">
                                      <p:cBhvr>
                                        <p:cTn id="14" dur="2000" fill="hold"/>
                                        <p:tgtEl>
                                          <p:spTgt spid="14354"/>
                                        </p:tgtEl>
                                        <p:attrNameLst>
                                          <p:attrName>ppt_x</p:attrName>
                                          <p:attrName>ppt_y</p:attrName>
                                        </p:attrNameLst>
                                      </p:cBhvr>
                                      <p:rCtr x="0" y="0"/>
                                    </p:animMotion>
                                  </p:childTnLst>
                                </p:cTn>
                              </p:par>
                              <p:par>
                                <p:cTn id="15" presetID="0" presetClass="path" presetSubtype="0" repeatCount="indefinite" fill="hold" nodeType="withEffect">
                                  <p:stCondLst>
                                    <p:cond delay="0"/>
                                  </p:stCondLst>
                                  <p:endCondLst>
                                    <p:cond evt="onNext" delay="0">
                                      <p:tgtEl>
                                        <p:sldTgt/>
                                      </p:tgtEl>
                                    </p:cond>
                                  </p:endCondLst>
                                  <p:childTnLst>
                                    <p:animMotion origin="layout" path="M 3.33333E-6 -8.88889E-6 C 0.01458 -0.03334 0.02916 -0.06667 0.04166 -0.08889 C 0.05416 -0.11112 0.06527 -0.12038 0.075 -0.13334 C 0.08472 -0.1463 0.09305 -0.16112 0.1 -0.16667 C 0.10694 -0.17223 0.11389 -0.16852 0.11666 -0.16667 C 0.11944 -0.16482 0.11666 -0.15926 0.11666 -0.15556 C 0.11666 -0.15186 0.11805 -0.15001 0.11666 -0.14445 C 0.11527 -0.13889 0.1125 -0.12778 0.10833 -0.12223 C 0.10416 -0.11667 0.1 -0.11852 0.09166 -0.11112 C 0.08333 -0.10371 0.07222 -0.09075 0.05833 -0.07778 C 0.04444 -0.06482 0.03611 -0.0463 0.00833 -0.03334 C -0.01945 -0.02038 -0.07778 -0.01297 -0.10834 -8.88889E-6 C -0.13889 0.01296 -0.15695 0.02036 -0.175 0.04444 C -0.19306 0.06851 -0.21111 0.11481 -0.21667 0.14444 C -0.22223 0.17407 -0.21667 0.20185 -0.20834 0.22222 C -0.2 0.24259 -0.1875 0.26481 -0.16667 0.26666 C -0.14584 0.26851 -0.10417 0.25555 -0.08334 0.23333 C -0.0625 0.21111 -0.05556 0.17036 -0.04167 0.13333 C -0.02778 0.09629 -0.00695 0.03148 3.33333E-6 0.01112 " pathEditMode="relative" rAng="0" ptsTypes="aaaaaaaaaaaaaaaaaaA">
                                      <p:cBhvr>
                                        <p:cTn id="16" dur="2000" fill="hold"/>
                                        <p:tgtEl>
                                          <p:spTgt spid="14353"/>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50" grpId="0" animBg="1"/>
      <p:bldP spid="14351" grpId="0" animBg="1"/>
      <p:bldP spid="14352" grpId="0" animBg="1"/>
      <p:bldP spid="14353" grpId="0" animBg="1"/>
      <p:bldP spid="143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59D36E31-1893-AFBE-F4CA-9222C0284AF8}"/>
              </a:ext>
            </a:extLst>
          </p:cNvPr>
          <p:cNvSpPr>
            <a:spLocks noGrp="1" noChangeArrowheads="1"/>
          </p:cNvSpPr>
          <p:nvPr>
            <p:ph type="subTitle" idx="1"/>
          </p:nvPr>
        </p:nvSpPr>
        <p:spPr>
          <a:xfrm>
            <a:off x="381000" y="152400"/>
            <a:ext cx="3903663" cy="625475"/>
          </a:xfrm>
        </p:spPr>
        <p:txBody>
          <a:bodyPr/>
          <a:lstStyle/>
          <a:p>
            <a:pPr algn="l" eaLnBrk="1" hangingPunct="1">
              <a:spcBef>
                <a:spcPct val="40000"/>
              </a:spcBef>
            </a:pPr>
            <a:r>
              <a:rPr lang="en-US" altLang="en-US" sz="4800" b="1">
                <a:solidFill>
                  <a:srgbClr val="66FFFF"/>
                </a:solidFill>
              </a:rPr>
              <a:t>d orbitals</a:t>
            </a:r>
          </a:p>
        </p:txBody>
      </p:sp>
      <p:grpSp>
        <p:nvGrpSpPr>
          <p:cNvPr id="50179" name="Group 3">
            <a:extLst>
              <a:ext uri="{FF2B5EF4-FFF2-40B4-BE49-F238E27FC236}">
                <a16:creationId xmlns:a16="http://schemas.microsoft.com/office/drawing/2014/main" id="{F82149C1-1876-78BE-8FFB-9D457B79256F}"/>
              </a:ext>
            </a:extLst>
          </p:cNvPr>
          <p:cNvGrpSpPr>
            <a:grpSpLocks/>
          </p:cNvGrpSpPr>
          <p:nvPr/>
        </p:nvGrpSpPr>
        <p:grpSpPr bwMode="auto">
          <a:xfrm>
            <a:off x="1887538" y="3813175"/>
            <a:ext cx="2693987" cy="2887663"/>
            <a:chOff x="98" y="600"/>
            <a:chExt cx="1697" cy="1819"/>
          </a:xfrm>
        </p:grpSpPr>
        <p:pic>
          <p:nvPicPr>
            <p:cNvPr id="50236" name="Picture 4">
              <a:extLst>
                <a:ext uri="{FF2B5EF4-FFF2-40B4-BE49-F238E27FC236}">
                  <a16:creationId xmlns:a16="http://schemas.microsoft.com/office/drawing/2014/main" id="{46D591BB-F481-C278-2314-54F3AF41F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391" r="22676"/>
            <a:stretch>
              <a:fillRect/>
            </a:stretch>
          </p:blipFill>
          <p:spPr bwMode="auto">
            <a:xfrm>
              <a:off x="98" y="633"/>
              <a:ext cx="1697" cy="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37" name="Line 5">
              <a:extLst>
                <a:ext uri="{FF2B5EF4-FFF2-40B4-BE49-F238E27FC236}">
                  <a16:creationId xmlns:a16="http://schemas.microsoft.com/office/drawing/2014/main" id="{D0B8E992-0DC3-7C0F-F12C-F95A3B029B88}"/>
                </a:ext>
              </a:extLst>
            </p:cNvPr>
            <p:cNvSpPr>
              <a:spLocks noChangeShapeType="1"/>
            </p:cNvSpPr>
            <p:nvPr/>
          </p:nvSpPr>
          <p:spPr bwMode="auto">
            <a:xfrm flipH="1">
              <a:off x="170" y="1684"/>
              <a:ext cx="364" cy="14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54" name="Text Box 6">
              <a:extLst>
                <a:ext uri="{FF2B5EF4-FFF2-40B4-BE49-F238E27FC236}">
                  <a16:creationId xmlns:a16="http://schemas.microsoft.com/office/drawing/2014/main" id="{72D575F2-F798-85F9-E8A0-863050EFC616}"/>
                </a:ext>
              </a:extLst>
            </p:cNvPr>
            <p:cNvSpPr txBox="1">
              <a:spLocks noChangeArrowheads="1"/>
            </p:cNvSpPr>
            <p:nvPr/>
          </p:nvSpPr>
          <p:spPr bwMode="auto">
            <a:xfrm>
              <a:off x="165" y="1771"/>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y</a:t>
              </a:r>
            </a:p>
          </p:txBody>
        </p:sp>
        <p:sp>
          <p:nvSpPr>
            <p:cNvPr id="50239" name="Line 7">
              <a:extLst>
                <a:ext uri="{FF2B5EF4-FFF2-40B4-BE49-F238E27FC236}">
                  <a16:creationId xmlns:a16="http://schemas.microsoft.com/office/drawing/2014/main" id="{B1D6803E-00D5-2E58-9E1A-612D41651F84}"/>
                </a:ext>
              </a:extLst>
            </p:cNvPr>
            <p:cNvSpPr>
              <a:spLocks noChangeShapeType="1"/>
            </p:cNvSpPr>
            <p:nvPr/>
          </p:nvSpPr>
          <p:spPr bwMode="auto">
            <a:xfrm flipH="1" flipV="1">
              <a:off x="1475" y="1617"/>
              <a:ext cx="285" cy="8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56" name="Text Box 8">
              <a:extLst>
                <a:ext uri="{FF2B5EF4-FFF2-40B4-BE49-F238E27FC236}">
                  <a16:creationId xmlns:a16="http://schemas.microsoft.com/office/drawing/2014/main" id="{10E9D4E1-4E62-D99B-5B96-2D354DC132A4}"/>
                </a:ext>
              </a:extLst>
            </p:cNvPr>
            <p:cNvSpPr txBox="1">
              <a:spLocks noChangeArrowheads="1"/>
            </p:cNvSpPr>
            <p:nvPr/>
          </p:nvSpPr>
          <p:spPr bwMode="auto">
            <a:xfrm>
              <a:off x="1554" y="1624"/>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x</a:t>
              </a:r>
            </a:p>
          </p:txBody>
        </p:sp>
        <p:sp>
          <p:nvSpPr>
            <p:cNvPr id="50241" name="Line 9">
              <a:extLst>
                <a:ext uri="{FF2B5EF4-FFF2-40B4-BE49-F238E27FC236}">
                  <a16:creationId xmlns:a16="http://schemas.microsoft.com/office/drawing/2014/main" id="{30C89C99-8BE8-5BF1-E95C-C2EE7A67110B}"/>
                </a:ext>
              </a:extLst>
            </p:cNvPr>
            <p:cNvSpPr>
              <a:spLocks noChangeShapeType="1"/>
            </p:cNvSpPr>
            <p:nvPr/>
          </p:nvSpPr>
          <p:spPr bwMode="auto">
            <a:xfrm flipH="1" flipV="1">
              <a:off x="944" y="797"/>
              <a:ext cx="6" cy="56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58" name="Text Box 10">
              <a:extLst>
                <a:ext uri="{FF2B5EF4-FFF2-40B4-BE49-F238E27FC236}">
                  <a16:creationId xmlns:a16="http://schemas.microsoft.com/office/drawing/2014/main" id="{3EC4AD63-A14B-501C-E374-B77B9D21145D}"/>
                </a:ext>
              </a:extLst>
            </p:cNvPr>
            <p:cNvSpPr txBox="1">
              <a:spLocks noChangeArrowheads="1"/>
            </p:cNvSpPr>
            <p:nvPr/>
          </p:nvSpPr>
          <p:spPr bwMode="auto">
            <a:xfrm>
              <a:off x="945" y="602"/>
              <a:ext cx="201"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z</a:t>
              </a:r>
            </a:p>
          </p:txBody>
        </p:sp>
        <p:sp>
          <p:nvSpPr>
            <p:cNvPr id="50243" name="Line 11">
              <a:extLst>
                <a:ext uri="{FF2B5EF4-FFF2-40B4-BE49-F238E27FC236}">
                  <a16:creationId xmlns:a16="http://schemas.microsoft.com/office/drawing/2014/main" id="{03846E08-8265-6678-EEF9-9F13AB0341FE}"/>
                </a:ext>
              </a:extLst>
            </p:cNvPr>
            <p:cNvSpPr>
              <a:spLocks noChangeShapeType="1"/>
            </p:cNvSpPr>
            <p:nvPr/>
          </p:nvSpPr>
          <p:spPr bwMode="auto">
            <a:xfrm flipH="1" flipV="1">
              <a:off x="982" y="1686"/>
              <a:ext cx="6" cy="56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44" name="Line 12">
              <a:extLst>
                <a:ext uri="{FF2B5EF4-FFF2-40B4-BE49-F238E27FC236}">
                  <a16:creationId xmlns:a16="http://schemas.microsoft.com/office/drawing/2014/main" id="{219103D5-A29E-51A5-80FC-81C68688FA71}"/>
                </a:ext>
              </a:extLst>
            </p:cNvPr>
            <p:cNvSpPr>
              <a:spLocks noChangeShapeType="1"/>
            </p:cNvSpPr>
            <p:nvPr/>
          </p:nvSpPr>
          <p:spPr bwMode="auto">
            <a:xfrm flipH="1">
              <a:off x="1457" y="1150"/>
              <a:ext cx="249" cy="96"/>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45" name="Line 13">
              <a:extLst>
                <a:ext uri="{FF2B5EF4-FFF2-40B4-BE49-F238E27FC236}">
                  <a16:creationId xmlns:a16="http://schemas.microsoft.com/office/drawing/2014/main" id="{7067409D-53D5-2412-CE87-B94BCB23EF9A}"/>
                </a:ext>
              </a:extLst>
            </p:cNvPr>
            <p:cNvSpPr>
              <a:spLocks noChangeShapeType="1"/>
            </p:cNvSpPr>
            <p:nvPr/>
          </p:nvSpPr>
          <p:spPr bwMode="auto">
            <a:xfrm flipH="1" flipV="1">
              <a:off x="122" y="1203"/>
              <a:ext cx="285" cy="8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0246" name="Group 14">
              <a:extLst>
                <a:ext uri="{FF2B5EF4-FFF2-40B4-BE49-F238E27FC236}">
                  <a16:creationId xmlns:a16="http://schemas.microsoft.com/office/drawing/2014/main" id="{1A470144-77DE-4F07-4F6B-0CA2F3DC4687}"/>
                </a:ext>
              </a:extLst>
            </p:cNvPr>
            <p:cNvGrpSpPr>
              <a:grpSpLocks/>
            </p:cNvGrpSpPr>
            <p:nvPr/>
          </p:nvGrpSpPr>
          <p:grpSpPr bwMode="auto">
            <a:xfrm>
              <a:off x="106" y="600"/>
              <a:ext cx="675" cy="437"/>
              <a:chOff x="122" y="671"/>
              <a:chExt cx="675" cy="437"/>
            </a:xfrm>
          </p:grpSpPr>
          <p:sp>
            <p:nvSpPr>
              <p:cNvPr id="78863" name="Text Box 15">
                <a:extLst>
                  <a:ext uri="{FF2B5EF4-FFF2-40B4-BE49-F238E27FC236}">
                    <a16:creationId xmlns:a16="http://schemas.microsoft.com/office/drawing/2014/main" id="{FE7169CA-AC1F-3EA3-3427-7670F04473A7}"/>
                  </a:ext>
                </a:extLst>
              </p:cNvPr>
              <p:cNvSpPr txBox="1">
                <a:spLocks noChangeArrowheads="1"/>
              </p:cNvSpPr>
              <p:nvPr/>
            </p:nvSpPr>
            <p:spPr bwMode="auto">
              <a:xfrm>
                <a:off x="122" y="671"/>
                <a:ext cx="244" cy="365"/>
              </a:xfrm>
              <a:prstGeom prst="rect">
                <a:avLst/>
              </a:prstGeom>
              <a:noFill/>
              <a:ln w="9525">
                <a:noFill/>
                <a:miter lim="800000"/>
                <a:headEnd/>
                <a:tailEnd/>
              </a:ln>
              <a:effectLst/>
            </p:spPr>
            <p:txBody>
              <a:bodyPr wrap="none">
                <a:spAutoFit/>
              </a:bodyPr>
              <a:lstStyle/>
              <a:p>
                <a:pPr algn="l" eaLnBrk="0" hangingPunct="0">
                  <a:defRPr/>
                </a:pPr>
                <a:r>
                  <a:rPr lang="en-US" sz="3200">
                    <a:solidFill>
                      <a:srgbClr val="FF0066"/>
                    </a:solidFill>
                    <a:effectLst>
                      <a:outerShdw blurRad="38100" dist="38100" dir="2700000" algn="tl">
                        <a:srgbClr val="FFFFFF"/>
                      </a:outerShdw>
                    </a:effectLst>
                    <a:latin typeface="Times New Roman" pitchFamily="18" charset="0"/>
                  </a:rPr>
                  <a:t>d</a:t>
                </a:r>
              </a:p>
            </p:txBody>
          </p:sp>
          <p:sp>
            <p:nvSpPr>
              <p:cNvPr id="78864" name="Text Box 16">
                <a:extLst>
                  <a:ext uri="{FF2B5EF4-FFF2-40B4-BE49-F238E27FC236}">
                    <a16:creationId xmlns:a16="http://schemas.microsoft.com/office/drawing/2014/main" id="{0ED76FA4-7FCA-89CC-42E9-5CD3F5F3739D}"/>
                  </a:ext>
                </a:extLst>
              </p:cNvPr>
              <p:cNvSpPr txBox="1">
                <a:spLocks noChangeArrowheads="1"/>
              </p:cNvSpPr>
              <p:nvPr/>
            </p:nvSpPr>
            <p:spPr bwMode="auto">
              <a:xfrm>
                <a:off x="297" y="820"/>
                <a:ext cx="500" cy="288"/>
              </a:xfrm>
              <a:prstGeom prst="rect">
                <a:avLst/>
              </a:prstGeom>
              <a:noFill/>
              <a:ln w="9525">
                <a:noFill/>
                <a:miter lim="800000"/>
                <a:headEnd/>
                <a:tailEnd/>
              </a:ln>
              <a:effectLst/>
            </p:spPr>
            <p:txBody>
              <a:bodyPr wrap="none">
                <a:spAutoFit/>
              </a:bodyPr>
              <a:lstStyle/>
              <a:p>
                <a:pPr algn="l" eaLnBrk="0" hangingPunct="0">
                  <a:defRPr/>
                </a:pPr>
                <a:r>
                  <a:rPr lang="en-US" sz="2400">
                    <a:solidFill>
                      <a:srgbClr val="FF0066"/>
                    </a:solidFill>
                    <a:effectLst>
                      <a:outerShdw blurRad="38100" dist="38100" dir="2700000" algn="tl">
                        <a:srgbClr val="FFFFFF"/>
                      </a:outerShdw>
                    </a:effectLst>
                    <a:latin typeface="Times New Roman" pitchFamily="18" charset="0"/>
                  </a:rPr>
                  <a:t>x</a:t>
                </a:r>
                <a:r>
                  <a:rPr lang="en-US" sz="2400" baseline="30000">
                    <a:solidFill>
                      <a:srgbClr val="FF0066"/>
                    </a:solidFill>
                    <a:effectLst>
                      <a:outerShdw blurRad="38100" dist="38100" dir="2700000" algn="tl">
                        <a:srgbClr val="FFFFFF"/>
                      </a:outerShdw>
                    </a:effectLst>
                    <a:latin typeface="Times New Roman" pitchFamily="18" charset="0"/>
                  </a:rPr>
                  <a:t>2</a:t>
                </a:r>
                <a:r>
                  <a:rPr lang="en-US" sz="2400">
                    <a:solidFill>
                      <a:srgbClr val="FF0066"/>
                    </a:solidFill>
                    <a:effectLst>
                      <a:outerShdw blurRad="38100" dist="38100" dir="2700000" algn="tl">
                        <a:srgbClr val="FFFFFF"/>
                      </a:outerShdw>
                    </a:effectLst>
                    <a:latin typeface="Times New Roman" pitchFamily="18" charset="0"/>
                  </a:rPr>
                  <a:t>-y</a:t>
                </a:r>
                <a:r>
                  <a:rPr lang="en-US" sz="2400" baseline="30000">
                    <a:solidFill>
                      <a:srgbClr val="FF0066"/>
                    </a:solidFill>
                    <a:effectLst>
                      <a:outerShdw blurRad="38100" dist="38100" dir="2700000" algn="tl">
                        <a:srgbClr val="FFFFFF"/>
                      </a:outerShdw>
                    </a:effectLst>
                    <a:latin typeface="Times New Roman" pitchFamily="18" charset="0"/>
                  </a:rPr>
                  <a:t>2</a:t>
                </a:r>
                <a:endParaRPr lang="en-US" sz="2400">
                  <a:solidFill>
                    <a:srgbClr val="FF0066"/>
                  </a:solidFill>
                  <a:effectLst>
                    <a:outerShdw blurRad="38100" dist="38100" dir="2700000" algn="tl">
                      <a:srgbClr val="FFFFFF"/>
                    </a:outerShdw>
                  </a:effectLst>
                  <a:latin typeface="Times New Roman" pitchFamily="18" charset="0"/>
                </a:endParaRPr>
              </a:p>
            </p:txBody>
          </p:sp>
        </p:grpSp>
      </p:grpSp>
      <p:grpSp>
        <p:nvGrpSpPr>
          <p:cNvPr id="50180" name="Group 17">
            <a:extLst>
              <a:ext uri="{FF2B5EF4-FFF2-40B4-BE49-F238E27FC236}">
                <a16:creationId xmlns:a16="http://schemas.microsoft.com/office/drawing/2014/main" id="{56A19A16-2281-04C8-0AA1-FF63EDF74B6B}"/>
              </a:ext>
            </a:extLst>
          </p:cNvPr>
          <p:cNvGrpSpPr>
            <a:grpSpLocks/>
          </p:cNvGrpSpPr>
          <p:nvPr/>
        </p:nvGrpSpPr>
        <p:grpSpPr bwMode="auto">
          <a:xfrm>
            <a:off x="36513" y="717550"/>
            <a:ext cx="2986087" cy="2998788"/>
            <a:chOff x="1848" y="537"/>
            <a:chExt cx="1881" cy="1889"/>
          </a:xfrm>
        </p:grpSpPr>
        <p:pic>
          <p:nvPicPr>
            <p:cNvPr id="50223" name="Picture 18">
              <a:extLst>
                <a:ext uri="{FF2B5EF4-FFF2-40B4-BE49-F238E27FC236}">
                  <a16:creationId xmlns:a16="http://schemas.microsoft.com/office/drawing/2014/main" id="{FAE1FA5D-23D6-6574-6C6E-38D146C6A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051" r="19775"/>
            <a:stretch>
              <a:fillRect/>
            </a:stretch>
          </p:blipFill>
          <p:spPr bwMode="auto">
            <a:xfrm>
              <a:off x="1873" y="640"/>
              <a:ext cx="1856" cy="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4" name="Line 19">
              <a:extLst>
                <a:ext uri="{FF2B5EF4-FFF2-40B4-BE49-F238E27FC236}">
                  <a16:creationId xmlns:a16="http://schemas.microsoft.com/office/drawing/2014/main" id="{1E3686C1-90B8-851E-8367-D3EC514F627C}"/>
                </a:ext>
              </a:extLst>
            </p:cNvPr>
            <p:cNvSpPr>
              <a:spLocks noChangeShapeType="1"/>
            </p:cNvSpPr>
            <p:nvPr/>
          </p:nvSpPr>
          <p:spPr bwMode="auto">
            <a:xfrm flipH="1" flipV="1">
              <a:off x="2790" y="732"/>
              <a:ext cx="11" cy="391"/>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68" name="Text Box 20">
              <a:extLst>
                <a:ext uri="{FF2B5EF4-FFF2-40B4-BE49-F238E27FC236}">
                  <a16:creationId xmlns:a16="http://schemas.microsoft.com/office/drawing/2014/main" id="{0005CBCF-FD33-F0DF-93E2-DEDF6DCF26D5}"/>
                </a:ext>
              </a:extLst>
            </p:cNvPr>
            <p:cNvSpPr txBox="1">
              <a:spLocks noChangeArrowheads="1"/>
            </p:cNvSpPr>
            <p:nvPr/>
          </p:nvSpPr>
          <p:spPr bwMode="auto">
            <a:xfrm>
              <a:off x="2791" y="537"/>
              <a:ext cx="201"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z</a:t>
              </a:r>
            </a:p>
          </p:txBody>
        </p:sp>
        <p:sp>
          <p:nvSpPr>
            <p:cNvPr id="50226" name="Line 21">
              <a:extLst>
                <a:ext uri="{FF2B5EF4-FFF2-40B4-BE49-F238E27FC236}">
                  <a16:creationId xmlns:a16="http://schemas.microsoft.com/office/drawing/2014/main" id="{EA73A2D4-8282-B889-2C16-3553DD407ADC}"/>
                </a:ext>
              </a:extLst>
            </p:cNvPr>
            <p:cNvSpPr>
              <a:spLocks noChangeShapeType="1"/>
            </p:cNvSpPr>
            <p:nvPr/>
          </p:nvSpPr>
          <p:spPr bwMode="auto">
            <a:xfrm flipH="1" flipV="1">
              <a:off x="2802" y="2085"/>
              <a:ext cx="0" cy="216"/>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27" name="Line 22">
              <a:extLst>
                <a:ext uri="{FF2B5EF4-FFF2-40B4-BE49-F238E27FC236}">
                  <a16:creationId xmlns:a16="http://schemas.microsoft.com/office/drawing/2014/main" id="{9FAB3C60-4EB4-0A45-EEFC-C45524CF33D3}"/>
                </a:ext>
              </a:extLst>
            </p:cNvPr>
            <p:cNvSpPr>
              <a:spLocks noChangeShapeType="1"/>
            </p:cNvSpPr>
            <p:nvPr/>
          </p:nvSpPr>
          <p:spPr bwMode="auto">
            <a:xfrm flipH="1" flipV="1">
              <a:off x="3152" y="1558"/>
              <a:ext cx="367" cy="102"/>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71" name="Text Box 23">
              <a:extLst>
                <a:ext uri="{FF2B5EF4-FFF2-40B4-BE49-F238E27FC236}">
                  <a16:creationId xmlns:a16="http://schemas.microsoft.com/office/drawing/2014/main" id="{629D0F64-96A0-0E13-8F41-13F4D64ED48F}"/>
                </a:ext>
              </a:extLst>
            </p:cNvPr>
            <p:cNvSpPr txBox="1">
              <a:spLocks noChangeArrowheads="1"/>
            </p:cNvSpPr>
            <p:nvPr/>
          </p:nvSpPr>
          <p:spPr bwMode="auto">
            <a:xfrm>
              <a:off x="3345" y="1598"/>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x</a:t>
              </a:r>
            </a:p>
          </p:txBody>
        </p:sp>
        <p:sp>
          <p:nvSpPr>
            <p:cNvPr id="50229" name="Line 24">
              <a:extLst>
                <a:ext uri="{FF2B5EF4-FFF2-40B4-BE49-F238E27FC236}">
                  <a16:creationId xmlns:a16="http://schemas.microsoft.com/office/drawing/2014/main" id="{815F796B-04E0-C914-C6F2-ABABDB90531D}"/>
                </a:ext>
              </a:extLst>
            </p:cNvPr>
            <p:cNvSpPr>
              <a:spLocks noChangeShapeType="1"/>
            </p:cNvSpPr>
            <p:nvPr/>
          </p:nvSpPr>
          <p:spPr bwMode="auto">
            <a:xfrm flipH="1" flipV="1">
              <a:off x="2121" y="1237"/>
              <a:ext cx="138" cy="36"/>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30" name="Line 25">
              <a:extLst>
                <a:ext uri="{FF2B5EF4-FFF2-40B4-BE49-F238E27FC236}">
                  <a16:creationId xmlns:a16="http://schemas.microsoft.com/office/drawing/2014/main" id="{DF989C8A-94A2-D173-F354-A822D42B31D1}"/>
                </a:ext>
              </a:extLst>
            </p:cNvPr>
            <p:cNvSpPr>
              <a:spLocks noChangeShapeType="1"/>
            </p:cNvSpPr>
            <p:nvPr/>
          </p:nvSpPr>
          <p:spPr bwMode="auto">
            <a:xfrm flipH="1">
              <a:off x="2087" y="1520"/>
              <a:ext cx="659" cy="288"/>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74" name="Text Box 26">
              <a:extLst>
                <a:ext uri="{FF2B5EF4-FFF2-40B4-BE49-F238E27FC236}">
                  <a16:creationId xmlns:a16="http://schemas.microsoft.com/office/drawing/2014/main" id="{2CB59205-789D-145E-8B4C-FA05F4DA345E}"/>
                </a:ext>
              </a:extLst>
            </p:cNvPr>
            <p:cNvSpPr txBox="1">
              <a:spLocks noChangeArrowheads="1"/>
            </p:cNvSpPr>
            <p:nvPr/>
          </p:nvSpPr>
          <p:spPr bwMode="auto">
            <a:xfrm>
              <a:off x="2082" y="1755"/>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y</a:t>
              </a:r>
            </a:p>
          </p:txBody>
        </p:sp>
        <p:sp>
          <p:nvSpPr>
            <p:cNvPr id="50232" name="Line 27">
              <a:extLst>
                <a:ext uri="{FF2B5EF4-FFF2-40B4-BE49-F238E27FC236}">
                  <a16:creationId xmlns:a16="http://schemas.microsoft.com/office/drawing/2014/main" id="{5F91FF6F-BBFE-E1AE-4E62-F0DA6262E46F}"/>
                </a:ext>
              </a:extLst>
            </p:cNvPr>
            <p:cNvSpPr>
              <a:spLocks noChangeShapeType="1"/>
            </p:cNvSpPr>
            <p:nvPr/>
          </p:nvSpPr>
          <p:spPr bwMode="auto">
            <a:xfrm flipH="1">
              <a:off x="3374" y="1134"/>
              <a:ext cx="249" cy="96"/>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0233" name="Group 28">
              <a:extLst>
                <a:ext uri="{FF2B5EF4-FFF2-40B4-BE49-F238E27FC236}">
                  <a16:creationId xmlns:a16="http://schemas.microsoft.com/office/drawing/2014/main" id="{01C2F5F9-4E7D-FDD5-C458-4DE61B747078}"/>
                </a:ext>
              </a:extLst>
            </p:cNvPr>
            <p:cNvGrpSpPr>
              <a:grpSpLocks/>
            </p:cNvGrpSpPr>
            <p:nvPr/>
          </p:nvGrpSpPr>
          <p:grpSpPr bwMode="auto">
            <a:xfrm>
              <a:off x="1848" y="590"/>
              <a:ext cx="472" cy="437"/>
              <a:chOff x="122" y="671"/>
              <a:chExt cx="472" cy="437"/>
            </a:xfrm>
          </p:grpSpPr>
          <p:sp>
            <p:nvSpPr>
              <p:cNvPr id="78877" name="Text Box 29">
                <a:extLst>
                  <a:ext uri="{FF2B5EF4-FFF2-40B4-BE49-F238E27FC236}">
                    <a16:creationId xmlns:a16="http://schemas.microsoft.com/office/drawing/2014/main" id="{D9E651F4-6CE3-2C9F-7B1A-3F311886C278}"/>
                  </a:ext>
                </a:extLst>
              </p:cNvPr>
              <p:cNvSpPr txBox="1">
                <a:spLocks noChangeArrowheads="1"/>
              </p:cNvSpPr>
              <p:nvPr/>
            </p:nvSpPr>
            <p:spPr bwMode="auto">
              <a:xfrm>
                <a:off x="122" y="671"/>
                <a:ext cx="244" cy="365"/>
              </a:xfrm>
              <a:prstGeom prst="rect">
                <a:avLst/>
              </a:prstGeom>
              <a:noFill/>
              <a:ln w="9525">
                <a:noFill/>
                <a:miter lim="800000"/>
                <a:headEnd/>
                <a:tailEnd/>
              </a:ln>
              <a:effectLst/>
            </p:spPr>
            <p:txBody>
              <a:bodyPr wrap="none">
                <a:spAutoFit/>
              </a:bodyPr>
              <a:lstStyle/>
              <a:p>
                <a:pPr algn="l" eaLnBrk="0" hangingPunct="0">
                  <a:defRPr/>
                </a:pPr>
                <a:r>
                  <a:rPr lang="en-US" sz="3200">
                    <a:solidFill>
                      <a:srgbClr val="FF0066"/>
                    </a:solidFill>
                    <a:effectLst>
                      <a:outerShdw blurRad="38100" dist="38100" dir="2700000" algn="tl">
                        <a:srgbClr val="FFFFFF"/>
                      </a:outerShdw>
                    </a:effectLst>
                    <a:latin typeface="Times New Roman" pitchFamily="18" charset="0"/>
                  </a:rPr>
                  <a:t>d</a:t>
                </a:r>
              </a:p>
            </p:txBody>
          </p:sp>
          <p:sp>
            <p:nvSpPr>
              <p:cNvPr id="78878" name="Text Box 30">
                <a:extLst>
                  <a:ext uri="{FF2B5EF4-FFF2-40B4-BE49-F238E27FC236}">
                    <a16:creationId xmlns:a16="http://schemas.microsoft.com/office/drawing/2014/main" id="{D2807993-8D00-ED52-6374-7D7B7CDCAD91}"/>
                  </a:ext>
                </a:extLst>
              </p:cNvPr>
              <p:cNvSpPr txBox="1">
                <a:spLocks noChangeArrowheads="1"/>
              </p:cNvSpPr>
              <p:nvPr/>
            </p:nvSpPr>
            <p:spPr bwMode="auto">
              <a:xfrm>
                <a:off x="297" y="820"/>
                <a:ext cx="297" cy="288"/>
              </a:xfrm>
              <a:prstGeom prst="rect">
                <a:avLst/>
              </a:prstGeom>
              <a:noFill/>
              <a:ln w="9525">
                <a:noFill/>
                <a:miter lim="800000"/>
                <a:headEnd/>
                <a:tailEnd/>
              </a:ln>
              <a:effectLst/>
            </p:spPr>
            <p:txBody>
              <a:bodyPr wrap="none">
                <a:spAutoFit/>
              </a:bodyPr>
              <a:lstStyle/>
              <a:p>
                <a:pPr algn="l" eaLnBrk="0" hangingPunct="0">
                  <a:defRPr/>
                </a:pPr>
                <a:r>
                  <a:rPr lang="en-US" sz="2400">
                    <a:solidFill>
                      <a:srgbClr val="FF0066"/>
                    </a:solidFill>
                    <a:effectLst>
                      <a:outerShdw blurRad="38100" dist="38100" dir="2700000" algn="tl">
                        <a:srgbClr val="FFFFFF"/>
                      </a:outerShdw>
                    </a:effectLst>
                    <a:latin typeface="Times New Roman" pitchFamily="18" charset="0"/>
                  </a:rPr>
                  <a:t>xz</a:t>
                </a:r>
              </a:p>
            </p:txBody>
          </p:sp>
        </p:grpSp>
      </p:grpSp>
      <p:grpSp>
        <p:nvGrpSpPr>
          <p:cNvPr id="50181" name="Group 31">
            <a:extLst>
              <a:ext uri="{FF2B5EF4-FFF2-40B4-BE49-F238E27FC236}">
                <a16:creationId xmlns:a16="http://schemas.microsoft.com/office/drawing/2014/main" id="{34BA6765-2A3E-6C30-1DF4-257887847BC4}"/>
              </a:ext>
            </a:extLst>
          </p:cNvPr>
          <p:cNvGrpSpPr>
            <a:grpSpLocks/>
          </p:cNvGrpSpPr>
          <p:nvPr/>
        </p:nvGrpSpPr>
        <p:grpSpPr bwMode="auto">
          <a:xfrm>
            <a:off x="3048000" y="866775"/>
            <a:ext cx="3006725" cy="2849563"/>
            <a:chOff x="3806" y="628"/>
            <a:chExt cx="1894" cy="1795"/>
          </a:xfrm>
        </p:grpSpPr>
        <p:pic>
          <p:nvPicPr>
            <p:cNvPr id="50210" name="Picture 32">
              <a:extLst>
                <a:ext uri="{FF2B5EF4-FFF2-40B4-BE49-F238E27FC236}">
                  <a16:creationId xmlns:a16="http://schemas.microsoft.com/office/drawing/2014/main" id="{C2BAC332-9229-C990-0A54-D528EE059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215" r="18359"/>
            <a:stretch>
              <a:fillRect/>
            </a:stretch>
          </p:blipFill>
          <p:spPr bwMode="auto">
            <a:xfrm>
              <a:off x="3806" y="637"/>
              <a:ext cx="1894" cy="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1" name="Line 33">
              <a:extLst>
                <a:ext uri="{FF2B5EF4-FFF2-40B4-BE49-F238E27FC236}">
                  <a16:creationId xmlns:a16="http://schemas.microsoft.com/office/drawing/2014/main" id="{AA988E79-7048-5B72-7727-63F90C0CF625}"/>
                </a:ext>
              </a:extLst>
            </p:cNvPr>
            <p:cNvSpPr>
              <a:spLocks noChangeShapeType="1"/>
            </p:cNvSpPr>
            <p:nvPr/>
          </p:nvSpPr>
          <p:spPr bwMode="auto">
            <a:xfrm flipV="1">
              <a:off x="4737" y="824"/>
              <a:ext cx="32" cy="43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82" name="Text Box 34">
              <a:extLst>
                <a:ext uri="{FF2B5EF4-FFF2-40B4-BE49-F238E27FC236}">
                  <a16:creationId xmlns:a16="http://schemas.microsoft.com/office/drawing/2014/main" id="{620EAFA3-E673-CE09-4710-CA6268FFEE68}"/>
                </a:ext>
              </a:extLst>
            </p:cNvPr>
            <p:cNvSpPr txBox="1">
              <a:spLocks noChangeArrowheads="1"/>
            </p:cNvSpPr>
            <p:nvPr/>
          </p:nvSpPr>
          <p:spPr bwMode="auto">
            <a:xfrm>
              <a:off x="4852" y="651"/>
              <a:ext cx="201"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z</a:t>
              </a:r>
            </a:p>
          </p:txBody>
        </p:sp>
        <p:sp>
          <p:nvSpPr>
            <p:cNvPr id="50213" name="Line 35">
              <a:extLst>
                <a:ext uri="{FF2B5EF4-FFF2-40B4-BE49-F238E27FC236}">
                  <a16:creationId xmlns:a16="http://schemas.microsoft.com/office/drawing/2014/main" id="{6C5EDCBF-C639-54F2-0361-A1086D2D2FE1}"/>
                </a:ext>
              </a:extLst>
            </p:cNvPr>
            <p:cNvSpPr>
              <a:spLocks noChangeShapeType="1"/>
            </p:cNvSpPr>
            <p:nvPr/>
          </p:nvSpPr>
          <p:spPr bwMode="auto">
            <a:xfrm flipV="1">
              <a:off x="4635" y="2027"/>
              <a:ext cx="27" cy="325"/>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14" name="Line 36">
              <a:extLst>
                <a:ext uri="{FF2B5EF4-FFF2-40B4-BE49-F238E27FC236}">
                  <a16:creationId xmlns:a16="http://schemas.microsoft.com/office/drawing/2014/main" id="{9195CE22-7529-6C64-4FF7-B090834B1AFD}"/>
                </a:ext>
              </a:extLst>
            </p:cNvPr>
            <p:cNvSpPr>
              <a:spLocks noChangeShapeType="1"/>
            </p:cNvSpPr>
            <p:nvPr/>
          </p:nvSpPr>
          <p:spPr bwMode="auto">
            <a:xfrm flipH="1">
              <a:off x="3958" y="1635"/>
              <a:ext cx="495" cy="152"/>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85" name="Text Box 37">
              <a:extLst>
                <a:ext uri="{FF2B5EF4-FFF2-40B4-BE49-F238E27FC236}">
                  <a16:creationId xmlns:a16="http://schemas.microsoft.com/office/drawing/2014/main" id="{569790D4-A3DA-2652-F7B8-53DE64E524F4}"/>
                </a:ext>
              </a:extLst>
            </p:cNvPr>
            <p:cNvSpPr txBox="1">
              <a:spLocks noChangeArrowheads="1"/>
            </p:cNvSpPr>
            <p:nvPr/>
          </p:nvSpPr>
          <p:spPr bwMode="auto">
            <a:xfrm>
              <a:off x="3991" y="1777"/>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y</a:t>
              </a:r>
            </a:p>
          </p:txBody>
        </p:sp>
        <p:sp>
          <p:nvSpPr>
            <p:cNvPr id="50216" name="Line 38">
              <a:extLst>
                <a:ext uri="{FF2B5EF4-FFF2-40B4-BE49-F238E27FC236}">
                  <a16:creationId xmlns:a16="http://schemas.microsoft.com/office/drawing/2014/main" id="{0E57EA31-B702-43D2-4212-EC53381EF5C1}"/>
                </a:ext>
              </a:extLst>
            </p:cNvPr>
            <p:cNvSpPr>
              <a:spLocks noChangeShapeType="1"/>
            </p:cNvSpPr>
            <p:nvPr/>
          </p:nvSpPr>
          <p:spPr bwMode="auto">
            <a:xfrm flipH="1">
              <a:off x="5392" y="1276"/>
              <a:ext cx="249" cy="74"/>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17" name="Line 39">
              <a:extLst>
                <a:ext uri="{FF2B5EF4-FFF2-40B4-BE49-F238E27FC236}">
                  <a16:creationId xmlns:a16="http://schemas.microsoft.com/office/drawing/2014/main" id="{0CBCCEE6-0EA6-B5F1-6883-19B26548674A}"/>
                </a:ext>
              </a:extLst>
            </p:cNvPr>
            <p:cNvSpPr>
              <a:spLocks noChangeShapeType="1"/>
            </p:cNvSpPr>
            <p:nvPr/>
          </p:nvSpPr>
          <p:spPr bwMode="auto">
            <a:xfrm flipH="1" flipV="1">
              <a:off x="5050" y="1651"/>
              <a:ext cx="367" cy="134"/>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88" name="Text Box 40">
              <a:extLst>
                <a:ext uri="{FF2B5EF4-FFF2-40B4-BE49-F238E27FC236}">
                  <a16:creationId xmlns:a16="http://schemas.microsoft.com/office/drawing/2014/main" id="{663B7AF7-ACB7-2537-EC5D-D2EEC5D52E1B}"/>
                </a:ext>
              </a:extLst>
            </p:cNvPr>
            <p:cNvSpPr txBox="1">
              <a:spLocks noChangeArrowheads="1"/>
            </p:cNvSpPr>
            <p:nvPr/>
          </p:nvSpPr>
          <p:spPr bwMode="auto">
            <a:xfrm>
              <a:off x="5374" y="1734"/>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x</a:t>
              </a:r>
            </a:p>
          </p:txBody>
        </p:sp>
        <p:sp>
          <p:nvSpPr>
            <p:cNvPr id="50219" name="Line 41">
              <a:extLst>
                <a:ext uri="{FF2B5EF4-FFF2-40B4-BE49-F238E27FC236}">
                  <a16:creationId xmlns:a16="http://schemas.microsoft.com/office/drawing/2014/main" id="{95331920-BBDD-E573-10BA-A2FD42AF2234}"/>
                </a:ext>
              </a:extLst>
            </p:cNvPr>
            <p:cNvSpPr>
              <a:spLocks noChangeShapeType="1"/>
            </p:cNvSpPr>
            <p:nvPr/>
          </p:nvSpPr>
          <p:spPr bwMode="auto">
            <a:xfrm flipH="1" flipV="1">
              <a:off x="3915" y="1258"/>
              <a:ext cx="166" cy="53"/>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0220" name="Group 42">
              <a:extLst>
                <a:ext uri="{FF2B5EF4-FFF2-40B4-BE49-F238E27FC236}">
                  <a16:creationId xmlns:a16="http://schemas.microsoft.com/office/drawing/2014/main" id="{D213332F-FC44-AF32-36E9-CB77E14C260E}"/>
                </a:ext>
              </a:extLst>
            </p:cNvPr>
            <p:cNvGrpSpPr>
              <a:grpSpLocks/>
            </p:cNvGrpSpPr>
            <p:nvPr/>
          </p:nvGrpSpPr>
          <p:grpSpPr bwMode="auto">
            <a:xfrm>
              <a:off x="3828" y="628"/>
              <a:ext cx="483" cy="437"/>
              <a:chOff x="122" y="671"/>
              <a:chExt cx="483" cy="437"/>
            </a:xfrm>
          </p:grpSpPr>
          <p:sp>
            <p:nvSpPr>
              <p:cNvPr id="78891" name="Text Box 43">
                <a:extLst>
                  <a:ext uri="{FF2B5EF4-FFF2-40B4-BE49-F238E27FC236}">
                    <a16:creationId xmlns:a16="http://schemas.microsoft.com/office/drawing/2014/main" id="{34771B08-6AFB-9B37-F2D4-AD5490329154}"/>
                  </a:ext>
                </a:extLst>
              </p:cNvPr>
              <p:cNvSpPr txBox="1">
                <a:spLocks noChangeArrowheads="1"/>
              </p:cNvSpPr>
              <p:nvPr/>
            </p:nvSpPr>
            <p:spPr bwMode="auto">
              <a:xfrm>
                <a:off x="122" y="671"/>
                <a:ext cx="244" cy="365"/>
              </a:xfrm>
              <a:prstGeom prst="rect">
                <a:avLst/>
              </a:prstGeom>
              <a:noFill/>
              <a:ln w="9525">
                <a:noFill/>
                <a:miter lim="800000"/>
                <a:headEnd/>
                <a:tailEnd/>
              </a:ln>
              <a:effectLst/>
            </p:spPr>
            <p:txBody>
              <a:bodyPr wrap="none">
                <a:spAutoFit/>
              </a:bodyPr>
              <a:lstStyle/>
              <a:p>
                <a:pPr algn="l" eaLnBrk="0" hangingPunct="0">
                  <a:defRPr/>
                </a:pPr>
                <a:r>
                  <a:rPr lang="en-US" sz="3200">
                    <a:solidFill>
                      <a:srgbClr val="FF0066"/>
                    </a:solidFill>
                    <a:effectLst>
                      <a:outerShdw blurRad="38100" dist="38100" dir="2700000" algn="tl">
                        <a:srgbClr val="FFFFFF"/>
                      </a:outerShdw>
                    </a:effectLst>
                    <a:latin typeface="Times New Roman" pitchFamily="18" charset="0"/>
                  </a:rPr>
                  <a:t>d</a:t>
                </a:r>
              </a:p>
            </p:txBody>
          </p:sp>
          <p:sp>
            <p:nvSpPr>
              <p:cNvPr id="78892" name="Text Box 44">
                <a:extLst>
                  <a:ext uri="{FF2B5EF4-FFF2-40B4-BE49-F238E27FC236}">
                    <a16:creationId xmlns:a16="http://schemas.microsoft.com/office/drawing/2014/main" id="{22E5FE03-AF80-C880-8E0E-AC474733543B}"/>
                  </a:ext>
                </a:extLst>
              </p:cNvPr>
              <p:cNvSpPr txBox="1">
                <a:spLocks noChangeArrowheads="1"/>
              </p:cNvSpPr>
              <p:nvPr/>
            </p:nvSpPr>
            <p:spPr bwMode="auto">
              <a:xfrm>
                <a:off x="297" y="820"/>
                <a:ext cx="308" cy="288"/>
              </a:xfrm>
              <a:prstGeom prst="rect">
                <a:avLst/>
              </a:prstGeom>
              <a:noFill/>
              <a:ln w="9525">
                <a:noFill/>
                <a:miter lim="800000"/>
                <a:headEnd/>
                <a:tailEnd/>
              </a:ln>
              <a:effectLst/>
            </p:spPr>
            <p:txBody>
              <a:bodyPr wrap="none">
                <a:spAutoFit/>
              </a:bodyPr>
              <a:lstStyle/>
              <a:p>
                <a:pPr algn="l" eaLnBrk="0" hangingPunct="0">
                  <a:defRPr/>
                </a:pPr>
                <a:r>
                  <a:rPr lang="en-US" sz="2400">
                    <a:solidFill>
                      <a:srgbClr val="FF0066"/>
                    </a:solidFill>
                    <a:effectLst>
                      <a:outerShdw blurRad="38100" dist="38100" dir="2700000" algn="tl">
                        <a:srgbClr val="FFFFFF"/>
                      </a:outerShdw>
                    </a:effectLst>
                    <a:latin typeface="Times New Roman" pitchFamily="18" charset="0"/>
                  </a:rPr>
                  <a:t>xy</a:t>
                </a:r>
              </a:p>
            </p:txBody>
          </p:sp>
        </p:grpSp>
      </p:grpSp>
      <p:grpSp>
        <p:nvGrpSpPr>
          <p:cNvPr id="50182" name="Group 45">
            <a:extLst>
              <a:ext uri="{FF2B5EF4-FFF2-40B4-BE49-F238E27FC236}">
                <a16:creationId xmlns:a16="http://schemas.microsoft.com/office/drawing/2014/main" id="{DF417502-D5EA-61E7-1699-57861AB763CA}"/>
              </a:ext>
            </a:extLst>
          </p:cNvPr>
          <p:cNvGrpSpPr>
            <a:grpSpLocks/>
          </p:cNvGrpSpPr>
          <p:nvPr/>
        </p:nvGrpSpPr>
        <p:grpSpPr bwMode="auto">
          <a:xfrm>
            <a:off x="6080125" y="889000"/>
            <a:ext cx="3016250" cy="2827338"/>
            <a:chOff x="3855" y="575"/>
            <a:chExt cx="1900" cy="1781"/>
          </a:xfrm>
        </p:grpSpPr>
        <p:pic>
          <p:nvPicPr>
            <p:cNvPr id="50197" name="Picture 46">
              <a:extLst>
                <a:ext uri="{FF2B5EF4-FFF2-40B4-BE49-F238E27FC236}">
                  <a16:creationId xmlns:a16="http://schemas.microsoft.com/office/drawing/2014/main" id="{A82541A7-7D64-39E6-294E-FE62D776E7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9940" t="4666" r="17436" b="7614"/>
            <a:stretch>
              <a:fillRect/>
            </a:stretch>
          </p:blipFill>
          <p:spPr bwMode="auto">
            <a:xfrm>
              <a:off x="3855" y="575"/>
              <a:ext cx="1900" cy="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Line 47">
              <a:extLst>
                <a:ext uri="{FF2B5EF4-FFF2-40B4-BE49-F238E27FC236}">
                  <a16:creationId xmlns:a16="http://schemas.microsoft.com/office/drawing/2014/main" id="{2F9AD7C1-836A-050C-DF5C-3ED1930C1B68}"/>
                </a:ext>
              </a:extLst>
            </p:cNvPr>
            <p:cNvSpPr>
              <a:spLocks noChangeShapeType="1"/>
            </p:cNvSpPr>
            <p:nvPr/>
          </p:nvSpPr>
          <p:spPr bwMode="auto">
            <a:xfrm flipH="1" flipV="1">
              <a:off x="4820" y="1481"/>
              <a:ext cx="667" cy="287"/>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96" name="Text Box 48">
              <a:extLst>
                <a:ext uri="{FF2B5EF4-FFF2-40B4-BE49-F238E27FC236}">
                  <a16:creationId xmlns:a16="http://schemas.microsoft.com/office/drawing/2014/main" id="{32FC933A-8671-8E6A-A8CB-1CCF1D00ACE0}"/>
                </a:ext>
              </a:extLst>
            </p:cNvPr>
            <p:cNvSpPr txBox="1">
              <a:spLocks noChangeArrowheads="1"/>
            </p:cNvSpPr>
            <p:nvPr/>
          </p:nvSpPr>
          <p:spPr bwMode="auto">
            <a:xfrm>
              <a:off x="5486" y="1713"/>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x</a:t>
              </a:r>
            </a:p>
          </p:txBody>
        </p:sp>
        <p:sp>
          <p:nvSpPr>
            <p:cNvPr id="50200" name="Line 49">
              <a:extLst>
                <a:ext uri="{FF2B5EF4-FFF2-40B4-BE49-F238E27FC236}">
                  <a16:creationId xmlns:a16="http://schemas.microsoft.com/office/drawing/2014/main" id="{5ED6CA27-7171-5A9D-A9BC-08C56DF27205}"/>
                </a:ext>
              </a:extLst>
            </p:cNvPr>
            <p:cNvSpPr>
              <a:spLocks noChangeShapeType="1"/>
            </p:cNvSpPr>
            <p:nvPr/>
          </p:nvSpPr>
          <p:spPr bwMode="auto">
            <a:xfrm flipH="1" flipV="1">
              <a:off x="3995" y="1033"/>
              <a:ext cx="183" cy="86"/>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01" name="Line 50">
              <a:extLst>
                <a:ext uri="{FF2B5EF4-FFF2-40B4-BE49-F238E27FC236}">
                  <a16:creationId xmlns:a16="http://schemas.microsoft.com/office/drawing/2014/main" id="{81B99EB7-9D5B-F7E0-9DA2-FB726D0D5F8C}"/>
                </a:ext>
              </a:extLst>
            </p:cNvPr>
            <p:cNvSpPr>
              <a:spLocks noChangeShapeType="1"/>
            </p:cNvSpPr>
            <p:nvPr/>
          </p:nvSpPr>
          <p:spPr bwMode="auto">
            <a:xfrm flipH="1">
              <a:off x="4061" y="1508"/>
              <a:ext cx="429" cy="175"/>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99" name="Text Box 51">
              <a:extLst>
                <a:ext uri="{FF2B5EF4-FFF2-40B4-BE49-F238E27FC236}">
                  <a16:creationId xmlns:a16="http://schemas.microsoft.com/office/drawing/2014/main" id="{E67A91A7-39CA-DAC7-D8DF-BBAAACF26575}"/>
                </a:ext>
              </a:extLst>
            </p:cNvPr>
            <p:cNvSpPr txBox="1">
              <a:spLocks noChangeArrowheads="1"/>
            </p:cNvSpPr>
            <p:nvPr/>
          </p:nvSpPr>
          <p:spPr bwMode="auto">
            <a:xfrm>
              <a:off x="3948" y="1656"/>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y</a:t>
              </a:r>
            </a:p>
          </p:txBody>
        </p:sp>
        <p:sp>
          <p:nvSpPr>
            <p:cNvPr id="50203" name="Line 52">
              <a:extLst>
                <a:ext uri="{FF2B5EF4-FFF2-40B4-BE49-F238E27FC236}">
                  <a16:creationId xmlns:a16="http://schemas.microsoft.com/office/drawing/2014/main" id="{C59D6B07-F2D1-8AD3-A8D3-E992FD8DABBE}"/>
                </a:ext>
              </a:extLst>
            </p:cNvPr>
            <p:cNvSpPr>
              <a:spLocks noChangeShapeType="1"/>
            </p:cNvSpPr>
            <p:nvPr/>
          </p:nvSpPr>
          <p:spPr bwMode="auto">
            <a:xfrm flipH="1">
              <a:off x="5364" y="1090"/>
              <a:ext cx="249" cy="9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04" name="Line 53">
              <a:extLst>
                <a:ext uri="{FF2B5EF4-FFF2-40B4-BE49-F238E27FC236}">
                  <a16:creationId xmlns:a16="http://schemas.microsoft.com/office/drawing/2014/main" id="{4AAD5449-513B-707B-AA0E-9FC9C3EB7BA6}"/>
                </a:ext>
              </a:extLst>
            </p:cNvPr>
            <p:cNvSpPr>
              <a:spLocks noChangeShapeType="1"/>
            </p:cNvSpPr>
            <p:nvPr/>
          </p:nvSpPr>
          <p:spPr bwMode="auto">
            <a:xfrm flipV="1">
              <a:off x="4721" y="659"/>
              <a:ext cx="10" cy="3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902" name="Text Box 54">
              <a:extLst>
                <a:ext uri="{FF2B5EF4-FFF2-40B4-BE49-F238E27FC236}">
                  <a16:creationId xmlns:a16="http://schemas.microsoft.com/office/drawing/2014/main" id="{74C13FEA-67F6-4A38-316D-861519499189}"/>
                </a:ext>
              </a:extLst>
            </p:cNvPr>
            <p:cNvSpPr txBox="1">
              <a:spLocks noChangeArrowheads="1"/>
            </p:cNvSpPr>
            <p:nvPr/>
          </p:nvSpPr>
          <p:spPr bwMode="auto">
            <a:xfrm>
              <a:off x="4525" y="595"/>
              <a:ext cx="201"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z</a:t>
              </a:r>
            </a:p>
          </p:txBody>
        </p:sp>
        <p:sp>
          <p:nvSpPr>
            <p:cNvPr id="50206" name="Line 55">
              <a:extLst>
                <a:ext uri="{FF2B5EF4-FFF2-40B4-BE49-F238E27FC236}">
                  <a16:creationId xmlns:a16="http://schemas.microsoft.com/office/drawing/2014/main" id="{E9527A0D-9D3E-753B-6144-F93FFA19D85B}"/>
                </a:ext>
              </a:extLst>
            </p:cNvPr>
            <p:cNvSpPr>
              <a:spLocks noChangeShapeType="1"/>
            </p:cNvSpPr>
            <p:nvPr/>
          </p:nvSpPr>
          <p:spPr bwMode="auto">
            <a:xfrm flipV="1">
              <a:off x="4701" y="2097"/>
              <a:ext cx="0" cy="248"/>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0207" name="Group 56">
              <a:extLst>
                <a:ext uri="{FF2B5EF4-FFF2-40B4-BE49-F238E27FC236}">
                  <a16:creationId xmlns:a16="http://schemas.microsoft.com/office/drawing/2014/main" id="{73BC7E8B-57F7-B0E4-A37E-DD3E684C0553}"/>
                </a:ext>
              </a:extLst>
            </p:cNvPr>
            <p:cNvGrpSpPr>
              <a:grpSpLocks/>
            </p:cNvGrpSpPr>
            <p:nvPr/>
          </p:nvGrpSpPr>
          <p:grpSpPr bwMode="auto">
            <a:xfrm>
              <a:off x="3866" y="606"/>
              <a:ext cx="472" cy="437"/>
              <a:chOff x="122" y="671"/>
              <a:chExt cx="472" cy="437"/>
            </a:xfrm>
          </p:grpSpPr>
          <p:sp>
            <p:nvSpPr>
              <p:cNvPr id="78905" name="Text Box 57">
                <a:extLst>
                  <a:ext uri="{FF2B5EF4-FFF2-40B4-BE49-F238E27FC236}">
                    <a16:creationId xmlns:a16="http://schemas.microsoft.com/office/drawing/2014/main" id="{4ADD51EB-8A33-307F-D8B5-AA575BE66802}"/>
                  </a:ext>
                </a:extLst>
              </p:cNvPr>
              <p:cNvSpPr txBox="1">
                <a:spLocks noChangeArrowheads="1"/>
              </p:cNvSpPr>
              <p:nvPr/>
            </p:nvSpPr>
            <p:spPr bwMode="auto">
              <a:xfrm>
                <a:off x="122" y="671"/>
                <a:ext cx="244" cy="365"/>
              </a:xfrm>
              <a:prstGeom prst="rect">
                <a:avLst/>
              </a:prstGeom>
              <a:noFill/>
              <a:ln w="9525">
                <a:noFill/>
                <a:miter lim="800000"/>
                <a:headEnd/>
                <a:tailEnd/>
              </a:ln>
              <a:effectLst/>
            </p:spPr>
            <p:txBody>
              <a:bodyPr wrap="none">
                <a:spAutoFit/>
              </a:bodyPr>
              <a:lstStyle/>
              <a:p>
                <a:pPr algn="l" eaLnBrk="0" hangingPunct="0">
                  <a:defRPr/>
                </a:pPr>
                <a:r>
                  <a:rPr lang="en-US" sz="3200">
                    <a:solidFill>
                      <a:srgbClr val="FF0066"/>
                    </a:solidFill>
                    <a:effectLst>
                      <a:outerShdw blurRad="38100" dist="38100" dir="2700000" algn="tl">
                        <a:srgbClr val="FFFFFF"/>
                      </a:outerShdw>
                    </a:effectLst>
                    <a:latin typeface="Times New Roman" pitchFamily="18" charset="0"/>
                  </a:rPr>
                  <a:t>d</a:t>
                </a:r>
              </a:p>
            </p:txBody>
          </p:sp>
          <p:sp>
            <p:nvSpPr>
              <p:cNvPr id="78906" name="Text Box 58">
                <a:extLst>
                  <a:ext uri="{FF2B5EF4-FFF2-40B4-BE49-F238E27FC236}">
                    <a16:creationId xmlns:a16="http://schemas.microsoft.com/office/drawing/2014/main" id="{94AE38AC-5082-F770-C140-7BD4701EFE4E}"/>
                  </a:ext>
                </a:extLst>
              </p:cNvPr>
              <p:cNvSpPr txBox="1">
                <a:spLocks noChangeArrowheads="1"/>
              </p:cNvSpPr>
              <p:nvPr/>
            </p:nvSpPr>
            <p:spPr bwMode="auto">
              <a:xfrm>
                <a:off x="297" y="820"/>
                <a:ext cx="297" cy="288"/>
              </a:xfrm>
              <a:prstGeom prst="rect">
                <a:avLst/>
              </a:prstGeom>
              <a:noFill/>
              <a:ln w="9525">
                <a:noFill/>
                <a:miter lim="800000"/>
                <a:headEnd/>
                <a:tailEnd/>
              </a:ln>
              <a:effectLst/>
            </p:spPr>
            <p:txBody>
              <a:bodyPr wrap="none">
                <a:spAutoFit/>
              </a:bodyPr>
              <a:lstStyle/>
              <a:p>
                <a:pPr algn="l" eaLnBrk="0" hangingPunct="0">
                  <a:defRPr/>
                </a:pPr>
                <a:r>
                  <a:rPr lang="en-US" sz="2400">
                    <a:solidFill>
                      <a:srgbClr val="FF0066"/>
                    </a:solidFill>
                    <a:effectLst>
                      <a:outerShdw blurRad="38100" dist="38100" dir="2700000" algn="tl">
                        <a:srgbClr val="FFFFFF"/>
                      </a:outerShdw>
                    </a:effectLst>
                    <a:latin typeface="Times New Roman" pitchFamily="18" charset="0"/>
                  </a:rPr>
                  <a:t>yz</a:t>
                </a:r>
              </a:p>
            </p:txBody>
          </p:sp>
        </p:grpSp>
      </p:grpSp>
      <p:grpSp>
        <p:nvGrpSpPr>
          <p:cNvPr id="50183" name="Group 59">
            <a:extLst>
              <a:ext uri="{FF2B5EF4-FFF2-40B4-BE49-F238E27FC236}">
                <a16:creationId xmlns:a16="http://schemas.microsoft.com/office/drawing/2014/main" id="{86483C93-010F-3C78-891D-FEA2D8153DD1}"/>
              </a:ext>
            </a:extLst>
          </p:cNvPr>
          <p:cNvGrpSpPr>
            <a:grpSpLocks/>
          </p:cNvGrpSpPr>
          <p:nvPr/>
        </p:nvGrpSpPr>
        <p:grpSpPr bwMode="auto">
          <a:xfrm>
            <a:off x="5049838" y="3735388"/>
            <a:ext cx="2928937" cy="2995612"/>
            <a:chOff x="3441" y="2433"/>
            <a:chExt cx="1845" cy="1887"/>
          </a:xfrm>
        </p:grpSpPr>
        <p:pic>
          <p:nvPicPr>
            <p:cNvPr id="50184" name="Picture 60">
              <a:extLst>
                <a:ext uri="{FF2B5EF4-FFF2-40B4-BE49-F238E27FC236}">
                  <a16:creationId xmlns:a16="http://schemas.microsoft.com/office/drawing/2014/main" id="{6E6AB98F-6938-1B0E-E56E-9B84179B56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337" t="-4312" r="18886" b="-1344"/>
            <a:stretch>
              <a:fillRect/>
            </a:stretch>
          </p:blipFill>
          <p:spPr bwMode="auto">
            <a:xfrm>
              <a:off x="3442" y="2433"/>
              <a:ext cx="1844" cy="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09" name="Text Box 61">
              <a:extLst>
                <a:ext uri="{FF2B5EF4-FFF2-40B4-BE49-F238E27FC236}">
                  <a16:creationId xmlns:a16="http://schemas.microsoft.com/office/drawing/2014/main" id="{390F6396-112A-939C-E33E-C032343FDDF9}"/>
                </a:ext>
              </a:extLst>
            </p:cNvPr>
            <p:cNvSpPr txBox="1">
              <a:spLocks noChangeArrowheads="1"/>
            </p:cNvSpPr>
            <p:nvPr/>
          </p:nvSpPr>
          <p:spPr bwMode="auto">
            <a:xfrm>
              <a:off x="4107" y="2484"/>
              <a:ext cx="201"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z</a:t>
              </a:r>
            </a:p>
          </p:txBody>
        </p:sp>
        <p:sp>
          <p:nvSpPr>
            <p:cNvPr id="50186" name="Line 62">
              <a:extLst>
                <a:ext uri="{FF2B5EF4-FFF2-40B4-BE49-F238E27FC236}">
                  <a16:creationId xmlns:a16="http://schemas.microsoft.com/office/drawing/2014/main" id="{CC799252-B1F9-EA28-A723-E8EA73F288FE}"/>
                </a:ext>
              </a:extLst>
            </p:cNvPr>
            <p:cNvSpPr>
              <a:spLocks noChangeShapeType="1"/>
            </p:cNvSpPr>
            <p:nvPr/>
          </p:nvSpPr>
          <p:spPr bwMode="auto">
            <a:xfrm flipH="1" flipV="1">
              <a:off x="4312" y="2503"/>
              <a:ext cx="1" cy="211"/>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187" name="Line 63">
              <a:extLst>
                <a:ext uri="{FF2B5EF4-FFF2-40B4-BE49-F238E27FC236}">
                  <a16:creationId xmlns:a16="http://schemas.microsoft.com/office/drawing/2014/main" id="{6195E8AB-CF56-AFD0-35F8-C842E0E8E7A5}"/>
                </a:ext>
              </a:extLst>
            </p:cNvPr>
            <p:cNvSpPr>
              <a:spLocks noChangeShapeType="1"/>
            </p:cNvSpPr>
            <p:nvPr/>
          </p:nvSpPr>
          <p:spPr bwMode="auto">
            <a:xfrm>
              <a:off x="4364" y="4091"/>
              <a:ext cx="5" cy="229"/>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188" name="Line 64">
              <a:extLst>
                <a:ext uri="{FF2B5EF4-FFF2-40B4-BE49-F238E27FC236}">
                  <a16:creationId xmlns:a16="http://schemas.microsoft.com/office/drawing/2014/main" id="{05DFDAD1-E5BB-B8B9-C356-FB5C01905419}"/>
                </a:ext>
              </a:extLst>
            </p:cNvPr>
            <p:cNvSpPr>
              <a:spLocks noChangeShapeType="1"/>
            </p:cNvSpPr>
            <p:nvPr/>
          </p:nvSpPr>
          <p:spPr bwMode="auto">
            <a:xfrm flipH="1">
              <a:off x="3495" y="3526"/>
              <a:ext cx="309" cy="125"/>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913" name="Text Box 65">
              <a:extLst>
                <a:ext uri="{FF2B5EF4-FFF2-40B4-BE49-F238E27FC236}">
                  <a16:creationId xmlns:a16="http://schemas.microsoft.com/office/drawing/2014/main" id="{421991B7-54B7-CD5A-C81E-DCFC5AE26B6B}"/>
                </a:ext>
              </a:extLst>
            </p:cNvPr>
            <p:cNvSpPr txBox="1">
              <a:spLocks noChangeArrowheads="1"/>
            </p:cNvSpPr>
            <p:nvPr/>
          </p:nvSpPr>
          <p:spPr bwMode="auto">
            <a:xfrm>
              <a:off x="3485" y="3625"/>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y</a:t>
              </a:r>
            </a:p>
          </p:txBody>
        </p:sp>
        <p:sp>
          <p:nvSpPr>
            <p:cNvPr id="50190" name="Line 66">
              <a:extLst>
                <a:ext uri="{FF2B5EF4-FFF2-40B4-BE49-F238E27FC236}">
                  <a16:creationId xmlns:a16="http://schemas.microsoft.com/office/drawing/2014/main" id="{E273D7DC-EF87-634A-1FA2-C219DD4A1D10}"/>
                </a:ext>
              </a:extLst>
            </p:cNvPr>
            <p:cNvSpPr>
              <a:spLocks noChangeShapeType="1"/>
            </p:cNvSpPr>
            <p:nvPr/>
          </p:nvSpPr>
          <p:spPr bwMode="auto">
            <a:xfrm flipH="1">
              <a:off x="4775" y="3102"/>
              <a:ext cx="249" cy="102"/>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191" name="Line 67">
              <a:extLst>
                <a:ext uri="{FF2B5EF4-FFF2-40B4-BE49-F238E27FC236}">
                  <a16:creationId xmlns:a16="http://schemas.microsoft.com/office/drawing/2014/main" id="{41705E63-142C-955B-2EEC-9FF6ADE73264}"/>
                </a:ext>
              </a:extLst>
            </p:cNvPr>
            <p:cNvSpPr>
              <a:spLocks noChangeShapeType="1"/>
            </p:cNvSpPr>
            <p:nvPr/>
          </p:nvSpPr>
          <p:spPr bwMode="auto">
            <a:xfrm flipH="1" flipV="1">
              <a:off x="4788" y="3522"/>
              <a:ext cx="258" cy="107"/>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916" name="Text Box 68">
              <a:extLst>
                <a:ext uri="{FF2B5EF4-FFF2-40B4-BE49-F238E27FC236}">
                  <a16:creationId xmlns:a16="http://schemas.microsoft.com/office/drawing/2014/main" id="{3241E80D-C2E3-55F0-97C6-CE0C7D33DFE0}"/>
                </a:ext>
              </a:extLst>
            </p:cNvPr>
            <p:cNvSpPr txBox="1">
              <a:spLocks noChangeArrowheads="1"/>
            </p:cNvSpPr>
            <p:nvPr/>
          </p:nvSpPr>
          <p:spPr bwMode="auto">
            <a:xfrm>
              <a:off x="5008" y="3583"/>
              <a:ext cx="212" cy="288"/>
            </a:xfrm>
            <a:prstGeom prst="rect">
              <a:avLst/>
            </a:prstGeom>
            <a:noFill/>
            <a:ln w="9525">
              <a:noFill/>
              <a:miter lim="800000"/>
              <a:headEnd/>
              <a:tailEnd/>
            </a:ln>
            <a:effectLst/>
          </p:spPr>
          <p:txBody>
            <a:bodyPr wrap="none">
              <a:spAutoFit/>
            </a:bodyPr>
            <a:lstStyle/>
            <a:p>
              <a:pPr algn="l" eaLnBrk="0" hangingPunct="0">
                <a:defRPr/>
              </a:pPr>
              <a:r>
                <a:rPr lang="en-US" sz="2400">
                  <a:effectLst>
                    <a:outerShdw blurRad="38100" dist="38100" dir="2700000" algn="tl">
                      <a:srgbClr val="FFFFFF"/>
                    </a:outerShdw>
                  </a:effectLst>
                  <a:latin typeface="Times New Roman" pitchFamily="18" charset="0"/>
                </a:rPr>
                <a:t>x</a:t>
              </a:r>
            </a:p>
          </p:txBody>
        </p:sp>
        <p:sp>
          <p:nvSpPr>
            <p:cNvPr id="50193" name="Line 69">
              <a:extLst>
                <a:ext uri="{FF2B5EF4-FFF2-40B4-BE49-F238E27FC236}">
                  <a16:creationId xmlns:a16="http://schemas.microsoft.com/office/drawing/2014/main" id="{D9DE41D6-E7B5-831B-BC8C-67986B54725F}"/>
                </a:ext>
              </a:extLst>
            </p:cNvPr>
            <p:cNvSpPr>
              <a:spLocks noChangeShapeType="1"/>
            </p:cNvSpPr>
            <p:nvPr/>
          </p:nvSpPr>
          <p:spPr bwMode="auto">
            <a:xfrm flipH="1" flipV="1">
              <a:off x="3668" y="3161"/>
              <a:ext cx="183" cy="86"/>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0194" name="Group 70">
              <a:extLst>
                <a:ext uri="{FF2B5EF4-FFF2-40B4-BE49-F238E27FC236}">
                  <a16:creationId xmlns:a16="http://schemas.microsoft.com/office/drawing/2014/main" id="{7E0D1FF7-E667-C845-FC04-660040320BC3}"/>
                </a:ext>
              </a:extLst>
            </p:cNvPr>
            <p:cNvGrpSpPr>
              <a:grpSpLocks/>
            </p:cNvGrpSpPr>
            <p:nvPr/>
          </p:nvGrpSpPr>
          <p:grpSpPr bwMode="auto">
            <a:xfrm>
              <a:off x="3441" y="2526"/>
              <a:ext cx="440" cy="437"/>
              <a:chOff x="122" y="671"/>
              <a:chExt cx="440" cy="437"/>
            </a:xfrm>
          </p:grpSpPr>
          <p:sp>
            <p:nvSpPr>
              <p:cNvPr id="78919" name="Text Box 71">
                <a:extLst>
                  <a:ext uri="{FF2B5EF4-FFF2-40B4-BE49-F238E27FC236}">
                    <a16:creationId xmlns:a16="http://schemas.microsoft.com/office/drawing/2014/main" id="{034CBDFC-37CA-102D-AF4B-DBB20C33F9CB}"/>
                  </a:ext>
                </a:extLst>
              </p:cNvPr>
              <p:cNvSpPr txBox="1">
                <a:spLocks noChangeArrowheads="1"/>
              </p:cNvSpPr>
              <p:nvPr/>
            </p:nvSpPr>
            <p:spPr bwMode="auto">
              <a:xfrm>
                <a:off x="122" y="671"/>
                <a:ext cx="244" cy="365"/>
              </a:xfrm>
              <a:prstGeom prst="rect">
                <a:avLst/>
              </a:prstGeom>
              <a:noFill/>
              <a:ln w="9525">
                <a:noFill/>
                <a:miter lim="800000"/>
                <a:headEnd/>
                <a:tailEnd/>
              </a:ln>
              <a:effectLst/>
            </p:spPr>
            <p:txBody>
              <a:bodyPr wrap="none">
                <a:spAutoFit/>
              </a:bodyPr>
              <a:lstStyle/>
              <a:p>
                <a:pPr algn="l" eaLnBrk="0" hangingPunct="0">
                  <a:defRPr/>
                </a:pPr>
                <a:r>
                  <a:rPr lang="en-US" sz="3200">
                    <a:solidFill>
                      <a:srgbClr val="FF0066"/>
                    </a:solidFill>
                    <a:effectLst>
                      <a:outerShdw blurRad="38100" dist="38100" dir="2700000" algn="tl">
                        <a:srgbClr val="FFFFFF"/>
                      </a:outerShdw>
                    </a:effectLst>
                    <a:latin typeface="Times New Roman" pitchFamily="18" charset="0"/>
                  </a:rPr>
                  <a:t>d</a:t>
                </a:r>
              </a:p>
            </p:txBody>
          </p:sp>
          <p:sp>
            <p:nvSpPr>
              <p:cNvPr id="78920" name="Text Box 72">
                <a:extLst>
                  <a:ext uri="{FF2B5EF4-FFF2-40B4-BE49-F238E27FC236}">
                    <a16:creationId xmlns:a16="http://schemas.microsoft.com/office/drawing/2014/main" id="{DA9D5B7B-F504-A252-555B-19B1B650DCBF}"/>
                  </a:ext>
                </a:extLst>
              </p:cNvPr>
              <p:cNvSpPr txBox="1">
                <a:spLocks noChangeArrowheads="1"/>
              </p:cNvSpPr>
              <p:nvPr/>
            </p:nvSpPr>
            <p:spPr bwMode="auto">
              <a:xfrm>
                <a:off x="297" y="820"/>
                <a:ext cx="265" cy="288"/>
              </a:xfrm>
              <a:prstGeom prst="rect">
                <a:avLst/>
              </a:prstGeom>
              <a:noFill/>
              <a:ln w="9525">
                <a:noFill/>
                <a:miter lim="800000"/>
                <a:headEnd/>
                <a:tailEnd/>
              </a:ln>
              <a:effectLst/>
            </p:spPr>
            <p:txBody>
              <a:bodyPr wrap="none">
                <a:spAutoFit/>
              </a:bodyPr>
              <a:lstStyle/>
              <a:p>
                <a:pPr algn="l" eaLnBrk="0" hangingPunct="0">
                  <a:defRPr/>
                </a:pPr>
                <a:r>
                  <a:rPr lang="en-US" sz="2400">
                    <a:solidFill>
                      <a:srgbClr val="FF0066"/>
                    </a:solidFill>
                    <a:effectLst>
                      <a:outerShdw blurRad="38100" dist="38100" dir="2700000" algn="tl">
                        <a:srgbClr val="FFFFFF"/>
                      </a:outerShdw>
                    </a:effectLst>
                    <a:latin typeface="Times New Roman" pitchFamily="18" charset="0"/>
                  </a:rPr>
                  <a:t>z</a:t>
                </a:r>
                <a:r>
                  <a:rPr lang="en-US" sz="2400" baseline="30000">
                    <a:solidFill>
                      <a:srgbClr val="FF0066"/>
                    </a:solidFill>
                    <a:effectLst>
                      <a:outerShdw blurRad="38100" dist="38100" dir="2700000" algn="tl">
                        <a:srgbClr val="FFFFFF"/>
                      </a:outerShdw>
                    </a:effectLst>
                    <a:latin typeface="Times New Roman" pitchFamily="18" charset="0"/>
                  </a:rPr>
                  <a:t>2</a:t>
                </a:r>
                <a:endParaRPr lang="en-US" sz="2400">
                  <a:solidFill>
                    <a:srgbClr val="FF0066"/>
                  </a:solidFill>
                  <a:effectLst>
                    <a:outerShdw blurRad="38100" dist="38100" dir="2700000" algn="tl">
                      <a:srgbClr val="FFFFFF"/>
                    </a:outerShdw>
                  </a:effectLst>
                  <a:latin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repeatCount="2000" fill="hold" nodeType="withEffect">
                                  <p:stCondLst>
                                    <p:cond delay="1000"/>
                                  </p:stCondLst>
                                  <p:iterate type="lt">
                                    <p:tmPct val="10000"/>
                                  </p:iterate>
                                  <p:childTnLst>
                                    <p:set>
                                      <p:cBhvr override="childStyle">
                                        <p:cTn id="6" dur="1000" autoRev="1" fill="hold"/>
                                        <p:tgtEl>
                                          <p:spTgt spid="78850">
                                            <p:txEl>
                                              <p:pRg st="0" end="0"/>
                                            </p:txEl>
                                          </p:spTgt>
                                        </p:tgtEl>
                                        <p:attrNameLst>
                                          <p:attrName>style.color</p:attrName>
                                        </p:attrNameLst>
                                      </p:cBhvr>
                                      <p:to>
                                        <p:clrVal>
                                          <a:srgbClr val="FFFF00"/>
                                        </p:clrVal>
                                      </p:to>
                                    </p:set>
                                    <p:set>
                                      <p:cBhvr>
                                        <p:cTn id="7" dur="1000" autoRev="1" fill="hold"/>
                                        <p:tgtEl>
                                          <p:spTgt spid="78850">
                                            <p:txEl>
                                              <p:pRg st="0" end="0"/>
                                            </p:txEl>
                                          </p:spTgt>
                                        </p:tgtEl>
                                        <p:attrNameLst>
                                          <p:attrName>fillcolor</p:attrName>
                                        </p:attrNameLst>
                                      </p:cBhvr>
                                      <p:to>
                                        <p:clrVal>
                                          <a:srgbClr val="FFFF00"/>
                                        </p:clrVal>
                                      </p:to>
                                    </p:set>
                                    <p:set>
                                      <p:cBhvr>
                                        <p:cTn id="8" dur="1000" autoRev="1" fill="hold"/>
                                        <p:tgtEl>
                                          <p:spTgt spid="7885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Oval 29">
            <a:extLst>
              <a:ext uri="{FF2B5EF4-FFF2-40B4-BE49-F238E27FC236}">
                <a16:creationId xmlns:a16="http://schemas.microsoft.com/office/drawing/2014/main" id="{999DD2A8-63D6-1F6C-3A91-6D2FC47C3ED4}"/>
              </a:ext>
            </a:extLst>
          </p:cNvPr>
          <p:cNvSpPr>
            <a:spLocks noChangeArrowheads="1"/>
          </p:cNvSpPr>
          <p:nvPr/>
        </p:nvSpPr>
        <p:spPr bwMode="auto">
          <a:xfrm>
            <a:off x="4724400" y="3886200"/>
            <a:ext cx="457200" cy="457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1203" name="AutoShape 25">
            <a:extLst>
              <a:ext uri="{FF2B5EF4-FFF2-40B4-BE49-F238E27FC236}">
                <a16:creationId xmlns:a16="http://schemas.microsoft.com/office/drawing/2014/main" id="{D1C19258-4571-E6B8-2549-27CD13B637BA}"/>
              </a:ext>
            </a:extLst>
          </p:cNvPr>
          <p:cNvSpPr>
            <a:spLocks noChangeArrowheads="1"/>
          </p:cNvSpPr>
          <p:nvPr/>
        </p:nvSpPr>
        <p:spPr bwMode="auto">
          <a:xfrm>
            <a:off x="7086600" y="2133600"/>
            <a:ext cx="609600" cy="914400"/>
          </a:xfrm>
          <a:prstGeom prst="downArrow">
            <a:avLst>
              <a:gd name="adj1" fmla="val 50000"/>
              <a:gd name="adj2" fmla="val 37500"/>
            </a:avLst>
          </a:prstGeom>
          <a:solidFill>
            <a:srgbClr val="00FFFF"/>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00FFFF"/>
            </a:extrusionClr>
            <a:contourClr>
              <a:srgbClr val="00FF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1204" name="Oval 6">
            <a:extLst>
              <a:ext uri="{FF2B5EF4-FFF2-40B4-BE49-F238E27FC236}">
                <a16:creationId xmlns:a16="http://schemas.microsoft.com/office/drawing/2014/main" id="{6C97124B-A3A3-0323-C01D-384144A6F24A}"/>
              </a:ext>
            </a:extLst>
          </p:cNvPr>
          <p:cNvSpPr>
            <a:spLocks noChangeArrowheads="1"/>
          </p:cNvSpPr>
          <p:nvPr/>
        </p:nvSpPr>
        <p:spPr bwMode="auto">
          <a:xfrm>
            <a:off x="4343400" y="4038600"/>
            <a:ext cx="457200" cy="457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1205" name="Oval 7">
            <a:extLst>
              <a:ext uri="{FF2B5EF4-FFF2-40B4-BE49-F238E27FC236}">
                <a16:creationId xmlns:a16="http://schemas.microsoft.com/office/drawing/2014/main" id="{EFCB4E3A-A2F0-4FD3-4A8B-E7A1C054510A}"/>
              </a:ext>
            </a:extLst>
          </p:cNvPr>
          <p:cNvSpPr>
            <a:spLocks noChangeArrowheads="1"/>
          </p:cNvSpPr>
          <p:nvPr/>
        </p:nvSpPr>
        <p:spPr bwMode="auto">
          <a:xfrm>
            <a:off x="2286000" y="3429000"/>
            <a:ext cx="4495800" cy="1981200"/>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3320" name="Oval 8">
            <a:extLst>
              <a:ext uri="{FF2B5EF4-FFF2-40B4-BE49-F238E27FC236}">
                <a16:creationId xmlns:a16="http://schemas.microsoft.com/office/drawing/2014/main" id="{471EC750-93F7-DFBD-78FD-F20A2FF50049}"/>
              </a:ext>
            </a:extLst>
          </p:cNvPr>
          <p:cNvSpPr>
            <a:spLocks noChangeArrowheads="1"/>
          </p:cNvSpPr>
          <p:nvPr/>
        </p:nvSpPr>
        <p:spPr bwMode="auto">
          <a:xfrm>
            <a:off x="4495800" y="4572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51207" name="Oval 9">
            <a:extLst>
              <a:ext uri="{FF2B5EF4-FFF2-40B4-BE49-F238E27FC236}">
                <a16:creationId xmlns:a16="http://schemas.microsoft.com/office/drawing/2014/main" id="{F71076D9-0194-E009-05AC-6D9691EE1D38}"/>
              </a:ext>
            </a:extLst>
          </p:cNvPr>
          <p:cNvSpPr>
            <a:spLocks noChangeArrowheads="1"/>
          </p:cNvSpPr>
          <p:nvPr/>
        </p:nvSpPr>
        <p:spPr bwMode="auto">
          <a:xfrm>
            <a:off x="4343400" y="152400"/>
            <a:ext cx="762000" cy="685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1208" name="Oval 10">
            <a:extLst>
              <a:ext uri="{FF2B5EF4-FFF2-40B4-BE49-F238E27FC236}">
                <a16:creationId xmlns:a16="http://schemas.microsoft.com/office/drawing/2014/main" id="{0BD558AB-18FB-FF99-7195-E3EA558C6F7F}"/>
              </a:ext>
            </a:extLst>
          </p:cNvPr>
          <p:cNvSpPr>
            <a:spLocks noChangeArrowheads="1"/>
          </p:cNvSpPr>
          <p:nvPr/>
        </p:nvSpPr>
        <p:spPr bwMode="auto">
          <a:xfrm>
            <a:off x="6019800" y="152400"/>
            <a:ext cx="762000" cy="685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1209" name="Oval 11">
            <a:extLst>
              <a:ext uri="{FF2B5EF4-FFF2-40B4-BE49-F238E27FC236}">
                <a16:creationId xmlns:a16="http://schemas.microsoft.com/office/drawing/2014/main" id="{2FB3F5A3-9BA6-E9A8-07BE-E23C0D86E87E}"/>
              </a:ext>
            </a:extLst>
          </p:cNvPr>
          <p:cNvSpPr>
            <a:spLocks noChangeArrowheads="1"/>
          </p:cNvSpPr>
          <p:nvPr/>
        </p:nvSpPr>
        <p:spPr bwMode="auto">
          <a:xfrm>
            <a:off x="4343400" y="4191000"/>
            <a:ext cx="457200" cy="457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1210" name="Oval 12">
            <a:extLst>
              <a:ext uri="{FF2B5EF4-FFF2-40B4-BE49-F238E27FC236}">
                <a16:creationId xmlns:a16="http://schemas.microsoft.com/office/drawing/2014/main" id="{73CE6F85-98E1-6D1C-5068-7433517E0080}"/>
              </a:ext>
            </a:extLst>
          </p:cNvPr>
          <p:cNvSpPr>
            <a:spLocks noChangeArrowheads="1"/>
          </p:cNvSpPr>
          <p:nvPr/>
        </p:nvSpPr>
        <p:spPr bwMode="auto">
          <a:xfrm>
            <a:off x="8001000" y="457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1211" name="Text Box 13">
            <a:extLst>
              <a:ext uri="{FF2B5EF4-FFF2-40B4-BE49-F238E27FC236}">
                <a16:creationId xmlns:a16="http://schemas.microsoft.com/office/drawing/2014/main" id="{D1F862CD-2C3A-D797-89B5-143749E3490E}"/>
              </a:ext>
            </a:extLst>
          </p:cNvPr>
          <p:cNvSpPr txBox="1">
            <a:spLocks noChangeArrowheads="1"/>
          </p:cNvSpPr>
          <p:nvPr/>
        </p:nvSpPr>
        <p:spPr bwMode="auto">
          <a:xfrm>
            <a:off x="3852863" y="762000"/>
            <a:ext cx="5291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2800" b="1">
                <a:solidFill>
                  <a:srgbClr val="FCF67A"/>
                </a:solidFill>
                <a:latin typeface="Verdana" panose="020B0604030504040204" pitchFamily="34" charset="0"/>
              </a:rPr>
              <a:t>Proton  Neutron  Electron</a:t>
            </a:r>
          </a:p>
        </p:txBody>
      </p:sp>
      <p:sp>
        <p:nvSpPr>
          <p:cNvPr id="51212" name="Rectangle 14">
            <a:extLst>
              <a:ext uri="{FF2B5EF4-FFF2-40B4-BE49-F238E27FC236}">
                <a16:creationId xmlns:a16="http://schemas.microsoft.com/office/drawing/2014/main" id="{39B7D0C6-8A9E-0642-A563-7EC060B201DD}"/>
              </a:ext>
            </a:extLst>
          </p:cNvPr>
          <p:cNvSpPr>
            <a:spLocks noChangeArrowheads="1"/>
          </p:cNvSpPr>
          <p:nvPr/>
        </p:nvSpPr>
        <p:spPr bwMode="auto">
          <a:xfrm>
            <a:off x="792163" y="1447800"/>
            <a:ext cx="7635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u="sng">
                <a:solidFill>
                  <a:srgbClr val="FCF67A"/>
                </a:solidFill>
                <a:latin typeface="Verdana" panose="020B0604030504040204" pitchFamily="34" charset="0"/>
              </a:rPr>
              <a:t>S  orbital </a:t>
            </a:r>
            <a:r>
              <a:rPr lang="en-US" altLang="en-US" sz="3600" b="1">
                <a:solidFill>
                  <a:srgbClr val="FCF67A"/>
                </a:solidFill>
                <a:latin typeface="Verdana" panose="020B0604030504040204" pitchFamily="34" charset="0"/>
              </a:rPr>
              <a:t>                  </a:t>
            </a:r>
            <a:r>
              <a:rPr lang="en-US" altLang="en-US" sz="3600" b="1" u="sng">
                <a:solidFill>
                  <a:srgbClr val="FCF67A"/>
                </a:solidFill>
                <a:latin typeface="Verdana" panose="020B0604030504040204" pitchFamily="34" charset="0"/>
              </a:rPr>
              <a:t>P orbital</a:t>
            </a:r>
          </a:p>
        </p:txBody>
      </p:sp>
      <p:sp>
        <p:nvSpPr>
          <p:cNvPr id="13327" name="Oval 15">
            <a:extLst>
              <a:ext uri="{FF2B5EF4-FFF2-40B4-BE49-F238E27FC236}">
                <a16:creationId xmlns:a16="http://schemas.microsoft.com/office/drawing/2014/main" id="{F0AC8D40-AF7D-B286-53AF-F2BD80E06B17}"/>
              </a:ext>
            </a:extLst>
          </p:cNvPr>
          <p:cNvSpPr>
            <a:spLocks noChangeArrowheads="1"/>
          </p:cNvSpPr>
          <p:nvPr/>
        </p:nvSpPr>
        <p:spPr bwMode="auto">
          <a:xfrm>
            <a:off x="4724400" y="2971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1214" name="Oval 18">
            <a:extLst>
              <a:ext uri="{FF2B5EF4-FFF2-40B4-BE49-F238E27FC236}">
                <a16:creationId xmlns:a16="http://schemas.microsoft.com/office/drawing/2014/main" id="{66B65AAE-ED7C-9E78-DE9A-3B8D51836A0D}"/>
              </a:ext>
            </a:extLst>
          </p:cNvPr>
          <p:cNvSpPr>
            <a:spLocks noChangeArrowheads="1"/>
          </p:cNvSpPr>
          <p:nvPr/>
        </p:nvSpPr>
        <p:spPr bwMode="auto">
          <a:xfrm>
            <a:off x="152400" y="2667000"/>
            <a:ext cx="8763000" cy="3581400"/>
          </a:xfrm>
          <a:prstGeom prst="ellipse">
            <a:avLst/>
          </a:pr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1215" name="Oval 19">
            <a:extLst>
              <a:ext uri="{FF2B5EF4-FFF2-40B4-BE49-F238E27FC236}">
                <a16:creationId xmlns:a16="http://schemas.microsoft.com/office/drawing/2014/main" id="{B4786605-F95F-3AA4-629F-C7ABC9053ADA}"/>
              </a:ext>
            </a:extLst>
          </p:cNvPr>
          <p:cNvSpPr>
            <a:spLocks noChangeArrowheads="1"/>
          </p:cNvSpPr>
          <p:nvPr/>
        </p:nvSpPr>
        <p:spPr bwMode="auto">
          <a:xfrm>
            <a:off x="4495800" y="2590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1216" name="Oval 20">
            <a:extLst>
              <a:ext uri="{FF2B5EF4-FFF2-40B4-BE49-F238E27FC236}">
                <a16:creationId xmlns:a16="http://schemas.microsoft.com/office/drawing/2014/main" id="{929710F0-2ADE-2CD1-6B23-363D99111CFE}"/>
              </a:ext>
            </a:extLst>
          </p:cNvPr>
          <p:cNvSpPr>
            <a:spLocks noChangeArrowheads="1"/>
          </p:cNvSpPr>
          <p:nvPr/>
        </p:nvSpPr>
        <p:spPr bwMode="auto">
          <a:xfrm>
            <a:off x="4495800" y="6172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1217" name="Oval 21">
            <a:extLst>
              <a:ext uri="{FF2B5EF4-FFF2-40B4-BE49-F238E27FC236}">
                <a16:creationId xmlns:a16="http://schemas.microsoft.com/office/drawing/2014/main" id="{13B33673-4907-12D0-61B6-183EC14A80C2}"/>
              </a:ext>
            </a:extLst>
          </p:cNvPr>
          <p:cNvSpPr>
            <a:spLocks noChangeArrowheads="1"/>
          </p:cNvSpPr>
          <p:nvPr/>
        </p:nvSpPr>
        <p:spPr bwMode="auto">
          <a:xfrm>
            <a:off x="7620000" y="3124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1218" name="Oval 22">
            <a:extLst>
              <a:ext uri="{FF2B5EF4-FFF2-40B4-BE49-F238E27FC236}">
                <a16:creationId xmlns:a16="http://schemas.microsoft.com/office/drawing/2014/main" id="{004EDE97-4E5F-1962-45B1-49E296B3EC68}"/>
              </a:ext>
            </a:extLst>
          </p:cNvPr>
          <p:cNvSpPr>
            <a:spLocks noChangeArrowheads="1"/>
          </p:cNvSpPr>
          <p:nvPr/>
        </p:nvSpPr>
        <p:spPr bwMode="auto">
          <a:xfrm>
            <a:off x="7696200" y="5562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1219" name="Oval 23">
            <a:extLst>
              <a:ext uri="{FF2B5EF4-FFF2-40B4-BE49-F238E27FC236}">
                <a16:creationId xmlns:a16="http://schemas.microsoft.com/office/drawing/2014/main" id="{629F8935-823E-31AB-C337-ED4CED71535A}"/>
              </a:ext>
            </a:extLst>
          </p:cNvPr>
          <p:cNvSpPr>
            <a:spLocks noChangeArrowheads="1"/>
          </p:cNvSpPr>
          <p:nvPr/>
        </p:nvSpPr>
        <p:spPr bwMode="auto">
          <a:xfrm>
            <a:off x="1371600" y="3124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1220" name="Oval 24">
            <a:extLst>
              <a:ext uri="{FF2B5EF4-FFF2-40B4-BE49-F238E27FC236}">
                <a16:creationId xmlns:a16="http://schemas.microsoft.com/office/drawing/2014/main" id="{B2C94A96-7FFB-AA16-BE12-0BBDBFEB4345}"/>
              </a:ext>
            </a:extLst>
          </p:cNvPr>
          <p:cNvSpPr>
            <a:spLocks noChangeArrowheads="1"/>
          </p:cNvSpPr>
          <p:nvPr/>
        </p:nvSpPr>
        <p:spPr bwMode="auto">
          <a:xfrm>
            <a:off x="1371600" y="5638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1221" name="AutoShape 5">
            <a:extLst>
              <a:ext uri="{FF2B5EF4-FFF2-40B4-BE49-F238E27FC236}">
                <a16:creationId xmlns:a16="http://schemas.microsoft.com/office/drawing/2014/main" id="{E017194B-0A7C-51DA-7DF7-F0D5D77D9BB6}"/>
              </a:ext>
            </a:extLst>
          </p:cNvPr>
          <p:cNvSpPr>
            <a:spLocks noChangeArrowheads="1"/>
          </p:cNvSpPr>
          <p:nvPr/>
        </p:nvSpPr>
        <p:spPr bwMode="auto">
          <a:xfrm>
            <a:off x="2819400" y="2286000"/>
            <a:ext cx="609600" cy="1219200"/>
          </a:xfrm>
          <a:prstGeom prst="downArrow">
            <a:avLst>
              <a:gd name="adj1" fmla="val 50000"/>
              <a:gd name="adj2" fmla="val 50000"/>
            </a:avLst>
          </a:prstGeom>
          <a:solidFill>
            <a:srgbClr val="FFFF00"/>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FFFF00"/>
            </a:extrusionClr>
            <a:contourClr>
              <a:srgbClr val="FF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1222" name="Oval 26">
            <a:extLst>
              <a:ext uri="{FF2B5EF4-FFF2-40B4-BE49-F238E27FC236}">
                <a16:creationId xmlns:a16="http://schemas.microsoft.com/office/drawing/2014/main" id="{4B7FC533-AE58-BC16-9E84-E26D83B86479}"/>
              </a:ext>
            </a:extLst>
          </p:cNvPr>
          <p:cNvSpPr>
            <a:spLocks noChangeArrowheads="1"/>
          </p:cNvSpPr>
          <p:nvPr/>
        </p:nvSpPr>
        <p:spPr bwMode="auto">
          <a:xfrm>
            <a:off x="4343400" y="3733800"/>
            <a:ext cx="457200" cy="457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1223" name="Oval 27">
            <a:extLst>
              <a:ext uri="{FF2B5EF4-FFF2-40B4-BE49-F238E27FC236}">
                <a16:creationId xmlns:a16="http://schemas.microsoft.com/office/drawing/2014/main" id="{E744CD7C-9517-590F-5DF5-49072C230D3F}"/>
              </a:ext>
            </a:extLst>
          </p:cNvPr>
          <p:cNvSpPr>
            <a:spLocks noChangeArrowheads="1"/>
          </p:cNvSpPr>
          <p:nvPr/>
        </p:nvSpPr>
        <p:spPr bwMode="auto">
          <a:xfrm>
            <a:off x="4191000" y="3810000"/>
            <a:ext cx="457200" cy="457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1224" name="Oval 28">
            <a:extLst>
              <a:ext uri="{FF2B5EF4-FFF2-40B4-BE49-F238E27FC236}">
                <a16:creationId xmlns:a16="http://schemas.microsoft.com/office/drawing/2014/main" id="{5C120882-5212-1528-112F-1072BC081A4F}"/>
              </a:ext>
            </a:extLst>
          </p:cNvPr>
          <p:cNvSpPr>
            <a:spLocks noChangeArrowheads="1"/>
          </p:cNvSpPr>
          <p:nvPr/>
        </p:nvSpPr>
        <p:spPr bwMode="auto">
          <a:xfrm>
            <a:off x="4343400" y="4038600"/>
            <a:ext cx="457200" cy="457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1225" name="Oval 30">
            <a:extLst>
              <a:ext uri="{FF2B5EF4-FFF2-40B4-BE49-F238E27FC236}">
                <a16:creationId xmlns:a16="http://schemas.microsoft.com/office/drawing/2014/main" id="{49CC5EBE-047B-7794-4E44-A4A64A99E27D}"/>
              </a:ext>
            </a:extLst>
          </p:cNvPr>
          <p:cNvSpPr>
            <a:spLocks noChangeArrowheads="1"/>
          </p:cNvSpPr>
          <p:nvPr/>
        </p:nvSpPr>
        <p:spPr bwMode="auto">
          <a:xfrm rot="-3827317">
            <a:off x="4648200" y="3810000"/>
            <a:ext cx="457200" cy="4572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1226" name="Oval 31">
            <a:extLst>
              <a:ext uri="{FF2B5EF4-FFF2-40B4-BE49-F238E27FC236}">
                <a16:creationId xmlns:a16="http://schemas.microsoft.com/office/drawing/2014/main" id="{A6E824DA-CB09-080A-AB8D-2C33291B4EE9}"/>
              </a:ext>
            </a:extLst>
          </p:cNvPr>
          <p:cNvSpPr>
            <a:spLocks noChangeArrowheads="1"/>
          </p:cNvSpPr>
          <p:nvPr/>
        </p:nvSpPr>
        <p:spPr bwMode="auto">
          <a:xfrm rot="-3827317">
            <a:off x="4648200" y="4038600"/>
            <a:ext cx="457200" cy="4572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childTnLst>
                                    <p:animMotion origin="layout" path="M -0.02153 0.11111 C -0.03056 0.10856 -0.04011 0.10671 -0.05643 0.10301 C -0.07275 0.09953 -0.10035 0.09583 -0.11979 0.08958 C -0.13941 0.08333 -0.15799 0.0743 -0.17361 0.06574 C -0.18976 0.05717 -0.20348 0.04861 -0.21493 0.0375 C -0.22622 0.02639 -0.23594 0.01203 -0.24184 -0.0007 C -0.24757 -0.01343 -0.25 -0.02709 -0.24983 -0.03912 C -0.24948 -0.05093 -0.24601 -0.05996 -0.23959 -0.07199 C -0.23368 -0.0838 -0.22483 -0.09884 -0.21285 -0.11019 C -0.20087 -0.12176 -0.18507 -0.1331 -0.16771 -0.14167 C -0.15035 -0.15047 -0.13368 -0.15764 -0.10834 -0.1632 C -0.08282 -0.16875 -0.04427 -0.17384 -0.01545 -0.1757 C 0.01354 -0.17732 0.03646 -0.17778 0.06493 -0.17338 C 0.09323 -0.16875 0.13333 -0.15695 0.15521 -0.14861 C 0.17725 -0.14051 0.18628 -0.13102 0.19618 -0.12384 C 0.20625 -0.11644 0.20955 -0.11111 0.21458 -0.10556 C 0.21979 -0.10047 0.22326 -0.09769 0.22725 -0.09236 C 0.23142 -0.08704 0.23593 -0.07963 0.23871 -0.07408 C 0.24166 -0.06829 0.24305 -0.06528 0.24479 -0.05834 C 0.24652 -0.05139 0.25 -0.0419 0.24948 -0.03241 C 0.2493 -0.02269 0.24843 -0.01134 0.2434 -0.0007 C 0.23836 0.00995 0.23003 0.02129 0.21927 0.03194 C 0.20868 0.04236 0.19392 0.05301 0.17951 0.0625 C 0.16493 0.07199 0.15034 0.08148 0.13229 0.08819 C 0.11406 0.09491 0.08854 0.1 0.071 0.10301 C 0.05347 0.10625 0.03993 0.10625 0.02708 0.10764 C 0.01423 0.10879 0.00104 0.11018 -0.00591 0.11088 " pathEditMode="relative" rAng="0" ptsTypes="aaaaaaaaaaaaaaaaaaaaaaaaaaa">
                                      <p:cBhvr>
                                        <p:cTn id="6" dur="2000" fill="hold"/>
                                        <p:tgtEl>
                                          <p:spTgt spid="13320"/>
                                        </p:tgtEl>
                                        <p:attrNameLst>
                                          <p:attrName>ppt_x</p:attrName>
                                          <p:attrName>ppt_y</p:attrName>
                                        </p:attrNameLst>
                                      </p:cBhvr>
                                      <p:rCtr x="2153" y="-14444"/>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0224 0.05834 C -0.01354 0.05787 -0.00434 0.05764 0.00764 0.05834 C 0.01961 0.05926 0.03698 0.06135 0.04965 0.06389 C 0.06215 0.06644 0.07205 0.07107 0.08298 0.07477 C 0.09392 0.07848 0.10607 0.08218 0.11493 0.08542 C 0.12378 0.08889 0.13038 0.09237 0.13628 0.09514 C 0.14218 0.09815 0.14392 0.09838 0.15069 0.10301 C 0.15764 0.10741 0.17118 0.11621 0.17777 0.12223 C 0.1842 0.12848 0.18524 0.13287 0.18958 0.13982 C 0.19392 0.14653 0.19948 0.15463 0.20347 0.16366 C 0.20729 0.17269 0.21146 0.18635 0.21354 0.19375 C 0.21545 0.20162 0.21666 0.20047 0.21475 0.20903 C 0.21302 0.21783 0.20798 0.23612 0.20277 0.24607 C 0.19757 0.25625 0.18871 0.26297 0.1835 0.26899 C 0.17795 0.275 0.18194 0.27362 0.17083 0.28195 C 0.15972 0.29005 0.13142 0.30996 0.11684 0.3176 C 0.10225 0.32547 0.09479 0.32524 0.08298 0.32848 C 0.07118 0.33195 0.06041 0.33473 0.04583 0.33704 C 0.03142 0.33936 0.01007 0.34144 -0.00434 0.3426 C -0.01875 0.34375 -0.02518 0.34445 -0.0408 0.34375 C -0.05625 0.34306 -0.07761 0.34306 -0.09723 0.33936 C -0.11702 0.33588 -0.14098 0.32963 -0.15868 0.32315 C -0.17657 0.31667 -0.19011 0.3088 -0.20469 0.30024 C -0.2191 0.29167 -0.23646 0.2794 -0.24532 0.27107 C -0.25434 0.26274 -0.25417 0.25764 -0.25851 0.25024 C -0.26302 0.24283 -0.26962 0.23496 -0.2724 0.22686 C -0.275 0.21829 -0.27466 0.20602 -0.27483 0.19954 C -0.275 0.1926 -0.275 0.19075 -0.27361 0.18519 C -0.27205 0.17987 -0.2691 0.17292 -0.26615 0.1669 C -0.2632 0.16065 -0.26025 0.15394 -0.25591 0.14723 C -0.25174 0.14098 -0.24827 0.13496 -0.24098 0.12778 C -0.23368 0.12061 -0.2224 0.11065 -0.21216 0.10394 C -0.20157 0.09723 -0.19184 0.09237 -0.1783 0.08658 C -0.16476 0.08079 -0.14549 0.07338 -0.13056 0.06922 C -0.11563 0.06505 -0.10104 0.06389 -0.08837 0.06158 C -0.0757 0.05926 -0.06372 0.05718 -0.05382 0.05625 C -0.0441 0.05556 -0.03716 0.05556 -0.03004 0.05625 " pathEditMode="relative" rAng="0" ptsTypes="aaaaaaaaaaaaaaaaaaaaaaaaaaaaaaaaaaaaA">
                                      <p:cBhvr>
                                        <p:cTn id="8" dur="2000" fill="hold"/>
                                        <p:tgtEl>
                                          <p:spTgt spid="13327"/>
                                        </p:tgtEl>
                                        <p:attrNameLst>
                                          <p:attrName>ppt_x</p:attrName>
                                          <p:attrName>ppt_y</p:attrName>
                                        </p:attrNameLst>
                                      </p:cBhvr>
                                      <p:rCtr x="-677" y="1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rgbClr val="FF99CC"/>
            </a:gs>
            <a:gs pos="100000">
              <a:srgbClr val="FFFF00"/>
            </a:gs>
          </a:gsLst>
          <a:lin ang="2700000" scaled="1"/>
        </a:gra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C697D64-ACBB-59F6-D69C-3257E518B543}"/>
              </a:ext>
            </a:extLst>
          </p:cNvPr>
          <p:cNvSpPr>
            <a:spLocks noChangeArrowheads="1"/>
          </p:cNvSpPr>
          <p:nvPr/>
        </p:nvSpPr>
        <p:spPr bwMode="auto">
          <a:xfrm>
            <a:off x="3352800" y="0"/>
            <a:ext cx="3886200" cy="762000"/>
          </a:xfrm>
          <a:prstGeom prst="rect">
            <a:avLst/>
          </a:prstGeom>
          <a:noFill/>
          <a:ln w="9525">
            <a:noFill/>
            <a:miter lim="800000"/>
            <a:headEnd/>
            <a:tailEnd/>
          </a:ln>
          <a:effectLst>
            <a:outerShdw dist="40161" dir="1106097" algn="ctr" rotWithShape="0">
              <a:srgbClr val="22BDEE"/>
            </a:outerShdw>
          </a:effectLst>
        </p:spPr>
        <p:txBody>
          <a:bodyPr>
            <a:spAutoFit/>
          </a:bodyPr>
          <a:lstStyle/>
          <a:p>
            <a:pPr algn="l">
              <a:defRPr/>
            </a:pPr>
            <a:r>
              <a:rPr lang="en-US" sz="4400" b="1">
                <a:latin typeface="Verdana" pitchFamily="34" charset="0"/>
              </a:rPr>
              <a:t>Forces</a:t>
            </a:r>
          </a:p>
        </p:txBody>
      </p:sp>
      <p:sp>
        <p:nvSpPr>
          <p:cNvPr id="8195" name="Rectangle 3">
            <a:extLst>
              <a:ext uri="{FF2B5EF4-FFF2-40B4-BE49-F238E27FC236}">
                <a16:creationId xmlns:a16="http://schemas.microsoft.com/office/drawing/2014/main" id="{CCFACFB4-69C2-E017-E7A7-EC905D81EB2C}"/>
              </a:ext>
            </a:extLst>
          </p:cNvPr>
          <p:cNvSpPr>
            <a:spLocks noChangeArrowheads="1"/>
          </p:cNvSpPr>
          <p:nvPr/>
        </p:nvSpPr>
        <p:spPr bwMode="auto">
          <a:xfrm>
            <a:off x="76200" y="1098550"/>
            <a:ext cx="90678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t> </a:t>
            </a:r>
            <a:r>
              <a:rPr lang="en-US" altLang="en-US" sz="4400" b="1" u="sng"/>
              <a:t>Gravity</a:t>
            </a:r>
            <a:r>
              <a:rPr lang="en-US" altLang="en-US" sz="4400" b="1"/>
              <a:t>                      </a:t>
            </a:r>
            <a:r>
              <a:rPr lang="en-US" altLang="en-US" sz="4400" b="1" u="sng"/>
              <a:t>Magnetism</a:t>
            </a:r>
          </a:p>
          <a:p>
            <a:pPr algn="l" eaLnBrk="1" hangingPunct="1"/>
            <a:r>
              <a:rPr lang="en-US" altLang="en-US" sz="3200" b="1"/>
              <a:t>   Acts on                                  Acts on</a:t>
            </a:r>
            <a:r>
              <a:rPr lang="en-US" altLang="en-US" sz="3200"/>
              <a:t> </a:t>
            </a:r>
            <a:endParaRPr lang="en-US" altLang="en-US" sz="3200" b="1"/>
          </a:p>
          <a:p>
            <a:pPr algn="l" eaLnBrk="1" hangingPunct="1"/>
            <a:r>
              <a:rPr lang="en-US" altLang="en-US" sz="3200" b="1"/>
              <a:t>ALL matter                            charged particles</a:t>
            </a:r>
          </a:p>
          <a:p>
            <a:pPr algn="l" eaLnBrk="1" hangingPunct="1"/>
            <a:endParaRPr lang="en-US" altLang="en-US" sz="2000" b="1"/>
          </a:p>
          <a:p>
            <a:pPr algn="l" eaLnBrk="1" hangingPunct="1"/>
            <a:r>
              <a:rPr lang="en-US" altLang="en-US" sz="3200" b="1">
                <a:solidFill>
                  <a:srgbClr val="333333"/>
                </a:solidFill>
              </a:rPr>
              <a:t>   Always pulls                         Pulls or pushes</a:t>
            </a:r>
          </a:p>
          <a:p>
            <a:pPr algn="l" eaLnBrk="1" hangingPunct="1"/>
            <a:r>
              <a:rPr lang="en-US" altLang="en-US" sz="3600" b="1">
                <a:solidFill>
                  <a:srgbClr val="333333"/>
                </a:solidFill>
              </a:rPr>
              <a:t>          </a:t>
            </a:r>
            <a:endParaRPr lang="en-US" altLang="en-US" sz="3600" b="1">
              <a:solidFill>
                <a:srgbClr val="990000"/>
              </a:solidFill>
            </a:endParaRPr>
          </a:p>
        </p:txBody>
      </p:sp>
      <p:sp>
        <p:nvSpPr>
          <p:cNvPr id="75780" name="Line 4">
            <a:extLst>
              <a:ext uri="{FF2B5EF4-FFF2-40B4-BE49-F238E27FC236}">
                <a16:creationId xmlns:a16="http://schemas.microsoft.com/office/drawing/2014/main" id="{3602C5A5-8C3F-375F-F1AD-AF0012CECD2B}"/>
              </a:ext>
            </a:extLst>
          </p:cNvPr>
          <p:cNvSpPr>
            <a:spLocks noChangeShapeType="1"/>
          </p:cNvSpPr>
          <p:nvPr/>
        </p:nvSpPr>
        <p:spPr bwMode="auto">
          <a:xfrm flipV="1">
            <a:off x="1447800" y="685800"/>
            <a:ext cx="2895600" cy="53340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75781" name="Line 5">
            <a:extLst>
              <a:ext uri="{FF2B5EF4-FFF2-40B4-BE49-F238E27FC236}">
                <a16:creationId xmlns:a16="http://schemas.microsoft.com/office/drawing/2014/main" id="{C225F8A6-7679-6E13-35DE-EF315EA6BE56}"/>
              </a:ext>
            </a:extLst>
          </p:cNvPr>
          <p:cNvSpPr>
            <a:spLocks noChangeShapeType="1"/>
          </p:cNvSpPr>
          <p:nvPr/>
        </p:nvSpPr>
        <p:spPr bwMode="auto">
          <a:xfrm flipH="1" flipV="1">
            <a:off x="4343400" y="685800"/>
            <a:ext cx="2743200" cy="45720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8198" name="Oval 17">
            <a:extLst>
              <a:ext uri="{FF2B5EF4-FFF2-40B4-BE49-F238E27FC236}">
                <a16:creationId xmlns:a16="http://schemas.microsoft.com/office/drawing/2014/main" id="{96D99D2E-CA40-62F5-FC5C-D3E3AAB16236}"/>
              </a:ext>
            </a:extLst>
          </p:cNvPr>
          <p:cNvSpPr>
            <a:spLocks noChangeArrowheads="1"/>
          </p:cNvSpPr>
          <p:nvPr/>
        </p:nvSpPr>
        <p:spPr bwMode="auto">
          <a:xfrm>
            <a:off x="228600" y="1905000"/>
            <a:ext cx="152400" cy="152400"/>
          </a:xfrm>
          <a:prstGeom prst="ellipse">
            <a:avLst/>
          </a:prstGeom>
          <a:gradFill rotWithShape="1">
            <a:gsLst>
              <a:gs pos="0">
                <a:srgbClr val="FF9900">
                  <a:alpha val="60001"/>
                </a:srgbClr>
              </a:gs>
              <a:gs pos="100000">
                <a:srgbClr val="764700">
                  <a:alpha val="79999"/>
                </a:srgbClr>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8199" name="Oval 18">
            <a:extLst>
              <a:ext uri="{FF2B5EF4-FFF2-40B4-BE49-F238E27FC236}">
                <a16:creationId xmlns:a16="http://schemas.microsoft.com/office/drawing/2014/main" id="{92D4C98E-0A07-84B8-9FDB-F3A3A8E6219B}"/>
              </a:ext>
            </a:extLst>
          </p:cNvPr>
          <p:cNvSpPr>
            <a:spLocks noChangeArrowheads="1"/>
          </p:cNvSpPr>
          <p:nvPr/>
        </p:nvSpPr>
        <p:spPr bwMode="auto">
          <a:xfrm>
            <a:off x="228600" y="3200400"/>
            <a:ext cx="152400" cy="152400"/>
          </a:xfrm>
          <a:prstGeom prst="ellipse">
            <a:avLst/>
          </a:prstGeom>
          <a:gradFill rotWithShape="1">
            <a:gsLst>
              <a:gs pos="0">
                <a:srgbClr val="FF9900">
                  <a:alpha val="60001"/>
                </a:srgbClr>
              </a:gs>
              <a:gs pos="100000">
                <a:srgbClr val="764700">
                  <a:alpha val="79999"/>
                </a:srgbClr>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8200" name="Oval 19">
            <a:extLst>
              <a:ext uri="{FF2B5EF4-FFF2-40B4-BE49-F238E27FC236}">
                <a16:creationId xmlns:a16="http://schemas.microsoft.com/office/drawing/2014/main" id="{56E05EC3-F76F-0E7B-08ED-EC11A7B198DF}"/>
              </a:ext>
            </a:extLst>
          </p:cNvPr>
          <p:cNvSpPr>
            <a:spLocks noChangeArrowheads="1"/>
          </p:cNvSpPr>
          <p:nvPr/>
        </p:nvSpPr>
        <p:spPr bwMode="auto">
          <a:xfrm>
            <a:off x="5562600" y="3200400"/>
            <a:ext cx="152400" cy="152400"/>
          </a:xfrm>
          <a:prstGeom prst="ellipse">
            <a:avLst/>
          </a:prstGeom>
          <a:gradFill rotWithShape="1">
            <a:gsLst>
              <a:gs pos="0">
                <a:srgbClr val="FF9900">
                  <a:alpha val="60001"/>
                </a:srgbClr>
              </a:gs>
              <a:gs pos="100000">
                <a:srgbClr val="764700">
                  <a:alpha val="79999"/>
                </a:srgbClr>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8201" name="Oval 20">
            <a:extLst>
              <a:ext uri="{FF2B5EF4-FFF2-40B4-BE49-F238E27FC236}">
                <a16:creationId xmlns:a16="http://schemas.microsoft.com/office/drawing/2014/main" id="{E8F30909-41E2-D5A3-D15E-1E6E8C5AB8DC}"/>
              </a:ext>
            </a:extLst>
          </p:cNvPr>
          <p:cNvSpPr>
            <a:spLocks noChangeArrowheads="1"/>
          </p:cNvSpPr>
          <p:nvPr/>
        </p:nvSpPr>
        <p:spPr bwMode="auto">
          <a:xfrm>
            <a:off x="5562600" y="1905000"/>
            <a:ext cx="152400" cy="152400"/>
          </a:xfrm>
          <a:prstGeom prst="ellipse">
            <a:avLst/>
          </a:prstGeom>
          <a:gradFill rotWithShape="1">
            <a:gsLst>
              <a:gs pos="0">
                <a:srgbClr val="FF9900">
                  <a:alpha val="60001"/>
                </a:srgbClr>
              </a:gs>
              <a:gs pos="100000">
                <a:srgbClr val="764700">
                  <a:alpha val="79999"/>
                </a:srgbClr>
              </a:gs>
            </a:gsLst>
            <a:path path="shape">
              <a:fillToRect l="50000" t="50000" r="50000" b="50000"/>
            </a:path>
          </a:gradFill>
          <a:ln w="9525">
            <a:solidFill>
              <a:srgbClr val="800000"/>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75800" name="Rectangle 24">
            <a:extLst>
              <a:ext uri="{FF2B5EF4-FFF2-40B4-BE49-F238E27FC236}">
                <a16:creationId xmlns:a16="http://schemas.microsoft.com/office/drawing/2014/main" id="{76C46ECA-FE91-886A-BBE8-2668990E8DCF}"/>
              </a:ext>
            </a:extLst>
          </p:cNvPr>
          <p:cNvSpPr>
            <a:spLocks noChangeArrowheads="1"/>
          </p:cNvSpPr>
          <p:nvPr/>
        </p:nvSpPr>
        <p:spPr bwMode="auto">
          <a:xfrm>
            <a:off x="228600" y="4038600"/>
            <a:ext cx="8153400" cy="2838450"/>
          </a:xfrm>
          <a:prstGeom prst="rect">
            <a:avLst/>
          </a:prstGeom>
          <a:noFill/>
          <a:ln w="9525" algn="ctr">
            <a:noFill/>
            <a:miter lim="800000"/>
            <a:headEnd/>
            <a:tailEnd/>
          </a:ln>
          <a:effectLst>
            <a:outerShdw dist="28398" dir="3806097" algn="ctr" rotWithShape="0">
              <a:schemeClr val="tx1">
                <a:alpha val="50000"/>
              </a:schemeClr>
            </a:outerShdw>
          </a:effectLst>
        </p:spPr>
        <p:txBody>
          <a:bodyPr>
            <a:spAutoFit/>
          </a:bodyPr>
          <a:lstStyle/>
          <a:p>
            <a:pPr>
              <a:defRPr/>
            </a:pPr>
            <a:r>
              <a:rPr lang="en-US" sz="3600" b="1">
                <a:solidFill>
                  <a:srgbClr val="6600CC"/>
                </a:solidFill>
              </a:rPr>
              <a:t>Magnetism is about 10</a:t>
            </a:r>
            <a:r>
              <a:rPr lang="en-US" sz="3600" b="1" baseline="30000">
                <a:solidFill>
                  <a:srgbClr val="6600CC"/>
                </a:solidFill>
              </a:rPr>
              <a:t>40</a:t>
            </a:r>
            <a:r>
              <a:rPr lang="en-US" sz="3600" b="1">
                <a:solidFill>
                  <a:srgbClr val="6600CC"/>
                </a:solidFill>
              </a:rPr>
              <a:t> times more powerful than gravity.</a:t>
            </a:r>
          </a:p>
          <a:p>
            <a:pPr>
              <a:defRPr/>
            </a:pPr>
            <a:endParaRPr lang="en-US" sz="3600" b="1">
              <a:solidFill>
                <a:srgbClr val="CC00CC"/>
              </a:solidFill>
            </a:endParaRPr>
          </a:p>
          <a:p>
            <a:pPr>
              <a:defRPr/>
            </a:pPr>
            <a:r>
              <a:rPr lang="en-US" sz="3600" b="1">
                <a:solidFill>
                  <a:srgbClr val="CC00CC"/>
                </a:solidFill>
              </a:rPr>
              <a:t>10,000,000,000,000,000,000,000,000,000,000,000,000,000.</a:t>
            </a:r>
          </a:p>
        </p:txBody>
      </p:sp>
      <p:pic>
        <p:nvPicPr>
          <p:cNvPr id="8203" name="Picture 25" descr="j0236226">
            <a:extLst>
              <a:ext uri="{FF2B5EF4-FFF2-40B4-BE49-F238E27FC236}">
                <a16:creationId xmlns:a16="http://schemas.microsoft.com/office/drawing/2014/main" id="{B3470A15-4084-C3CE-22CF-BD9E8ED8D64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15275" y="228600"/>
            <a:ext cx="9255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7" descr="j0303421">
            <a:extLst>
              <a:ext uri="{FF2B5EF4-FFF2-40B4-BE49-F238E27FC236}">
                <a16:creationId xmlns:a16="http://schemas.microsoft.com/office/drawing/2014/main" id="{75F4734D-5CAB-5BC3-376D-832381BA2A7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8207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Oval 2">
            <a:extLst>
              <a:ext uri="{FF2B5EF4-FFF2-40B4-BE49-F238E27FC236}">
                <a16:creationId xmlns:a16="http://schemas.microsoft.com/office/drawing/2014/main" id="{5F0C147E-327B-34D5-2F21-92891ED2AE4F}"/>
              </a:ext>
            </a:extLst>
          </p:cNvPr>
          <p:cNvSpPr>
            <a:spLocks noChangeArrowheads="1"/>
          </p:cNvSpPr>
          <p:nvPr/>
        </p:nvSpPr>
        <p:spPr bwMode="auto">
          <a:xfrm>
            <a:off x="4876800" y="4114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2227" name="Oval 4">
            <a:extLst>
              <a:ext uri="{FF2B5EF4-FFF2-40B4-BE49-F238E27FC236}">
                <a16:creationId xmlns:a16="http://schemas.microsoft.com/office/drawing/2014/main" id="{057FE131-CA03-352A-4A66-08FEFA85FE53}"/>
              </a:ext>
            </a:extLst>
          </p:cNvPr>
          <p:cNvSpPr>
            <a:spLocks noChangeArrowheads="1"/>
          </p:cNvSpPr>
          <p:nvPr/>
        </p:nvSpPr>
        <p:spPr bwMode="auto">
          <a:xfrm>
            <a:off x="4648200" y="4191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2228" name="Oval 5">
            <a:extLst>
              <a:ext uri="{FF2B5EF4-FFF2-40B4-BE49-F238E27FC236}">
                <a16:creationId xmlns:a16="http://schemas.microsoft.com/office/drawing/2014/main" id="{1EB8564C-17E3-25A7-A49A-D6A8C65C8942}"/>
              </a:ext>
            </a:extLst>
          </p:cNvPr>
          <p:cNvSpPr>
            <a:spLocks noChangeArrowheads="1"/>
          </p:cNvSpPr>
          <p:nvPr/>
        </p:nvSpPr>
        <p:spPr bwMode="auto">
          <a:xfrm>
            <a:off x="3429000" y="3733800"/>
            <a:ext cx="2736850" cy="1433513"/>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1510" name="Oval 6">
            <a:extLst>
              <a:ext uri="{FF2B5EF4-FFF2-40B4-BE49-F238E27FC236}">
                <a16:creationId xmlns:a16="http://schemas.microsoft.com/office/drawing/2014/main" id="{A232E4A5-174D-4DE8-F68F-308A33D909AF}"/>
              </a:ext>
            </a:extLst>
          </p:cNvPr>
          <p:cNvSpPr>
            <a:spLocks noChangeArrowheads="1"/>
          </p:cNvSpPr>
          <p:nvPr/>
        </p:nvSpPr>
        <p:spPr bwMode="auto">
          <a:xfrm>
            <a:off x="4800600" y="4614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52230" name="Oval 7">
            <a:extLst>
              <a:ext uri="{FF2B5EF4-FFF2-40B4-BE49-F238E27FC236}">
                <a16:creationId xmlns:a16="http://schemas.microsoft.com/office/drawing/2014/main" id="{B95CDEB5-CCA2-7A70-6BE8-886F0230C678}"/>
              </a:ext>
            </a:extLst>
          </p:cNvPr>
          <p:cNvSpPr>
            <a:spLocks noChangeArrowheads="1"/>
          </p:cNvSpPr>
          <p:nvPr/>
        </p:nvSpPr>
        <p:spPr bwMode="auto">
          <a:xfrm>
            <a:off x="4495800" y="4267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2231" name="Text Box 8">
            <a:extLst>
              <a:ext uri="{FF2B5EF4-FFF2-40B4-BE49-F238E27FC236}">
                <a16:creationId xmlns:a16="http://schemas.microsoft.com/office/drawing/2014/main" id="{B1192230-B671-4E1E-1E41-DA5416886422}"/>
              </a:ext>
            </a:extLst>
          </p:cNvPr>
          <p:cNvSpPr txBox="1">
            <a:spLocks noChangeArrowheads="1"/>
          </p:cNvSpPr>
          <p:nvPr/>
        </p:nvSpPr>
        <p:spPr bwMode="auto">
          <a:xfrm>
            <a:off x="2286000" y="685800"/>
            <a:ext cx="5445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solidFill>
                  <a:srgbClr val="FCF67A"/>
                </a:solidFill>
                <a:latin typeface="Verdana" panose="020B0604030504040204" pitchFamily="34" charset="0"/>
              </a:rPr>
              <a:t>1</a:t>
            </a:r>
            <a:r>
              <a:rPr lang="en-US" altLang="en-US" sz="3600" b="1" baseline="30000">
                <a:solidFill>
                  <a:srgbClr val="FCF67A"/>
                </a:solidFill>
                <a:latin typeface="Verdana" panose="020B0604030504040204" pitchFamily="34" charset="0"/>
              </a:rPr>
              <a:t>st</a:t>
            </a:r>
            <a:r>
              <a:rPr lang="en-US" altLang="en-US" sz="3600" b="1">
                <a:solidFill>
                  <a:srgbClr val="FCF67A"/>
                </a:solidFill>
                <a:latin typeface="Verdana" panose="020B0604030504040204" pitchFamily="34" charset="0"/>
              </a:rPr>
              <a:t> Shell of electrons</a:t>
            </a:r>
          </a:p>
        </p:txBody>
      </p:sp>
      <p:sp>
        <p:nvSpPr>
          <p:cNvPr id="52232" name="Rectangle 9">
            <a:extLst>
              <a:ext uri="{FF2B5EF4-FFF2-40B4-BE49-F238E27FC236}">
                <a16:creationId xmlns:a16="http://schemas.microsoft.com/office/drawing/2014/main" id="{6EB6F283-9C24-5EA3-2095-43DD3AE863F9}"/>
              </a:ext>
            </a:extLst>
          </p:cNvPr>
          <p:cNvSpPr>
            <a:spLocks noChangeArrowheads="1"/>
          </p:cNvSpPr>
          <p:nvPr/>
        </p:nvSpPr>
        <p:spPr bwMode="auto">
          <a:xfrm>
            <a:off x="2743200" y="1676400"/>
            <a:ext cx="250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u="sng">
                <a:solidFill>
                  <a:srgbClr val="FCF67A"/>
                </a:solidFill>
                <a:latin typeface="Verdana" panose="020B0604030504040204" pitchFamily="34" charset="0"/>
              </a:rPr>
              <a:t>S  orbital</a:t>
            </a:r>
          </a:p>
        </p:txBody>
      </p:sp>
      <p:sp>
        <p:nvSpPr>
          <p:cNvPr id="21514" name="Oval 10">
            <a:extLst>
              <a:ext uri="{FF2B5EF4-FFF2-40B4-BE49-F238E27FC236}">
                <a16:creationId xmlns:a16="http://schemas.microsoft.com/office/drawing/2014/main" id="{2080B4C0-3D4A-2A2E-6BEC-3334AE941F6F}"/>
              </a:ext>
            </a:extLst>
          </p:cNvPr>
          <p:cNvSpPr>
            <a:spLocks noChangeArrowheads="1"/>
          </p:cNvSpPr>
          <p:nvPr/>
        </p:nvSpPr>
        <p:spPr bwMode="auto">
          <a:xfrm>
            <a:off x="5013325" y="30146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2234" name="AutoShape 18">
            <a:extLst>
              <a:ext uri="{FF2B5EF4-FFF2-40B4-BE49-F238E27FC236}">
                <a16:creationId xmlns:a16="http://schemas.microsoft.com/office/drawing/2014/main" id="{035DE0DE-C7CC-89F1-6489-7BBD84615EEA}"/>
              </a:ext>
            </a:extLst>
          </p:cNvPr>
          <p:cNvSpPr>
            <a:spLocks noChangeArrowheads="1"/>
          </p:cNvSpPr>
          <p:nvPr/>
        </p:nvSpPr>
        <p:spPr bwMode="auto">
          <a:xfrm>
            <a:off x="3429000" y="2590800"/>
            <a:ext cx="609600" cy="1219200"/>
          </a:xfrm>
          <a:prstGeom prst="downArrow">
            <a:avLst>
              <a:gd name="adj1" fmla="val 50000"/>
              <a:gd name="adj2" fmla="val 50000"/>
            </a:avLst>
          </a:prstGeom>
          <a:solidFill>
            <a:srgbClr val="FFFF00"/>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FFFF00"/>
            </a:extrusionClr>
            <a:contourClr>
              <a:srgbClr val="FF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2235" name="Oval 19">
            <a:extLst>
              <a:ext uri="{FF2B5EF4-FFF2-40B4-BE49-F238E27FC236}">
                <a16:creationId xmlns:a16="http://schemas.microsoft.com/office/drawing/2014/main" id="{83CA4757-70F5-FED5-EC3B-EF46AB043F8F}"/>
              </a:ext>
            </a:extLst>
          </p:cNvPr>
          <p:cNvSpPr>
            <a:spLocks noChangeArrowheads="1"/>
          </p:cNvSpPr>
          <p:nvPr/>
        </p:nvSpPr>
        <p:spPr bwMode="auto">
          <a:xfrm>
            <a:off x="4495800" y="4038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2236" name="Oval 20">
            <a:extLst>
              <a:ext uri="{FF2B5EF4-FFF2-40B4-BE49-F238E27FC236}">
                <a16:creationId xmlns:a16="http://schemas.microsoft.com/office/drawing/2014/main" id="{97212528-3B4A-A760-9B12-E12741EE2212}"/>
              </a:ext>
            </a:extLst>
          </p:cNvPr>
          <p:cNvSpPr>
            <a:spLocks noChangeArrowheads="1"/>
          </p:cNvSpPr>
          <p:nvPr/>
        </p:nvSpPr>
        <p:spPr bwMode="auto">
          <a:xfrm rot="7946174">
            <a:off x="4724400" y="4038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2237" name="Oval 21">
            <a:extLst>
              <a:ext uri="{FF2B5EF4-FFF2-40B4-BE49-F238E27FC236}">
                <a16:creationId xmlns:a16="http://schemas.microsoft.com/office/drawing/2014/main" id="{8904914E-F22E-DFFD-8002-A55A86DCD7E1}"/>
              </a:ext>
            </a:extLst>
          </p:cNvPr>
          <p:cNvSpPr>
            <a:spLocks noChangeArrowheads="1"/>
          </p:cNvSpPr>
          <p:nvPr/>
        </p:nvSpPr>
        <p:spPr bwMode="auto">
          <a:xfrm rot="7946174">
            <a:off x="4724400" y="4191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2238" name="Oval 22">
            <a:extLst>
              <a:ext uri="{FF2B5EF4-FFF2-40B4-BE49-F238E27FC236}">
                <a16:creationId xmlns:a16="http://schemas.microsoft.com/office/drawing/2014/main" id="{62ED9058-5699-50FC-9CD3-714D0C8337C3}"/>
              </a:ext>
            </a:extLst>
          </p:cNvPr>
          <p:cNvSpPr>
            <a:spLocks noChangeArrowheads="1"/>
          </p:cNvSpPr>
          <p:nvPr/>
        </p:nvSpPr>
        <p:spPr bwMode="auto">
          <a:xfrm>
            <a:off x="4800600" y="4267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2239" name="Oval 23">
            <a:extLst>
              <a:ext uri="{FF2B5EF4-FFF2-40B4-BE49-F238E27FC236}">
                <a16:creationId xmlns:a16="http://schemas.microsoft.com/office/drawing/2014/main" id="{EC6A9995-503E-2140-AB00-9E740088A803}"/>
              </a:ext>
            </a:extLst>
          </p:cNvPr>
          <p:cNvSpPr>
            <a:spLocks noChangeArrowheads="1"/>
          </p:cNvSpPr>
          <p:nvPr/>
        </p:nvSpPr>
        <p:spPr bwMode="auto">
          <a:xfrm>
            <a:off x="4648200" y="4343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2240" name="Oval 24">
            <a:extLst>
              <a:ext uri="{FF2B5EF4-FFF2-40B4-BE49-F238E27FC236}">
                <a16:creationId xmlns:a16="http://schemas.microsoft.com/office/drawing/2014/main" id="{719CB7DF-1FB2-F21E-21A2-40F2D9728F71}"/>
              </a:ext>
            </a:extLst>
          </p:cNvPr>
          <p:cNvSpPr>
            <a:spLocks noChangeArrowheads="1"/>
          </p:cNvSpPr>
          <p:nvPr/>
        </p:nvSpPr>
        <p:spPr bwMode="auto">
          <a:xfrm>
            <a:off x="4495800" y="4191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endCondLst>
                                    <p:cond evt="onNext" delay="0">
                                      <p:tgtEl>
                                        <p:sldTgt/>
                                      </p:tgtEl>
                                    </p:cond>
                                  </p:endCondLst>
                                  <p:childTnLst>
                                    <p:animMotion origin="layout" path="M -0.01805 0.07477 C -0.02343 0.07245 -0.02916 0.07129 -0.03906 0.06852 C -0.04878 0.06597 -0.06545 0.06342 -0.07708 0.05879 C -0.08871 0.05416 -0.1 0.04768 -0.10937 0.04143 C -0.11892 0.03518 -0.12725 0.0287 -0.1342 0.02083 C -0.14079 0.01273 -0.14687 0.00208 -0.15017 -0.00718 C -0.15364 -0.01667 -0.15503 -0.02639 -0.15503 -0.03519 C -0.15486 -0.04398 -0.15277 -0.0507 -0.14895 -0.05949 C -0.14531 -0.06806 -0.1401 -0.07894 -0.13281 -0.08727 C -0.12569 -0.09584 -0.11614 -0.10394 -0.10572 -0.11019 C -0.09531 -0.11667 -0.08541 -0.12176 -0.07013 -0.12593 C -0.05486 -0.12986 -0.03177 -0.13403 -0.0144 -0.13519 C 0.00296 -0.13635 0.01667 -0.13635 0.03369 -0.13357 C 0.0507 -0.12986 0.07483 -0.1213 0.08785 -0.11528 C 0.10122 -0.10949 0.1066 -0.10255 0.1125 -0.09723 C 0.11858 -0.0919 0.12049 -0.08797 0.12344 -0.0838 C 0.12674 -0.0801 0.12882 -0.07824 0.13125 -0.07431 C 0.13369 -0.07037 0.13646 -0.06505 0.13803 -0.06088 C 0.13994 -0.05672 0.14063 -0.05463 0.14167 -0.04931 C 0.14271 -0.04422 0.14497 -0.0375 0.14445 -0.03033 C 0.14428 -0.02338 0.14375 -0.01505 0.1408 -0.00718 C 0.13785 0.00046 0.13282 0.00879 0.12639 0.01666 C 0.11997 0.02407 0.11112 0.03194 0.10261 0.03889 C 0.09375 0.04606 0.08507 0.05277 0.07414 0.05764 C 0.0632 0.0625 0.04792 0.06643 0.03733 0.06852 C 0.02691 0.07083 0.01875 0.07083 0.01112 0.07199 C 0.0033 0.07268 -0.00451 0.07384 -0.00868 0.07453 " pathEditMode="relative" rAng="0" ptsTypes="aaaaaaaaaaaaaaaaaaaaaaaaaaa">
                                      <p:cBhvr>
                                        <p:cTn id="6" dur="2000" fill="hold"/>
                                        <p:tgtEl>
                                          <p:spTgt spid="21510"/>
                                        </p:tgtEl>
                                        <p:attrNameLst>
                                          <p:attrName>ppt_x</p:attrName>
                                          <p:attrName>ppt_y</p:attrName>
                                        </p:attrNameLst>
                                      </p:cBhvr>
                                      <p:rCtr x="1302" y="-10556"/>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0217 0.09885 C -0.01614 0.09838 -0.01041 0.09815 -0.00295 0.09885 C 0.00452 0.09954 0.01546 0.10093 0.02344 0.10278 C 0.03125 0.10486 0.0375 0.10811 0.04428 0.11088 C 0.05122 0.11343 0.05886 0.11621 0.06441 0.11852 C 0.06997 0.12107 0.07414 0.12385 0.07778 0.1257 C 0.08143 0.12778 0.08264 0.12801 0.08681 0.13149 C 0.09115 0.13449 0.09966 0.14121 0.10382 0.14537 C 0.10782 0.15 0.10851 0.15324 0.11129 0.15834 C 0.11389 0.1632 0.11737 0.16922 0.1198 0.17593 C 0.12223 0.18241 0.12483 0.19236 0.12622 0.19769 C 0.12744 0.20348 0.1283 0.20278 0.12691 0.2088 C 0.12587 0.21528 0.12257 0.22871 0.11945 0.23588 C 0.11615 0.24352 0.1106 0.24838 0.1073 0.25278 C 0.104 0.25718 0.10625 0.25602 0.09948 0.26227 C 0.09237 0.26806 0.07466 0.28264 0.06563 0.2882 C 0.05643 0.29399 0.05174 0.29375 0.04428 0.29607 C 0.03698 0.29861 0.03021 0.30093 0.02101 0.30255 C 0.01198 0.30417 -0.00138 0.30556 -0.01041 0.30672 C -0.01944 0.30741 -0.02343 0.30811 -0.03333 0.30741 C -0.04305 0.30672 -0.05642 0.30672 -0.06875 0.30417 C -0.08107 0.30162 -0.09618 0.29723 -0.10729 0.29236 C -0.1184 0.28774 -0.1269 0.28195 -0.13611 0.2757 C -0.14513 0.26922 -0.1559 0.26042 -0.16145 0.25417 C -0.16718 0.24815 -0.16718 0.24445 -0.16996 0.23912 C -0.17274 0.23357 -0.17673 0.22778 -0.17847 0.22199 C -0.18003 0.21574 -0.18003 0.20672 -0.18003 0.20186 C -0.18003 0.19699 -0.18003 0.19561 -0.17934 0.19144 C -0.17847 0.1875 -0.17656 0.18264 -0.17465 0.17824 C -0.17274 0.17361 -0.171 0.16875 -0.16822 0.16389 C -0.16562 0.15926 -0.16336 0.15463 -0.15885 0.14954 C -0.15416 0.14422 -0.14722 0.13704 -0.14079 0.13218 C -0.1342 0.12732 -0.12812 0.12385 -0.11961 0.11945 C -0.11111 0.11528 -0.09895 0.10973 -0.08958 0.10672 C -0.0802 0.10371 -0.07118 0.10278 -0.06319 0.10116 C -0.0552 0.09954 -0.04774 0.09792 -0.04149 0.09723 C -0.03541 0.09699 -0.03107 0.09699 -0.02656 0.09723 " pathEditMode="relative" rAng="0" ptsTypes="aaaaaaaaaaaaaaaaaaaaaaaaaaaaaaaaaaaaA">
                                      <p:cBhvr>
                                        <p:cTn id="8" dur="2000" fill="hold"/>
                                        <p:tgtEl>
                                          <p:spTgt spid="21514"/>
                                        </p:tgtEl>
                                        <p:attrNameLst>
                                          <p:attrName>ppt_x</p:attrName>
                                          <p:attrName>ppt_y</p:attrName>
                                        </p:attrNameLst>
                                      </p:cBhvr>
                                      <p:rCtr x="-417" y="1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Oval 27">
            <a:extLst>
              <a:ext uri="{FF2B5EF4-FFF2-40B4-BE49-F238E27FC236}">
                <a16:creationId xmlns:a16="http://schemas.microsoft.com/office/drawing/2014/main" id="{48EBAC5B-971E-FAD9-8F11-AC5109E6BF10}"/>
              </a:ext>
            </a:extLst>
          </p:cNvPr>
          <p:cNvSpPr>
            <a:spLocks noChangeArrowheads="1"/>
          </p:cNvSpPr>
          <p:nvPr/>
        </p:nvSpPr>
        <p:spPr bwMode="auto">
          <a:xfrm>
            <a:off x="4876800" y="4114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3251" name="AutoShape 2">
            <a:extLst>
              <a:ext uri="{FF2B5EF4-FFF2-40B4-BE49-F238E27FC236}">
                <a16:creationId xmlns:a16="http://schemas.microsoft.com/office/drawing/2014/main" id="{20C3DBD3-C70D-C429-31AB-06B745846C80}"/>
              </a:ext>
            </a:extLst>
          </p:cNvPr>
          <p:cNvSpPr>
            <a:spLocks noChangeArrowheads="1"/>
          </p:cNvSpPr>
          <p:nvPr/>
        </p:nvSpPr>
        <p:spPr bwMode="auto">
          <a:xfrm>
            <a:off x="6096000" y="2286000"/>
            <a:ext cx="609600" cy="1066800"/>
          </a:xfrm>
          <a:prstGeom prst="downArrow">
            <a:avLst>
              <a:gd name="adj1" fmla="val 50000"/>
              <a:gd name="adj2" fmla="val 43750"/>
            </a:avLst>
          </a:prstGeom>
          <a:solidFill>
            <a:srgbClr val="00FFFF"/>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00FFFF"/>
            </a:extrusionClr>
            <a:contourClr>
              <a:srgbClr val="00FF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3252" name="Oval 3">
            <a:extLst>
              <a:ext uri="{FF2B5EF4-FFF2-40B4-BE49-F238E27FC236}">
                <a16:creationId xmlns:a16="http://schemas.microsoft.com/office/drawing/2014/main" id="{13A85A2D-4E44-7465-9CF6-9C9FE0D0F74E}"/>
              </a:ext>
            </a:extLst>
          </p:cNvPr>
          <p:cNvSpPr>
            <a:spLocks noChangeArrowheads="1"/>
          </p:cNvSpPr>
          <p:nvPr/>
        </p:nvSpPr>
        <p:spPr bwMode="auto">
          <a:xfrm>
            <a:off x="4648200" y="4191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3253" name="Oval 4">
            <a:extLst>
              <a:ext uri="{FF2B5EF4-FFF2-40B4-BE49-F238E27FC236}">
                <a16:creationId xmlns:a16="http://schemas.microsoft.com/office/drawing/2014/main" id="{08FDF73B-61A3-8008-4393-FE844D932A7B}"/>
              </a:ext>
            </a:extLst>
          </p:cNvPr>
          <p:cNvSpPr>
            <a:spLocks noChangeArrowheads="1"/>
          </p:cNvSpPr>
          <p:nvPr/>
        </p:nvSpPr>
        <p:spPr bwMode="auto">
          <a:xfrm>
            <a:off x="3429000" y="3733800"/>
            <a:ext cx="2736850" cy="1433513"/>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0485" name="Oval 5">
            <a:extLst>
              <a:ext uri="{FF2B5EF4-FFF2-40B4-BE49-F238E27FC236}">
                <a16:creationId xmlns:a16="http://schemas.microsoft.com/office/drawing/2014/main" id="{EC4D5F31-F2A1-9F45-BCE1-5F1217425AB2}"/>
              </a:ext>
            </a:extLst>
          </p:cNvPr>
          <p:cNvSpPr>
            <a:spLocks noChangeArrowheads="1"/>
          </p:cNvSpPr>
          <p:nvPr/>
        </p:nvSpPr>
        <p:spPr bwMode="auto">
          <a:xfrm>
            <a:off x="4800600" y="4614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53255" name="Oval 8">
            <a:extLst>
              <a:ext uri="{FF2B5EF4-FFF2-40B4-BE49-F238E27FC236}">
                <a16:creationId xmlns:a16="http://schemas.microsoft.com/office/drawing/2014/main" id="{9982791E-1FF1-DB0F-5D26-766637BD7BD6}"/>
              </a:ext>
            </a:extLst>
          </p:cNvPr>
          <p:cNvSpPr>
            <a:spLocks noChangeArrowheads="1"/>
          </p:cNvSpPr>
          <p:nvPr/>
        </p:nvSpPr>
        <p:spPr bwMode="auto">
          <a:xfrm>
            <a:off x="4495800" y="4267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3256" name="Text Box 10">
            <a:extLst>
              <a:ext uri="{FF2B5EF4-FFF2-40B4-BE49-F238E27FC236}">
                <a16:creationId xmlns:a16="http://schemas.microsoft.com/office/drawing/2014/main" id="{70172F19-11F2-F313-69A8-8637DBDBA810}"/>
              </a:ext>
            </a:extLst>
          </p:cNvPr>
          <p:cNvSpPr txBox="1">
            <a:spLocks noChangeArrowheads="1"/>
          </p:cNvSpPr>
          <p:nvPr/>
        </p:nvSpPr>
        <p:spPr bwMode="auto">
          <a:xfrm>
            <a:off x="2286000" y="609600"/>
            <a:ext cx="5556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solidFill>
                  <a:srgbClr val="FCF67A"/>
                </a:solidFill>
                <a:latin typeface="Verdana" panose="020B0604030504040204" pitchFamily="34" charset="0"/>
              </a:rPr>
              <a:t>2</a:t>
            </a:r>
            <a:r>
              <a:rPr lang="en-US" altLang="en-US" sz="3600" b="1" baseline="30000">
                <a:solidFill>
                  <a:srgbClr val="FCF67A"/>
                </a:solidFill>
                <a:latin typeface="Verdana" panose="020B0604030504040204" pitchFamily="34" charset="0"/>
              </a:rPr>
              <a:t>nd</a:t>
            </a:r>
            <a:r>
              <a:rPr lang="en-US" altLang="en-US" sz="3600" b="1">
                <a:solidFill>
                  <a:srgbClr val="FCF67A"/>
                </a:solidFill>
                <a:latin typeface="Verdana" panose="020B0604030504040204" pitchFamily="34" charset="0"/>
              </a:rPr>
              <a:t> Shell of electrons</a:t>
            </a:r>
          </a:p>
        </p:txBody>
      </p:sp>
      <p:sp>
        <p:nvSpPr>
          <p:cNvPr id="53257" name="Rectangle 11">
            <a:extLst>
              <a:ext uri="{FF2B5EF4-FFF2-40B4-BE49-F238E27FC236}">
                <a16:creationId xmlns:a16="http://schemas.microsoft.com/office/drawing/2014/main" id="{77E5C174-ED23-DC9C-E148-99BC772E3DFC}"/>
              </a:ext>
            </a:extLst>
          </p:cNvPr>
          <p:cNvSpPr>
            <a:spLocks noChangeArrowheads="1"/>
          </p:cNvSpPr>
          <p:nvPr/>
        </p:nvSpPr>
        <p:spPr bwMode="auto">
          <a:xfrm>
            <a:off x="1905000" y="1524000"/>
            <a:ext cx="6235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u="sng">
                <a:solidFill>
                  <a:srgbClr val="FCF67A"/>
                </a:solidFill>
                <a:latin typeface="Verdana" panose="020B0604030504040204" pitchFamily="34" charset="0"/>
              </a:rPr>
              <a:t>S  orbital </a:t>
            </a:r>
            <a:r>
              <a:rPr lang="en-US" altLang="en-US" sz="3600" b="1">
                <a:solidFill>
                  <a:srgbClr val="FCF67A"/>
                </a:solidFill>
                <a:latin typeface="Verdana" panose="020B0604030504040204" pitchFamily="34" charset="0"/>
              </a:rPr>
              <a:t>         </a:t>
            </a:r>
            <a:r>
              <a:rPr lang="en-US" altLang="en-US" sz="3600" b="1" u="sng">
                <a:solidFill>
                  <a:srgbClr val="FCF67A"/>
                </a:solidFill>
                <a:latin typeface="Verdana" panose="020B0604030504040204" pitchFamily="34" charset="0"/>
              </a:rPr>
              <a:t>P orbital</a:t>
            </a:r>
          </a:p>
        </p:txBody>
      </p:sp>
      <p:sp>
        <p:nvSpPr>
          <p:cNvPr id="20492" name="Oval 12">
            <a:extLst>
              <a:ext uri="{FF2B5EF4-FFF2-40B4-BE49-F238E27FC236}">
                <a16:creationId xmlns:a16="http://schemas.microsoft.com/office/drawing/2014/main" id="{EC54742B-29E2-7E13-56CE-34A3E4F9EC0D}"/>
              </a:ext>
            </a:extLst>
          </p:cNvPr>
          <p:cNvSpPr>
            <a:spLocks noChangeArrowheads="1"/>
          </p:cNvSpPr>
          <p:nvPr/>
        </p:nvSpPr>
        <p:spPr bwMode="auto">
          <a:xfrm>
            <a:off x="5013325" y="30146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3259" name="Oval 13">
            <a:extLst>
              <a:ext uri="{FF2B5EF4-FFF2-40B4-BE49-F238E27FC236}">
                <a16:creationId xmlns:a16="http://schemas.microsoft.com/office/drawing/2014/main" id="{5F59BBA1-3626-ACC9-D6B8-28EE26E8F2C0}"/>
              </a:ext>
            </a:extLst>
          </p:cNvPr>
          <p:cNvSpPr>
            <a:spLocks noChangeArrowheads="1"/>
          </p:cNvSpPr>
          <p:nvPr/>
        </p:nvSpPr>
        <p:spPr bwMode="auto">
          <a:xfrm>
            <a:off x="2514600" y="3200400"/>
            <a:ext cx="4572000" cy="2590800"/>
          </a:xfrm>
          <a:prstGeom prst="ellipse">
            <a:avLst/>
          </a:pr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3260" name="Oval 14">
            <a:extLst>
              <a:ext uri="{FF2B5EF4-FFF2-40B4-BE49-F238E27FC236}">
                <a16:creationId xmlns:a16="http://schemas.microsoft.com/office/drawing/2014/main" id="{CBFBBB3D-5A62-8F49-1995-5D870FF6F94A}"/>
              </a:ext>
            </a:extLst>
          </p:cNvPr>
          <p:cNvSpPr>
            <a:spLocks noChangeArrowheads="1"/>
          </p:cNvSpPr>
          <p:nvPr/>
        </p:nvSpPr>
        <p:spPr bwMode="auto">
          <a:xfrm>
            <a:off x="4800600" y="3124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3261" name="Oval 15">
            <a:extLst>
              <a:ext uri="{FF2B5EF4-FFF2-40B4-BE49-F238E27FC236}">
                <a16:creationId xmlns:a16="http://schemas.microsoft.com/office/drawing/2014/main" id="{B8D02097-05D5-09F0-17E1-469BFECFA5E9}"/>
              </a:ext>
            </a:extLst>
          </p:cNvPr>
          <p:cNvSpPr>
            <a:spLocks noChangeArrowheads="1"/>
          </p:cNvSpPr>
          <p:nvPr/>
        </p:nvSpPr>
        <p:spPr bwMode="auto">
          <a:xfrm>
            <a:off x="4724400" y="5757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3262" name="Oval 16">
            <a:extLst>
              <a:ext uri="{FF2B5EF4-FFF2-40B4-BE49-F238E27FC236}">
                <a16:creationId xmlns:a16="http://schemas.microsoft.com/office/drawing/2014/main" id="{A594E7C0-91A9-6007-F74C-2FDB171E0525}"/>
              </a:ext>
            </a:extLst>
          </p:cNvPr>
          <p:cNvSpPr>
            <a:spLocks noChangeArrowheads="1"/>
          </p:cNvSpPr>
          <p:nvPr/>
        </p:nvSpPr>
        <p:spPr bwMode="auto">
          <a:xfrm>
            <a:off x="6172200" y="33956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3263" name="Oval 17">
            <a:extLst>
              <a:ext uri="{FF2B5EF4-FFF2-40B4-BE49-F238E27FC236}">
                <a16:creationId xmlns:a16="http://schemas.microsoft.com/office/drawing/2014/main" id="{0B896E0F-8437-CF24-B4C7-FBFE13ABDA6B}"/>
              </a:ext>
            </a:extLst>
          </p:cNvPr>
          <p:cNvSpPr>
            <a:spLocks noChangeArrowheads="1"/>
          </p:cNvSpPr>
          <p:nvPr/>
        </p:nvSpPr>
        <p:spPr bwMode="auto">
          <a:xfrm>
            <a:off x="6308725" y="54102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3264" name="Oval 18">
            <a:extLst>
              <a:ext uri="{FF2B5EF4-FFF2-40B4-BE49-F238E27FC236}">
                <a16:creationId xmlns:a16="http://schemas.microsoft.com/office/drawing/2014/main" id="{DF133524-20E3-7AA2-EC59-4F0B04173BF7}"/>
              </a:ext>
            </a:extLst>
          </p:cNvPr>
          <p:cNvSpPr>
            <a:spLocks noChangeArrowheads="1"/>
          </p:cNvSpPr>
          <p:nvPr/>
        </p:nvSpPr>
        <p:spPr bwMode="auto">
          <a:xfrm>
            <a:off x="2819400" y="37338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3265" name="Oval 19">
            <a:extLst>
              <a:ext uri="{FF2B5EF4-FFF2-40B4-BE49-F238E27FC236}">
                <a16:creationId xmlns:a16="http://schemas.microsoft.com/office/drawing/2014/main" id="{2F902516-5441-999E-DBEA-B235A945D832}"/>
              </a:ext>
            </a:extLst>
          </p:cNvPr>
          <p:cNvSpPr>
            <a:spLocks noChangeArrowheads="1"/>
          </p:cNvSpPr>
          <p:nvPr/>
        </p:nvSpPr>
        <p:spPr bwMode="auto">
          <a:xfrm>
            <a:off x="2955925" y="52578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3266" name="AutoShape 20">
            <a:extLst>
              <a:ext uri="{FF2B5EF4-FFF2-40B4-BE49-F238E27FC236}">
                <a16:creationId xmlns:a16="http://schemas.microsoft.com/office/drawing/2014/main" id="{623C8B77-BF3A-DB15-B60A-B9EF5F08CC65}"/>
              </a:ext>
            </a:extLst>
          </p:cNvPr>
          <p:cNvSpPr>
            <a:spLocks noChangeArrowheads="1"/>
          </p:cNvSpPr>
          <p:nvPr/>
        </p:nvSpPr>
        <p:spPr bwMode="auto">
          <a:xfrm>
            <a:off x="3429000" y="2590800"/>
            <a:ext cx="609600" cy="1219200"/>
          </a:xfrm>
          <a:prstGeom prst="downArrow">
            <a:avLst>
              <a:gd name="adj1" fmla="val 50000"/>
              <a:gd name="adj2" fmla="val 50000"/>
            </a:avLst>
          </a:prstGeom>
          <a:solidFill>
            <a:srgbClr val="FFFF00"/>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FFFF00"/>
            </a:extrusionClr>
            <a:contourClr>
              <a:srgbClr val="FF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3267" name="Oval 21">
            <a:extLst>
              <a:ext uri="{FF2B5EF4-FFF2-40B4-BE49-F238E27FC236}">
                <a16:creationId xmlns:a16="http://schemas.microsoft.com/office/drawing/2014/main" id="{39FB2A55-82FB-73E9-1E27-4E6A4AD821A9}"/>
              </a:ext>
            </a:extLst>
          </p:cNvPr>
          <p:cNvSpPr>
            <a:spLocks noChangeArrowheads="1"/>
          </p:cNvSpPr>
          <p:nvPr/>
        </p:nvSpPr>
        <p:spPr bwMode="auto">
          <a:xfrm>
            <a:off x="4495800" y="4038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3268" name="Oval 23">
            <a:extLst>
              <a:ext uri="{FF2B5EF4-FFF2-40B4-BE49-F238E27FC236}">
                <a16:creationId xmlns:a16="http://schemas.microsoft.com/office/drawing/2014/main" id="{8695902B-D66D-8978-F4F6-C9EC786A883E}"/>
              </a:ext>
            </a:extLst>
          </p:cNvPr>
          <p:cNvSpPr>
            <a:spLocks noChangeArrowheads="1"/>
          </p:cNvSpPr>
          <p:nvPr/>
        </p:nvSpPr>
        <p:spPr bwMode="auto">
          <a:xfrm rot="7946174">
            <a:off x="4724400" y="4038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3269" name="Oval 24">
            <a:extLst>
              <a:ext uri="{FF2B5EF4-FFF2-40B4-BE49-F238E27FC236}">
                <a16:creationId xmlns:a16="http://schemas.microsoft.com/office/drawing/2014/main" id="{5B96C442-C338-EF5A-AE8E-C32A7AA22E5F}"/>
              </a:ext>
            </a:extLst>
          </p:cNvPr>
          <p:cNvSpPr>
            <a:spLocks noChangeArrowheads="1"/>
          </p:cNvSpPr>
          <p:nvPr/>
        </p:nvSpPr>
        <p:spPr bwMode="auto">
          <a:xfrm rot="7946174">
            <a:off x="4724400" y="4191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3270" name="Oval 25">
            <a:extLst>
              <a:ext uri="{FF2B5EF4-FFF2-40B4-BE49-F238E27FC236}">
                <a16:creationId xmlns:a16="http://schemas.microsoft.com/office/drawing/2014/main" id="{D853BBE3-3AE4-E248-C6A4-1ADE9327B46C}"/>
              </a:ext>
            </a:extLst>
          </p:cNvPr>
          <p:cNvSpPr>
            <a:spLocks noChangeArrowheads="1"/>
          </p:cNvSpPr>
          <p:nvPr/>
        </p:nvSpPr>
        <p:spPr bwMode="auto">
          <a:xfrm>
            <a:off x="4800600" y="4267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3271" name="Oval 26">
            <a:extLst>
              <a:ext uri="{FF2B5EF4-FFF2-40B4-BE49-F238E27FC236}">
                <a16:creationId xmlns:a16="http://schemas.microsoft.com/office/drawing/2014/main" id="{05757FF3-47A7-4ED0-CCE7-4C18871D8836}"/>
              </a:ext>
            </a:extLst>
          </p:cNvPr>
          <p:cNvSpPr>
            <a:spLocks noChangeArrowheads="1"/>
          </p:cNvSpPr>
          <p:nvPr/>
        </p:nvSpPr>
        <p:spPr bwMode="auto">
          <a:xfrm>
            <a:off x="4648200" y="4343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3272" name="Oval 28">
            <a:extLst>
              <a:ext uri="{FF2B5EF4-FFF2-40B4-BE49-F238E27FC236}">
                <a16:creationId xmlns:a16="http://schemas.microsoft.com/office/drawing/2014/main" id="{40E7830B-E8B1-F737-81AE-71E296102D49}"/>
              </a:ext>
            </a:extLst>
          </p:cNvPr>
          <p:cNvSpPr>
            <a:spLocks noChangeArrowheads="1"/>
          </p:cNvSpPr>
          <p:nvPr/>
        </p:nvSpPr>
        <p:spPr bwMode="auto">
          <a:xfrm>
            <a:off x="4495800" y="4191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endCondLst>
                                    <p:cond evt="onNext" delay="0">
                                      <p:tgtEl>
                                        <p:sldTgt/>
                                      </p:tgtEl>
                                    </p:cond>
                                  </p:endCondLst>
                                  <p:childTnLst>
                                    <p:animMotion origin="layout" path="M -0.01805 0.07477 C -0.02343 0.07245 -0.02916 0.07129 -0.03906 0.06852 C -0.04878 0.06597 -0.06545 0.06342 -0.07708 0.05879 C -0.08871 0.05416 -0.1 0.04768 -0.10937 0.04143 C -0.11892 0.03518 -0.12725 0.0287 -0.1342 0.02083 C -0.14079 0.01273 -0.14687 0.00208 -0.15017 -0.00718 C -0.15364 -0.01667 -0.15503 -0.02639 -0.15503 -0.03519 C -0.15486 -0.04398 -0.15277 -0.0507 -0.14895 -0.05949 C -0.14531 -0.06806 -0.1401 -0.07894 -0.13281 -0.08727 C -0.12569 -0.09584 -0.11614 -0.10394 -0.10572 -0.11019 C -0.09531 -0.11667 -0.08541 -0.12176 -0.07013 -0.12593 C -0.05486 -0.12986 -0.03177 -0.13403 -0.0144 -0.13519 C 0.00296 -0.13635 0.01667 -0.13635 0.03369 -0.13357 C 0.0507 -0.12986 0.07483 -0.1213 0.08785 -0.11528 C 0.10122 -0.10949 0.1066 -0.10255 0.1125 -0.09723 C 0.11858 -0.0919 0.12049 -0.08797 0.12344 -0.0838 C 0.12674 -0.0801 0.12882 -0.07824 0.13125 -0.07431 C 0.13369 -0.07037 0.13646 -0.06505 0.13803 -0.06088 C 0.13994 -0.05672 0.14063 -0.05463 0.14167 -0.04931 C 0.14271 -0.04422 0.14497 -0.0375 0.14445 -0.03033 C 0.14428 -0.02338 0.14375 -0.01505 0.1408 -0.00718 C 0.13785 0.00046 0.13282 0.00879 0.12639 0.01666 C 0.11997 0.02407 0.11112 0.03194 0.10261 0.03889 C 0.09375 0.04606 0.08507 0.05277 0.07414 0.05764 C 0.0632 0.0625 0.04792 0.06643 0.03733 0.06852 C 0.02691 0.07083 0.01875 0.07083 0.01112 0.07199 C 0.0033 0.07268 -0.00451 0.07384 -0.00868 0.07453 " pathEditMode="relative" rAng="0" ptsTypes="aaaaaaaaaaaaaaaaaaaaaaaaaaa">
                                      <p:cBhvr>
                                        <p:cTn id="6" dur="2000" fill="hold"/>
                                        <p:tgtEl>
                                          <p:spTgt spid="20485"/>
                                        </p:tgtEl>
                                        <p:attrNameLst>
                                          <p:attrName>ppt_x</p:attrName>
                                          <p:attrName>ppt_y</p:attrName>
                                        </p:attrNameLst>
                                      </p:cBhvr>
                                      <p:rCtr x="1302" y="-10556"/>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0217 0.09885 C -0.01614 0.09838 -0.01041 0.09815 -0.00295 0.09885 C 0.00452 0.09954 0.01546 0.10093 0.02344 0.10278 C 0.03125 0.10486 0.0375 0.10811 0.04428 0.11088 C 0.05122 0.11343 0.05886 0.11621 0.06441 0.11852 C 0.06997 0.12107 0.07414 0.12385 0.07778 0.1257 C 0.08143 0.12778 0.08264 0.12801 0.08681 0.13149 C 0.09115 0.13449 0.09966 0.14121 0.10382 0.14537 C 0.10782 0.15 0.10851 0.15324 0.11129 0.15834 C 0.11389 0.1632 0.11737 0.16922 0.1198 0.17593 C 0.12223 0.18241 0.12483 0.19236 0.12622 0.19769 C 0.12744 0.20348 0.1283 0.20278 0.12691 0.2088 C 0.12587 0.21528 0.12257 0.22871 0.11945 0.23588 C 0.11615 0.24352 0.1106 0.24838 0.1073 0.25278 C 0.104 0.25718 0.10625 0.25602 0.09948 0.26227 C 0.09237 0.26806 0.07466 0.28264 0.06563 0.2882 C 0.05643 0.29399 0.05174 0.29375 0.04428 0.29607 C 0.03698 0.29861 0.03021 0.30093 0.02101 0.30255 C 0.01198 0.30417 -0.00138 0.30556 -0.01041 0.30672 C -0.01944 0.30741 -0.02343 0.30811 -0.03333 0.30741 C -0.04305 0.30672 -0.05642 0.30672 -0.06875 0.30417 C -0.08107 0.30162 -0.09618 0.29723 -0.10729 0.29236 C -0.1184 0.28774 -0.1269 0.28195 -0.13611 0.2757 C -0.14513 0.26922 -0.1559 0.26042 -0.16145 0.25417 C -0.16718 0.24815 -0.16718 0.24445 -0.16996 0.23912 C -0.17274 0.23357 -0.17673 0.22778 -0.17847 0.22199 C -0.18003 0.21574 -0.18003 0.20672 -0.18003 0.20186 C -0.18003 0.19699 -0.18003 0.19561 -0.17934 0.19144 C -0.17847 0.1875 -0.17656 0.18264 -0.17465 0.17824 C -0.17274 0.17361 -0.171 0.16875 -0.16822 0.16389 C -0.16562 0.15926 -0.16336 0.15463 -0.15885 0.14954 C -0.15416 0.14422 -0.14722 0.13704 -0.14079 0.13218 C -0.1342 0.12732 -0.12812 0.12385 -0.11961 0.11945 C -0.11111 0.11528 -0.09895 0.10973 -0.08958 0.10672 C -0.0802 0.10371 -0.07118 0.10278 -0.06319 0.10116 C -0.0552 0.09954 -0.04774 0.09792 -0.04149 0.09723 C -0.03541 0.09699 -0.03107 0.09699 -0.02656 0.09723 " pathEditMode="relative" rAng="0" ptsTypes="aaaaaaaaaaaaaaaaaaaaaaaaaaaaaaaaaaaaA">
                                      <p:cBhvr>
                                        <p:cTn id="8" dur="2000" fill="hold"/>
                                        <p:tgtEl>
                                          <p:spTgt spid="20492"/>
                                        </p:tgtEl>
                                        <p:attrNameLst>
                                          <p:attrName>ppt_x</p:attrName>
                                          <p:attrName>ppt_y</p:attrName>
                                        </p:attrNameLst>
                                      </p:cBhvr>
                                      <p:rCtr x="-417" y="1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9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Oval 2">
            <a:extLst>
              <a:ext uri="{FF2B5EF4-FFF2-40B4-BE49-F238E27FC236}">
                <a16:creationId xmlns:a16="http://schemas.microsoft.com/office/drawing/2014/main" id="{E06562DE-BA98-5E02-BE97-10D4472CF3D3}"/>
              </a:ext>
            </a:extLst>
          </p:cNvPr>
          <p:cNvSpPr>
            <a:spLocks noChangeArrowheads="1"/>
          </p:cNvSpPr>
          <p:nvPr/>
        </p:nvSpPr>
        <p:spPr bwMode="auto">
          <a:xfrm>
            <a:off x="4876800" y="4114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4275" name="Oval 4">
            <a:extLst>
              <a:ext uri="{FF2B5EF4-FFF2-40B4-BE49-F238E27FC236}">
                <a16:creationId xmlns:a16="http://schemas.microsoft.com/office/drawing/2014/main" id="{E1B350F2-E487-AD83-AD09-752ECCD0BE04}"/>
              </a:ext>
            </a:extLst>
          </p:cNvPr>
          <p:cNvSpPr>
            <a:spLocks noChangeArrowheads="1"/>
          </p:cNvSpPr>
          <p:nvPr/>
        </p:nvSpPr>
        <p:spPr bwMode="auto">
          <a:xfrm>
            <a:off x="4648200" y="4191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4276" name="Oval 5">
            <a:extLst>
              <a:ext uri="{FF2B5EF4-FFF2-40B4-BE49-F238E27FC236}">
                <a16:creationId xmlns:a16="http://schemas.microsoft.com/office/drawing/2014/main" id="{6C60C5AE-FE5B-E827-39C6-56FED9F55DA0}"/>
              </a:ext>
            </a:extLst>
          </p:cNvPr>
          <p:cNvSpPr>
            <a:spLocks noChangeArrowheads="1"/>
          </p:cNvSpPr>
          <p:nvPr/>
        </p:nvSpPr>
        <p:spPr bwMode="auto">
          <a:xfrm>
            <a:off x="3429000" y="3733800"/>
            <a:ext cx="2736850" cy="1433513"/>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534" name="Oval 6">
            <a:extLst>
              <a:ext uri="{FF2B5EF4-FFF2-40B4-BE49-F238E27FC236}">
                <a16:creationId xmlns:a16="http://schemas.microsoft.com/office/drawing/2014/main" id="{E3884B93-A3C9-54F8-F9AB-9B337441E4A4}"/>
              </a:ext>
            </a:extLst>
          </p:cNvPr>
          <p:cNvSpPr>
            <a:spLocks noChangeArrowheads="1"/>
          </p:cNvSpPr>
          <p:nvPr/>
        </p:nvSpPr>
        <p:spPr bwMode="auto">
          <a:xfrm>
            <a:off x="4800600" y="4614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54278" name="Oval 7">
            <a:extLst>
              <a:ext uri="{FF2B5EF4-FFF2-40B4-BE49-F238E27FC236}">
                <a16:creationId xmlns:a16="http://schemas.microsoft.com/office/drawing/2014/main" id="{25827DE5-E08C-3A31-BCCE-0E36D02B99CB}"/>
              </a:ext>
            </a:extLst>
          </p:cNvPr>
          <p:cNvSpPr>
            <a:spLocks noChangeArrowheads="1"/>
          </p:cNvSpPr>
          <p:nvPr/>
        </p:nvSpPr>
        <p:spPr bwMode="auto">
          <a:xfrm>
            <a:off x="4495800" y="4267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4279" name="Text Box 8">
            <a:extLst>
              <a:ext uri="{FF2B5EF4-FFF2-40B4-BE49-F238E27FC236}">
                <a16:creationId xmlns:a16="http://schemas.microsoft.com/office/drawing/2014/main" id="{036A9043-538A-5F28-8CE9-17372F19E9E2}"/>
              </a:ext>
            </a:extLst>
          </p:cNvPr>
          <p:cNvSpPr txBox="1">
            <a:spLocks noChangeArrowheads="1"/>
          </p:cNvSpPr>
          <p:nvPr/>
        </p:nvSpPr>
        <p:spPr bwMode="auto">
          <a:xfrm>
            <a:off x="2286000" y="609600"/>
            <a:ext cx="548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solidFill>
                  <a:srgbClr val="FCF67A"/>
                </a:solidFill>
                <a:latin typeface="Verdana" panose="020B0604030504040204" pitchFamily="34" charset="0"/>
              </a:rPr>
              <a:t>3</a:t>
            </a:r>
            <a:r>
              <a:rPr lang="en-US" altLang="en-US" sz="3600" b="1" baseline="30000">
                <a:solidFill>
                  <a:srgbClr val="FCF67A"/>
                </a:solidFill>
                <a:latin typeface="Verdana" panose="020B0604030504040204" pitchFamily="34" charset="0"/>
              </a:rPr>
              <a:t>rd</a:t>
            </a:r>
            <a:r>
              <a:rPr lang="en-US" altLang="en-US" sz="3600" b="1">
                <a:solidFill>
                  <a:srgbClr val="FCF67A"/>
                </a:solidFill>
                <a:latin typeface="Verdana" panose="020B0604030504040204" pitchFamily="34" charset="0"/>
              </a:rPr>
              <a:t> Shell of electrons</a:t>
            </a:r>
          </a:p>
        </p:txBody>
      </p:sp>
      <p:sp>
        <p:nvSpPr>
          <p:cNvPr id="54280" name="Rectangle 9">
            <a:extLst>
              <a:ext uri="{FF2B5EF4-FFF2-40B4-BE49-F238E27FC236}">
                <a16:creationId xmlns:a16="http://schemas.microsoft.com/office/drawing/2014/main" id="{486E0A0D-D9EE-5BD6-4EA1-5B5D18AD87B0}"/>
              </a:ext>
            </a:extLst>
          </p:cNvPr>
          <p:cNvSpPr>
            <a:spLocks noChangeArrowheads="1"/>
          </p:cNvSpPr>
          <p:nvPr/>
        </p:nvSpPr>
        <p:spPr bwMode="auto">
          <a:xfrm>
            <a:off x="0" y="18288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u="sng">
                <a:solidFill>
                  <a:srgbClr val="FF4545"/>
                </a:solidFill>
                <a:latin typeface="Verdana" panose="020B0604030504040204" pitchFamily="34" charset="0"/>
              </a:rPr>
              <a:t>S</a:t>
            </a:r>
            <a:r>
              <a:rPr lang="en-US" altLang="en-US" sz="3600" b="1" u="sng">
                <a:solidFill>
                  <a:srgbClr val="FCF67A"/>
                </a:solidFill>
                <a:latin typeface="Verdana" panose="020B0604030504040204" pitchFamily="34" charset="0"/>
              </a:rPr>
              <a:t>  orbital </a:t>
            </a:r>
            <a:r>
              <a:rPr lang="en-US" altLang="en-US" sz="3600" b="1">
                <a:solidFill>
                  <a:srgbClr val="FCF67A"/>
                </a:solidFill>
                <a:latin typeface="Verdana" panose="020B0604030504040204" pitchFamily="34" charset="0"/>
              </a:rPr>
              <a:t>   </a:t>
            </a:r>
            <a:r>
              <a:rPr lang="en-US" altLang="en-US" sz="3600" b="1" u="sng">
                <a:solidFill>
                  <a:srgbClr val="FF4545"/>
                </a:solidFill>
                <a:latin typeface="Verdana" panose="020B0604030504040204" pitchFamily="34" charset="0"/>
              </a:rPr>
              <a:t>P</a:t>
            </a:r>
            <a:r>
              <a:rPr lang="en-US" altLang="en-US" sz="3600" b="1" u="sng">
                <a:solidFill>
                  <a:srgbClr val="FCF67A"/>
                </a:solidFill>
                <a:latin typeface="Verdana" panose="020B0604030504040204" pitchFamily="34" charset="0"/>
              </a:rPr>
              <a:t> orbital </a:t>
            </a:r>
            <a:r>
              <a:rPr lang="en-US" altLang="en-US" sz="3600" b="1">
                <a:solidFill>
                  <a:srgbClr val="FCF67A"/>
                </a:solidFill>
                <a:latin typeface="Verdana" panose="020B0604030504040204" pitchFamily="34" charset="0"/>
              </a:rPr>
              <a:t>        </a:t>
            </a:r>
            <a:r>
              <a:rPr lang="en-US" altLang="en-US" sz="3600" b="1" u="sng">
                <a:solidFill>
                  <a:srgbClr val="FCF67A"/>
                </a:solidFill>
                <a:latin typeface="Verdana" panose="020B0604030504040204" pitchFamily="34" charset="0"/>
              </a:rPr>
              <a:t> </a:t>
            </a:r>
            <a:r>
              <a:rPr lang="en-US" altLang="en-US" sz="3600" b="1" u="sng">
                <a:solidFill>
                  <a:srgbClr val="FF4545"/>
                </a:solidFill>
                <a:latin typeface="Verdana" panose="020B0604030504040204" pitchFamily="34" charset="0"/>
              </a:rPr>
              <a:t>D</a:t>
            </a:r>
            <a:r>
              <a:rPr lang="en-US" altLang="en-US" sz="3600" b="1" u="sng">
                <a:solidFill>
                  <a:srgbClr val="FCF67A"/>
                </a:solidFill>
                <a:latin typeface="Verdana" panose="020B0604030504040204" pitchFamily="34" charset="0"/>
              </a:rPr>
              <a:t> orbital</a:t>
            </a:r>
          </a:p>
        </p:txBody>
      </p:sp>
      <p:sp>
        <p:nvSpPr>
          <p:cNvPr id="22538" name="Oval 10">
            <a:extLst>
              <a:ext uri="{FF2B5EF4-FFF2-40B4-BE49-F238E27FC236}">
                <a16:creationId xmlns:a16="http://schemas.microsoft.com/office/drawing/2014/main" id="{283A35E4-B154-8CB4-0ACE-9E8716280E7D}"/>
              </a:ext>
            </a:extLst>
          </p:cNvPr>
          <p:cNvSpPr>
            <a:spLocks noChangeArrowheads="1"/>
          </p:cNvSpPr>
          <p:nvPr/>
        </p:nvSpPr>
        <p:spPr bwMode="auto">
          <a:xfrm>
            <a:off x="5013325" y="30146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82" name="Oval 11">
            <a:extLst>
              <a:ext uri="{FF2B5EF4-FFF2-40B4-BE49-F238E27FC236}">
                <a16:creationId xmlns:a16="http://schemas.microsoft.com/office/drawing/2014/main" id="{4D4B787C-ECB6-5F18-67C8-0ED7BEB11091}"/>
              </a:ext>
            </a:extLst>
          </p:cNvPr>
          <p:cNvSpPr>
            <a:spLocks noChangeArrowheads="1"/>
          </p:cNvSpPr>
          <p:nvPr/>
        </p:nvSpPr>
        <p:spPr bwMode="auto">
          <a:xfrm>
            <a:off x="2514600" y="3200400"/>
            <a:ext cx="4572000" cy="2590800"/>
          </a:xfrm>
          <a:prstGeom prst="ellipse">
            <a:avLst/>
          </a:pr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4283" name="Oval 12">
            <a:extLst>
              <a:ext uri="{FF2B5EF4-FFF2-40B4-BE49-F238E27FC236}">
                <a16:creationId xmlns:a16="http://schemas.microsoft.com/office/drawing/2014/main" id="{68D16126-1C63-EFB0-0B0B-E9ABB12DEFD0}"/>
              </a:ext>
            </a:extLst>
          </p:cNvPr>
          <p:cNvSpPr>
            <a:spLocks noChangeArrowheads="1"/>
          </p:cNvSpPr>
          <p:nvPr/>
        </p:nvSpPr>
        <p:spPr bwMode="auto">
          <a:xfrm>
            <a:off x="4800600" y="3124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84" name="Oval 13">
            <a:extLst>
              <a:ext uri="{FF2B5EF4-FFF2-40B4-BE49-F238E27FC236}">
                <a16:creationId xmlns:a16="http://schemas.microsoft.com/office/drawing/2014/main" id="{1D4A1DBE-FAA9-EA26-578C-B0743F09D3B9}"/>
              </a:ext>
            </a:extLst>
          </p:cNvPr>
          <p:cNvSpPr>
            <a:spLocks noChangeArrowheads="1"/>
          </p:cNvSpPr>
          <p:nvPr/>
        </p:nvSpPr>
        <p:spPr bwMode="auto">
          <a:xfrm>
            <a:off x="4724400" y="5757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85" name="Oval 14">
            <a:extLst>
              <a:ext uri="{FF2B5EF4-FFF2-40B4-BE49-F238E27FC236}">
                <a16:creationId xmlns:a16="http://schemas.microsoft.com/office/drawing/2014/main" id="{BA96387B-050C-F663-EFD9-E7637A57D9DE}"/>
              </a:ext>
            </a:extLst>
          </p:cNvPr>
          <p:cNvSpPr>
            <a:spLocks noChangeArrowheads="1"/>
          </p:cNvSpPr>
          <p:nvPr/>
        </p:nvSpPr>
        <p:spPr bwMode="auto">
          <a:xfrm>
            <a:off x="6172200" y="33956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86" name="Oval 15">
            <a:extLst>
              <a:ext uri="{FF2B5EF4-FFF2-40B4-BE49-F238E27FC236}">
                <a16:creationId xmlns:a16="http://schemas.microsoft.com/office/drawing/2014/main" id="{852A79F7-FE2C-7F82-F424-D215E1D6A6B6}"/>
              </a:ext>
            </a:extLst>
          </p:cNvPr>
          <p:cNvSpPr>
            <a:spLocks noChangeArrowheads="1"/>
          </p:cNvSpPr>
          <p:nvPr/>
        </p:nvSpPr>
        <p:spPr bwMode="auto">
          <a:xfrm>
            <a:off x="6308725" y="54102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87" name="Oval 16">
            <a:extLst>
              <a:ext uri="{FF2B5EF4-FFF2-40B4-BE49-F238E27FC236}">
                <a16:creationId xmlns:a16="http://schemas.microsoft.com/office/drawing/2014/main" id="{5527D04C-7FB1-D22A-92D6-7E5B45DDAD5B}"/>
              </a:ext>
            </a:extLst>
          </p:cNvPr>
          <p:cNvSpPr>
            <a:spLocks noChangeArrowheads="1"/>
          </p:cNvSpPr>
          <p:nvPr/>
        </p:nvSpPr>
        <p:spPr bwMode="auto">
          <a:xfrm>
            <a:off x="2819400" y="37338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88" name="Oval 17">
            <a:extLst>
              <a:ext uri="{FF2B5EF4-FFF2-40B4-BE49-F238E27FC236}">
                <a16:creationId xmlns:a16="http://schemas.microsoft.com/office/drawing/2014/main" id="{48AF6357-0895-869F-B936-D3DA7A49CE63}"/>
              </a:ext>
            </a:extLst>
          </p:cNvPr>
          <p:cNvSpPr>
            <a:spLocks noChangeArrowheads="1"/>
          </p:cNvSpPr>
          <p:nvPr/>
        </p:nvSpPr>
        <p:spPr bwMode="auto">
          <a:xfrm>
            <a:off x="2955925" y="52578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89" name="Oval 19">
            <a:extLst>
              <a:ext uri="{FF2B5EF4-FFF2-40B4-BE49-F238E27FC236}">
                <a16:creationId xmlns:a16="http://schemas.microsoft.com/office/drawing/2014/main" id="{D067306F-416C-4849-60C6-D73A5BF12B91}"/>
              </a:ext>
            </a:extLst>
          </p:cNvPr>
          <p:cNvSpPr>
            <a:spLocks noChangeArrowheads="1"/>
          </p:cNvSpPr>
          <p:nvPr/>
        </p:nvSpPr>
        <p:spPr bwMode="auto">
          <a:xfrm>
            <a:off x="4495800" y="4038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4290" name="Oval 20">
            <a:extLst>
              <a:ext uri="{FF2B5EF4-FFF2-40B4-BE49-F238E27FC236}">
                <a16:creationId xmlns:a16="http://schemas.microsoft.com/office/drawing/2014/main" id="{532E7A5A-2FD4-330C-EC79-7E8ED0FF54A4}"/>
              </a:ext>
            </a:extLst>
          </p:cNvPr>
          <p:cNvSpPr>
            <a:spLocks noChangeArrowheads="1"/>
          </p:cNvSpPr>
          <p:nvPr/>
        </p:nvSpPr>
        <p:spPr bwMode="auto">
          <a:xfrm rot="7946174">
            <a:off x="4724400" y="4038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4291" name="Oval 21">
            <a:extLst>
              <a:ext uri="{FF2B5EF4-FFF2-40B4-BE49-F238E27FC236}">
                <a16:creationId xmlns:a16="http://schemas.microsoft.com/office/drawing/2014/main" id="{F7F45C2A-1322-A046-E9A3-D08CDA6BAA7B}"/>
              </a:ext>
            </a:extLst>
          </p:cNvPr>
          <p:cNvSpPr>
            <a:spLocks noChangeArrowheads="1"/>
          </p:cNvSpPr>
          <p:nvPr/>
        </p:nvSpPr>
        <p:spPr bwMode="auto">
          <a:xfrm rot="7946174">
            <a:off x="4724400" y="4191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4292" name="Oval 22">
            <a:extLst>
              <a:ext uri="{FF2B5EF4-FFF2-40B4-BE49-F238E27FC236}">
                <a16:creationId xmlns:a16="http://schemas.microsoft.com/office/drawing/2014/main" id="{E9427621-8200-ECE4-6F0B-80572C4B4541}"/>
              </a:ext>
            </a:extLst>
          </p:cNvPr>
          <p:cNvSpPr>
            <a:spLocks noChangeArrowheads="1"/>
          </p:cNvSpPr>
          <p:nvPr/>
        </p:nvSpPr>
        <p:spPr bwMode="auto">
          <a:xfrm>
            <a:off x="4800600" y="4267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4293" name="Oval 23">
            <a:extLst>
              <a:ext uri="{FF2B5EF4-FFF2-40B4-BE49-F238E27FC236}">
                <a16:creationId xmlns:a16="http://schemas.microsoft.com/office/drawing/2014/main" id="{130CE6C3-841B-33FF-49C4-7E81A09A0623}"/>
              </a:ext>
            </a:extLst>
          </p:cNvPr>
          <p:cNvSpPr>
            <a:spLocks noChangeArrowheads="1"/>
          </p:cNvSpPr>
          <p:nvPr/>
        </p:nvSpPr>
        <p:spPr bwMode="auto">
          <a:xfrm>
            <a:off x="4648200" y="4343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4294" name="Oval 24">
            <a:extLst>
              <a:ext uri="{FF2B5EF4-FFF2-40B4-BE49-F238E27FC236}">
                <a16:creationId xmlns:a16="http://schemas.microsoft.com/office/drawing/2014/main" id="{E2EC984B-2F0F-8891-5EA5-53F6E3919EBD}"/>
              </a:ext>
            </a:extLst>
          </p:cNvPr>
          <p:cNvSpPr>
            <a:spLocks noChangeArrowheads="1"/>
          </p:cNvSpPr>
          <p:nvPr/>
        </p:nvSpPr>
        <p:spPr bwMode="auto">
          <a:xfrm>
            <a:off x="4495800" y="4191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4295" name="Oval 25">
            <a:extLst>
              <a:ext uri="{FF2B5EF4-FFF2-40B4-BE49-F238E27FC236}">
                <a16:creationId xmlns:a16="http://schemas.microsoft.com/office/drawing/2014/main" id="{2185B870-2048-ADA9-658D-0DB36B605F29}"/>
              </a:ext>
            </a:extLst>
          </p:cNvPr>
          <p:cNvSpPr>
            <a:spLocks noChangeArrowheads="1"/>
          </p:cNvSpPr>
          <p:nvPr/>
        </p:nvSpPr>
        <p:spPr bwMode="auto">
          <a:xfrm>
            <a:off x="1524000" y="2667000"/>
            <a:ext cx="6629400" cy="3733800"/>
          </a:xfrm>
          <a:prstGeom prst="ellipse">
            <a:avLst/>
          </a:pr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4296" name="Oval 27">
            <a:extLst>
              <a:ext uri="{FF2B5EF4-FFF2-40B4-BE49-F238E27FC236}">
                <a16:creationId xmlns:a16="http://schemas.microsoft.com/office/drawing/2014/main" id="{E04BD81C-79FA-5BE2-2D8E-37A8E8E3C6B6}"/>
              </a:ext>
            </a:extLst>
          </p:cNvPr>
          <p:cNvSpPr>
            <a:spLocks noChangeArrowheads="1"/>
          </p:cNvSpPr>
          <p:nvPr/>
        </p:nvSpPr>
        <p:spPr bwMode="auto">
          <a:xfrm>
            <a:off x="4800600" y="25908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97" name="Oval 28">
            <a:extLst>
              <a:ext uri="{FF2B5EF4-FFF2-40B4-BE49-F238E27FC236}">
                <a16:creationId xmlns:a16="http://schemas.microsoft.com/office/drawing/2014/main" id="{6165D131-86D6-08B6-DC09-7F29DAFAD11E}"/>
              </a:ext>
            </a:extLst>
          </p:cNvPr>
          <p:cNvSpPr>
            <a:spLocks noChangeArrowheads="1"/>
          </p:cNvSpPr>
          <p:nvPr/>
        </p:nvSpPr>
        <p:spPr bwMode="auto">
          <a:xfrm>
            <a:off x="4724400" y="63674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98" name="Oval 29">
            <a:extLst>
              <a:ext uri="{FF2B5EF4-FFF2-40B4-BE49-F238E27FC236}">
                <a16:creationId xmlns:a16="http://schemas.microsoft.com/office/drawing/2014/main" id="{15FA86AD-08F2-1157-0CE8-4B179EE32955}"/>
              </a:ext>
            </a:extLst>
          </p:cNvPr>
          <p:cNvSpPr>
            <a:spLocks noChangeArrowheads="1"/>
          </p:cNvSpPr>
          <p:nvPr/>
        </p:nvSpPr>
        <p:spPr bwMode="auto">
          <a:xfrm>
            <a:off x="3276600" y="6138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299" name="Oval 30">
            <a:extLst>
              <a:ext uri="{FF2B5EF4-FFF2-40B4-BE49-F238E27FC236}">
                <a16:creationId xmlns:a16="http://schemas.microsoft.com/office/drawing/2014/main" id="{DD9CC95B-1BD2-4663-613D-B814FB978FD5}"/>
              </a:ext>
            </a:extLst>
          </p:cNvPr>
          <p:cNvSpPr>
            <a:spLocks noChangeArrowheads="1"/>
          </p:cNvSpPr>
          <p:nvPr/>
        </p:nvSpPr>
        <p:spPr bwMode="auto">
          <a:xfrm>
            <a:off x="6613525" y="60626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300" name="Oval 31">
            <a:extLst>
              <a:ext uri="{FF2B5EF4-FFF2-40B4-BE49-F238E27FC236}">
                <a16:creationId xmlns:a16="http://schemas.microsoft.com/office/drawing/2014/main" id="{411CF1C9-6160-294D-4E34-33DF7BF7C617}"/>
              </a:ext>
            </a:extLst>
          </p:cNvPr>
          <p:cNvSpPr>
            <a:spLocks noChangeArrowheads="1"/>
          </p:cNvSpPr>
          <p:nvPr/>
        </p:nvSpPr>
        <p:spPr bwMode="auto">
          <a:xfrm>
            <a:off x="3276600" y="27860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301" name="Oval 32">
            <a:extLst>
              <a:ext uri="{FF2B5EF4-FFF2-40B4-BE49-F238E27FC236}">
                <a16:creationId xmlns:a16="http://schemas.microsoft.com/office/drawing/2014/main" id="{62B07D58-ADA1-6894-8EFC-485691FDE1A2}"/>
              </a:ext>
            </a:extLst>
          </p:cNvPr>
          <p:cNvSpPr>
            <a:spLocks noChangeArrowheads="1"/>
          </p:cNvSpPr>
          <p:nvPr/>
        </p:nvSpPr>
        <p:spPr bwMode="auto">
          <a:xfrm>
            <a:off x="6613525" y="28956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302" name="Oval 33">
            <a:extLst>
              <a:ext uri="{FF2B5EF4-FFF2-40B4-BE49-F238E27FC236}">
                <a16:creationId xmlns:a16="http://schemas.microsoft.com/office/drawing/2014/main" id="{1453FE45-3B79-36AB-1A52-9C11DDE6277E}"/>
              </a:ext>
            </a:extLst>
          </p:cNvPr>
          <p:cNvSpPr>
            <a:spLocks noChangeArrowheads="1"/>
          </p:cNvSpPr>
          <p:nvPr/>
        </p:nvSpPr>
        <p:spPr bwMode="auto">
          <a:xfrm>
            <a:off x="7620000" y="3471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303" name="Oval 34">
            <a:extLst>
              <a:ext uri="{FF2B5EF4-FFF2-40B4-BE49-F238E27FC236}">
                <a16:creationId xmlns:a16="http://schemas.microsoft.com/office/drawing/2014/main" id="{64F721E5-E34C-C7C5-C363-EA6EEEC0E032}"/>
              </a:ext>
            </a:extLst>
          </p:cNvPr>
          <p:cNvSpPr>
            <a:spLocks noChangeArrowheads="1"/>
          </p:cNvSpPr>
          <p:nvPr/>
        </p:nvSpPr>
        <p:spPr bwMode="auto">
          <a:xfrm>
            <a:off x="7756525" y="53340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304" name="Oval 35">
            <a:extLst>
              <a:ext uri="{FF2B5EF4-FFF2-40B4-BE49-F238E27FC236}">
                <a16:creationId xmlns:a16="http://schemas.microsoft.com/office/drawing/2014/main" id="{0045F750-D9F0-59B0-05C5-F89B34F646E3}"/>
              </a:ext>
            </a:extLst>
          </p:cNvPr>
          <p:cNvSpPr>
            <a:spLocks noChangeArrowheads="1"/>
          </p:cNvSpPr>
          <p:nvPr/>
        </p:nvSpPr>
        <p:spPr bwMode="auto">
          <a:xfrm>
            <a:off x="1981200" y="54864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305" name="Oval 36">
            <a:extLst>
              <a:ext uri="{FF2B5EF4-FFF2-40B4-BE49-F238E27FC236}">
                <a16:creationId xmlns:a16="http://schemas.microsoft.com/office/drawing/2014/main" id="{252ABC3E-3011-7052-C7F1-C121C9D9158B}"/>
              </a:ext>
            </a:extLst>
          </p:cNvPr>
          <p:cNvSpPr>
            <a:spLocks noChangeArrowheads="1"/>
          </p:cNvSpPr>
          <p:nvPr/>
        </p:nvSpPr>
        <p:spPr bwMode="auto">
          <a:xfrm>
            <a:off x="1905000" y="35480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4306" name="AutoShape 26">
            <a:extLst>
              <a:ext uri="{FF2B5EF4-FFF2-40B4-BE49-F238E27FC236}">
                <a16:creationId xmlns:a16="http://schemas.microsoft.com/office/drawing/2014/main" id="{63B3B73C-0D3C-C9B7-4A8B-FED8EA6129F2}"/>
              </a:ext>
            </a:extLst>
          </p:cNvPr>
          <p:cNvSpPr>
            <a:spLocks noChangeArrowheads="1"/>
          </p:cNvSpPr>
          <p:nvPr/>
        </p:nvSpPr>
        <p:spPr bwMode="auto">
          <a:xfrm rot="2653032">
            <a:off x="7412038" y="2403475"/>
            <a:ext cx="609600" cy="990600"/>
          </a:xfrm>
          <a:prstGeom prst="downArrow">
            <a:avLst>
              <a:gd name="adj1" fmla="val 50000"/>
              <a:gd name="adj2" fmla="val 40625"/>
            </a:avLst>
          </a:prstGeom>
          <a:solidFill>
            <a:srgbClr val="FF6600"/>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FF6600"/>
            </a:extrusionClr>
            <a:contourClr>
              <a:srgbClr val="FF66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4307" name="AutoShape 3">
            <a:extLst>
              <a:ext uri="{FF2B5EF4-FFF2-40B4-BE49-F238E27FC236}">
                <a16:creationId xmlns:a16="http://schemas.microsoft.com/office/drawing/2014/main" id="{5FB06129-8E27-4343-5977-9D7A3CCF72EF}"/>
              </a:ext>
            </a:extLst>
          </p:cNvPr>
          <p:cNvSpPr>
            <a:spLocks noChangeArrowheads="1"/>
          </p:cNvSpPr>
          <p:nvPr/>
        </p:nvSpPr>
        <p:spPr bwMode="auto">
          <a:xfrm rot="-2010086">
            <a:off x="3441700" y="2455863"/>
            <a:ext cx="609600" cy="838200"/>
          </a:xfrm>
          <a:prstGeom prst="downArrow">
            <a:avLst>
              <a:gd name="adj1" fmla="val 50000"/>
              <a:gd name="adj2" fmla="val 34375"/>
            </a:avLst>
          </a:prstGeom>
          <a:solidFill>
            <a:srgbClr val="00FFFF"/>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00FFFF"/>
            </a:extrusionClr>
            <a:contourClr>
              <a:srgbClr val="00FF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4308" name="AutoShape 18">
            <a:extLst>
              <a:ext uri="{FF2B5EF4-FFF2-40B4-BE49-F238E27FC236}">
                <a16:creationId xmlns:a16="http://schemas.microsoft.com/office/drawing/2014/main" id="{C0B3225C-72C3-ADE3-21A0-00F7C8E7947E}"/>
              </a:ext>
            </a:extLst>
          </p:cNvPr>
          <p:cNvSpPr>
            <a:spLocks noChangeArrowheads="1"/>
          </p:cNvSpPr>
          <p:nvPr/>
        </p:nvSpPr>
        <p:spPr bwMode="auto">
          <a:xfrm rot="-2408933">
            <a:off x="2209800" y="2455863"/>
            <a:ext cx="609600" cy="2209800"/>
          </a:xfrm>
          <a:prstGeom prst="downArrow">
            <a:avLst>
              <a:gd name="adj1" fmla="val 50000"/>
              <a:gd name="adj2" fmla="val 90625"/>
            </a:avLst>
          </a:prstGeom>
          <a:solidFill>
            <a:srgbClr val="FFFF00"/>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FFFF00"/>
            </a:extrusionClr>
            <a:contourClr>
              <a:srgbClr val="FF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4309" name="Text Box 37">
            <a:extLst>
              <a:ext uri="{FF2B5EF4-FFF2-40B4-BE49-F238E27FC236}">
                <a16:creationId xmlns:a16="http://schemas.microsoft.com/office/drawing/2014/main" id="{9F20F52E-5DA5-F86A-D3DC-206DD2967A09}"/>
              </a:ext>
            </a:extLst>
          </p:cNvPr>
          <p:cNvSpPr txBox="1">
            <a:spLocks noChangeArrowheads="1"/>
          </p:cNvSpPr>
          <p:nvPr/>
        </p:nvSpPr>
        <p:spPr bwMode="auto">
          <a:xfrm>
            <a:off x="1219200" y="1339850"/>
            <a:ext cx="708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solidFill>
                  <a:srgbClr val="99FF66"/>
                </a:solidFill>
                <a:latin typeface="Verdana" panose="020B0604030504040204" pitchFamily="34" charset="0"/>
              </a:rPr>
              <a:t>2                6                    10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endCondLst>
                                    <p:cond evt="onNext" delay="0">
                                      <p:tgtEl>
                                        <p:sldTgt/>
                                      </p:tgtEl>
                                    </p:cond>
                                  </p:endCondLst>
                                  <p:childTnLst>
                                    <p:animMotion origin="layout" path="M -0.01805 0.07477 C -0.02343 0.07245 -0.02916 0.07129 -0.03906 0.06852 C -0.04878 0.06597 -0.06545 0.06342 -0.07708 0.05879 C -0.08871 0.05416 -0.1 0.04768 -0.10937 0.04143 C -0.11892 0.03518 -0.12725 0.0287 -0.1342 0.02083 C -0.14079 0.01273 -0.14687 0.00208 -0.15017 -0.00718 C -0.15364 -0.01667 -0.15503 -0.02639 -0.15503 -0.03519 C -0.15486 -0.04398 -0.15277 -0.0507 -0.14895 -0.05949 C -0.14531 -0.06806 -0.1401 -0.07894 -0.13281 -0.08727 C -0.12569 -0.09584 -0.11614 -0.10394 -0.10572 -0.11019 C -0.09531 -0.11667 -0.08541 -0.12176 -0.07013 -0.12593 C -0.05486 -0.12986 -0.03177 -0.13403 -0.0144 -0.13519 C 0.00296 -0.13635 0.01667 -0.13635 0.03369 -0.13357 C 0.0507 -0.12986 0.07483 -0.1213 0.08785 -0.11528 C 0.10122 -0.10949 0.1066 -0.10255 0.1125 -0.09723 C 0.11858 -0.0919 0.12049 -0.08797 0.12344 -0.0838 C 0.12674 -0.0801 0.12882 -0.07824 0.13125 -0.07431 C 0.13369 -0.07037 0.13646 -0.06505 0.13803 -0.06088 C 0.13994 -0.05672 0.14063 -0.05463 0.14167 -0.04931 C 0.14271 -0.04422 0.14497 -0.0375 0.14445 -0.03033 C 0.14428 -0.02338 0.14375 -0.01505 0.1408 -0.00718 C 0.13785 0.00046 0.13282 0.00879 0.12639 0.01666 C 0.11997 0.02407 0.11112 0.03194 0.10261 0.03889 C 0.09375 0.04606 0.08507 0.05277 0.07414 0.05764 C 0.0632 0.0625 0.04792 0.06643 0.03733 0.06852 C 0.02691 0.07083 0.01875 0.07083 0.01112 0.07199 C 0.0033 0.07268 -0.00451 0.07384 -0.00868 0.07453 " pathEditMode="relative" rAng="0" ptsTypes="aaaaaaaaaaaaaaaaaaaaaaaaaaa">
                                      <p:cBhvr>
                                        <p:cTn id="6" dur="2000" fill="hold"/>
                                        <p:tgtEl>
                                          <p:spTgt spid="22534"/>
                                        </p:tgtEl>
                                        <p:attrNameLst>
                                          <p:attrName>ppt_x</p:attrName>
                                          <p:attrName>ppt_y</p:attrName>
                                        </p:attrNameLst>
                                      </p:cBhvr>
                                      <p:rCtr x="1302" y="-10556"/>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0217 0.09885 C -0.01614 0.09838 -0.01041 0.09815 -0.00295 0.09885 C 0.00452 0.09954 0.01546 0.10093 0.02344 0.10278 C 0.03125 0.10486 0.0375 0.10811 0.04428 0.11088 C 0.05122 0.11343 0.05886 0.11621 0.06441 0.11852 C 0.06997 0.12107 0.07414 0.12385 0.07778 0.1257 C 0.08143 0.12778 0.08264 0.12801 0.08681 0.13149 C 0.09115 0.13449 0.09966 0.14121 0.10382 0.14537 C 0.10782 0.15 0.10851 0.15324 0.11129 0.15834 C 0.11389 0.1632 0.11737 0.16922 0.1198 0.17593 C 0.12223 0.18241 0.12483 0.19236 0.12622 0.19769 C 0.12744 0.20348 0.1283 0.20278 0.12691 0.2088 C 0.12587 0.21528 0.12257 0.22871 0.11945 0.23588 C 0.11615 0.24352 0.1106 0.24838 0.1073 0.25278 C 0.104 0.25718 0.10625 0.25602 0.09948 0.26227 C 0.09237 0.26806 0.07466 0.28264 0.06563 0.2882 C 0.05643 0.29399 0.05174 0.29375 0.04428 0.29607 C 0.03698 0.29861 0.03021 0.30093 0.02101 0.30255 C 0.01198 0.30417 -0.00138 0.30556 -0.01041 0.30672 C -0.01944 0.30741 -0.02343 0.30811 -0.03333 0.30741 C -0.04305 0.30672 -0.05642 0.30672 -0.06875 0.30417 C -0.08107 0.30162 -0.09618 0.29723 -0.10729 0.29236 C -0.1184 0.28774 -0.1269 0.28195 -0.13611 0.2757 C -0.14513 0.26922 -0.1559 0.26042 -0.16145 0.25417 C -0.16718 0.24815 -0.16718 0.24445 -0.16996 0.23912 C -0.17274 0.23357 -0.17673 0.22778 -0.17847 0.22199 C -0.18003 0.21574 -0.18003 0.20672 -0.18003 0.20186 C -0.18003 0.19699 -0.18003 0.19561 -0.17934 0.19144 C -0.17847 0.1875 -0.17656 0.18264 -0.17465 0.17824 C -0.17274 0.17361 -0.171 0.16875 -0.16822 0.16389 C -0.16562 0.15926 -0.16336 0.15463 -0.15885 0.14954 C -0.15416 0.14422 -0.14722 0.13704 -0.14079 0.13218 C -0.1342 0.12732 -0.12812 0.12385 -0.11961 0.11945 C -0.11111 0.11528 -0.09895 0.10973 -0.08958 0.10672 C -0.0802 0.10371 -0.07118 0.10278 -0.06319 0.10116 C -0.0552 0.09954 -0.04774 0.09792 -0.04149 0.09723 C -0.03541 0.09699 -0.03107 0.09699 -0.02656 0.09723 " pathEditMode="relative" rAng="0" ptsTypes="aaaaaaaaaaaaaaaaaaaaaaaaaaaaaaaaaaaaA">
                                      <p:cBhvr>
                                        <p:cTn id="8" dur="2000" fill="hold"/>
                                        <p:tgtEl>
                                          <p:spTgt spid="22538"/>
                                        </p:tgtEl>
                                        <p:attrNameLst>
                                          <p:attrName>ppt_x</p:attrName>
                                          <p:attrName>ppt_y</p:attrName>
                                        </p:attrNameLst>
                                      </p:cBhvr>
                                      <p:rCtr x="-417" y="1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Oval 3">
            <a:extLst>
              <a:ext uri="{FF2B5EF4-FFF2-40B4-BE49-F238E27FC236}">
                <a16:creationId xmlns:a16="http://schemas.microsoft.com/office/drawing/2014/main" id="{5CA6BEE7-2482-E714-3FEB-F8D4E018FBC5}"/>
              </a:ext>
            </a:extLst>
          </p:cNvPr>
          <p:cNvSpPr>
            <a:spLocks noChangeArrowheads="1"/>
          </p:cNvSpPr>
          <p:nvPr/>
        </p:nvSpPr>
        <p:spPr bwMode="auto">
          <a:xfrm>
            <a:off x="4876800" y="4114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5299" name="Oval 5">
            <a:extLst>
              <a:ext uri="{FF2B5EF4-FFF2-40B4-BE49-F238E27FC236}">
                <a16:creationId xmlns:a16="http://schemas.microsoft.com/office/drawing/2014/main" id="{473A1BF6-C4FC-E44E-CA84-767F7B5F8212}"/>
              </a:ext>
            </a:extLst>
          </p:cNvPr>
          <p:cNvSpPr>
            <a:spLocks noChangeArrowheads="1"/>
          </p:cNvSpPr>
          <p:nvPr/>
        </p:nvSpPr>
        <p:spPr bwMode="auto">
          <a:xfrm>
            <a:off x="4648200" y="4191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5300" name="Oval 6">
            <a:extLst>
              <a:ext uri="{FF2B5EF4-FFF2-40B4-BE49-F238E27FC236}">
                <a16:creationId xmlns:a16="http://schemas.microsoft.com/office/drawing/2014/main" id="{850F249D-7EB1-863E-8F48-EF2E01B750BF}"/>
              </a:ext>
            </a:extLst>
          </p:cNvPr>
          <p:cNvSpPr>
            <a:spLocks noChangeArrowheads="1"/>
          </p:cNvSpPr>
          <p:nvPr/>
        </p:nvSpPr>
        <p:spPr bwMode="auto">
          <a:xfrm>
            <a:off x="3429000" y="3733800"/>
            <a:ext cx="2736850" cy="1433513"/>
          </a:xfrm>
          <a:prstGeom prst="ellipse">
            <a:avLst/>
          </a:prstGeom>
          <a:noFill/>
          <a:ln w="28575">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3559" name="Oval 7">
            <a:extLst>
              <a:ext uri="{FF2B5EF4-FFF2-40B4-BE49-F238E27FC236}">
                <a16:creationId xmlns:a16="http://schemas.microsoft.com/office/drawing/2014/main" id="{D6042902-A5B9-2046-A00D-4B90CEC5B285}"/>
              </a:ext>
            </a:extLst>
          </p:cNvPr>
          <p:cNvSpPr>
            <a:spLocks noChangeArrowheads="1"/>
          </p:cNvSpPr>
          <p:nvPr/>
        </p:nvSpPr>
        <p:spPr bwMode="auto">
          <a:xfrm>
            <a:off x="4800600" y="4614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55302" name="Oval 8">
            <a:extLst>
              <a:ext uri="{FF2B5EF4-FFF2-40B4-BE49-F238E27FC236}">
                <a16:creationId xmlns:a16="http://schemas.microsoft.com/office/drawing/2014/main" id="{08965382-DFC8-D71F-AF45-333E76C409FC}"/>
              </a:ext>
            </a:extLst>
          </p:cNvPr>
          <p:cNvSpPr>
            <a:spLocks noChangeArrowheads="1"/>
          </p:cNvSpPr>
          <p:nvPr/>
        </p:nvSpPr>
        <p:spPr bwMode="auto">
          <a:xfrm>
            <a:off x="4495800" y="4267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5303" name="Text Box 9">
            <a:extLst>
              <a:ext uri="{FF2B5EF4-FFF2-40B4-BE49-F238E27FC236}">
                <a16:creationId xmlns:a16="http://schemas.microsoft.com/office/drawing/2014/main" id="{21DC0305-0187-81D2-FD54-2A5F7419970B}"/>
              </a:ext>
            </a:extLst>
          </p:cNvPr>
          <p:cNvSpPr txBox="1">
            <a:spLocks noChangeArrowheads="1"/>
          </p:cNvSpPr>
          <p:nvPr/>
        </p:nvSpPr>
        <p:spPr bwMode="auto">
          <a:xfrm>
            <a:off x="2286000" y="152400"/>
            <a:ext cx="5481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solidFill>
                  <a:srgbClr val="FCF67A"/>
                </a:solidFill>
                <a:latin typeface="Verdana" panose="020B0604030504040204" pitchFamily="34" charset="0"/>
              </a:rPr>
              <a:t>4</a:t>
            </a:r>
            <a:r>
              <a:rPr lang="en-US" altLang="en-US" sz="3600" b="1" baseline="30000">
                <a:solidFill>
                  <a:srgbClr val="FCF67A"/>
                </a:solidFill>
                <a:latin typeface="Verdana" panose="020B0604030504040204" pitchFamily="34" charset="0"/>
              </a:rPr>
              <a:t>th</a:t>
            </a:r>
            <a:r>
              <a:rPr lang="en-US" altLang="en-US" sz="3600" b="1">
                <a:solidFill>
                  <a:srgbClr val="FCF67A"/>
                </a:solidFill>
                <a:latin typeface="Verdana" panose="020B0604030504040204" pitchFamily="34" charset="0"/>
              </a:rPr>
              <a:t> Shell of electrons</a:t>
            </a:r>
          </a:p>
        </p:txBody>
      </p:sp>
      <p:sp>
        <p:nvSpPr>
          <p:cNvPr id="55304" name="Rectangle 10">
            <a:extLst>
              <a:ext uri="{FF2B5EF4-FFF2-40B4-BE49-F238E27FC236}">
                <a16:creationId xmlns:a16="http://schemas.microsoft.com/office/drawing/2014/main" id="{359522F3-16C6-594C-0E49-3950D09B5915}"/>
              </a:ext>
            </a:extLst>
          </p:cNvPr>
          <p:cNvSpPr>
            <a:spLocks noChangeArrowheads="1"/>
          </p:cNvSpPr>
          <p:nvPr/>
        </p:nvSpPr>
        <p:spPr bwMode="auto">
          <a:xfrm>
            <a:off x="0" y="1295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200" b="1" u="sng">
                <a:solidFill>
                  <a:srgbClr val="FF4545"/>
                </a:solidFill>
                <a:latin typeface="Verdana" panose="020B0604030504040204" pitchFamily="34" charset="0"/>
              </a:rPr>
              <a:t>s</a:t>
            </a:r>
            <a:r>
              <a:rPr lang="en-US" altLang="en-US" sz="3200" b="1" u="sng">
                <a:solidFill>
                  <a:srgbClr val="FCF67A"/>
                </a:solidFill>
                <a:latin typeface="Verdana" panose="020B0604030504040204" pitchFamily="34" charset="0"/>
              </a:rPr>
              <a:t>  orbital </a:t>
            </a:r>
            <a:r>
              <a:rPr lang="en-US" altLang="en-US" sz="3200" b="1">
                <a:solidFill>
                  <a:srgbClr val="FCF67A"/>
                </a:solidFill>
                <a:latin typeface="Verdana" panose="020B0604030504040204" pitchFamily="34" charset="0"/>
              </a:rPr>
              <a:t>  </a:t>
            </a:r>
            <a:r>
              <a:rPr lang="en-US" altLang="en-US" sz="3200" b="1" u="sng">
                <a:solidFill>
                  <a:srgbClr val="FF4545"/>
                </a:solidFill>
                <a:latin typeface="Verdana" panose="020B0604030504040204" pitchFamily="34" charset="0"/>
              </a:rPr>
              <a:t>p</a:t>
            </a:r>
            <a:r>
              <a:rPr lang="en-US" altLang="en-US" sz="3200" b="1" u="sng">
                <a:solidFill>
                  <a:srgbClr val="FCF67A"/>
                </a:solidFill>
                <a:latin typeface="Verdana" panose="020B0604030504040204" pitchFamily="34" charset="0"/>
              </a:rPr>
              <a:t> orbital</a:t>
            </a:r>
            <a:r>
              <a:rPr lang="en-US" altLang="en-US" sz="3200" b="1">
                <a:solidFill>
                  <a:srgbClr val="FCF67A"/>
                </a:solidFill>
                <a:latin typeface="Verdana" panose="020B0604030504040204" pitchFamily="34" charset="0"/>
              </a:rPr>
              <a:t>  </a:t>
            </a:r>
            <a:r>
              <a:rPr lang="en-US" altLang="en-US" sz="3200" b="1" u="sng">
                <a:solidFill>
                  <a:srgbClr val="FF4545"/>
                </a:solidFill>
                <a:latin typeface="Verdana" panose="020B0604030504040204" pitchFamily="34" charset="0"/>
              </a:rPr>
              <a:t>d</a:t>
            </a:r>
            <a:r>
              <a:rPr lang="en-US" altLang="en-US" sz="3200" b="1" u="sng">
                <a:solidFill>
                  <a:srgbClr val="FCF67A"/>
                </a:solidFill>
                <a:latin typeface="Verdana" panose="020B0604030504040204" pitchFamily="34" charset="0"/>
              </a:rPr>
              <a:t> orbital</a:t>
            </a:r>
            <a:r>
              <a:rPr lang="en-US" altLang="en-US" sz="3200" b="1">
                <a:solidFill>
                  <a:srgbClr val="FCF67A"/>
                </a:solidFill>
                <a:latin typeface="Verdana" panose="020B0604030504040204" pitchFamily="34" charset="0"/>
              </a:rPr>
              <a:t>  </a:t>
            </a:r>
            <a:r>
              <a:rPr lang="en-US" altLang="en-US" sz="3200" b="1" u="sng">
                <a:solidFill>
                  <a:srgbClr val="FF4545"/>
                </a:solidFill>
                <a:latin typeface="Verdana" panose="020B0604030504040204" pitchFamily="34" charset="0"/>
              </a:rPr>
              <a:t>f</a:t>
            </a:r>
            <a:r>
              <a:rPr lang="en-US" altLang="en-US" sz="3200" b="1" u="sng">
                <a:solidFill>
                  <a:srgbClr val="FCF67A"/>
                </a:solidFill>
                <a:latin typeface="Verdana" panose="020B0604030504040204" pitchFamily="34" charset="0"/>
              </a:rPr>
              <a:t> orbital</a:t>
            </a:r>
          </a:p>
        </p:txBody>
      </p:sp>
      <p:sp>
        <p:nvSpPr>
          <p:cNvPr id="23563" name="Oval 11">
            <a:extLst>
              <a:ext uri="{FF2B5EF4-FFF2-40B4-BE49-F238E27FC236}">
                <a16:creationId xmlns:a16="http://schemas.microsoft.com/office/drawing/2014/main" id="{7898F996-4EFF-992C-9E3E-963B0F5462EC}"/>
              </a:ext>
            </a:extLst>
          </p:cNvPr>
          <p:cNvSpPr>
            <a:spLocks noChangeArrowheads="1"/>
          </p:cNvSpPr>
          <p:nvPr/>
        </p:nvSpPr>
        <p:spPr bwMode="auto">
          <a:xfrm>
            <a:off x="5013325" y="30146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06" name="Oval 12">
            <a:extLst>
              <a:ext uri="{FF2B5EF4-FFF2-40B4-BE49-F238E27FC236}">
                <a16:creationId xmlns:a16="http://schemas.microsoft.com/office/drawing/2014/main" id="{5EDE3125-FDE8-C553-55FA-F2C3E1FEB167}"/>
              </a:ext>
            </a:extLst>
          </p:cNvPr>
          <p:cNvSpPr>
            <a:spLocks noChangeArrowheads="1"/>
          </p:cNvSpPr>
          <p:nvPr/>
        </p:nvSpPr>
        <p:spPr bwMode="auto">
          <a:xfrm>
            <a:off x="2514600" y="3200400"/>
            <a:ext cx="4572000" cy="2590800"/>
          </a:xfrm>
          <a:prstGeom prst="ellipse">
            <a:avLst/>
          </a:pr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5307" name="Oval 13">
            <a:extLst>
              <a:ext uri="{FF2B5EF4-FFF2-40B4-BE49-F238E27FC236}">
                <a16:creationId xmlns:a16="http://schemas.microsoft.com/office/drawing/2014/main" id="{DCB27200-22A8-7C12-6644-CEBD794C4CA4}"/>
              </a:ext>
            </a:extLst>
          </p:cNvPr>
          <p:cNvSpPr>
            <a:spLocks noChangeArrowheads="1"/>
          </p:cNvSpPr>
          <p:nvPr/>
        </p:nvSpPr>
        <p:spPr bwMode="auto">
          <a:xfrm>
            <a:off x="4800600" y="3124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08" name="Oval 14">
            <a:extLst>
              <a:ext uri="{FF2B5EF4-FFF2-40B4-BE49-F238E27FC236}">
                <a16:creationId xmlns:a16="http://schemas.microsoft.com/office/drawing/2014/main" id="{9471A845-B48C-980C-5340-B91F4725E7D1}"/>
              </a:ext>
            </a:extLst>
          </p:cNvPr>
          <p:cNvSpPr>
            <a:spLocks noChangeArrowheads="1"/>
          </p:cNvSpPr>
          <p:nvPr/>
        </p:nvSpPr>
        <p:spPr bwMode="auto">
          <a:xfrm>
            <a:off x="4724400" y="5757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09" name="Oval 15">
            <a:extLst>
              <a:ext uri="{FF2B5EF4-FFF2-40B4-BE49-F238E27FC236}">
                <a16:creationId xmlns:a16="http://schemas.microsoft.com/office/drawing/2014/main" id="{4E796933-F378-3046-4CD5-87006BA2B3E4}"/>
              </a:ext>
            </a:extLst>
          </p:cNvPr>
          <p:cNvSpPr>
            <a:spLocks noChangeArrowheads="1"/>
          </p:cNvSpPr>
          <p:nvPr/>
        </p:nvSpPr>
        <p:spPr bwMode="auto">
          <a:xfrm>
            <a:off x="6172200" y="33956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10" name="Oval 16">
            <a:extLst>
              <a:ext uri="{FF2B5EF4-FFF2-40B4-BE49-F238E27FC236}">
                <a16:creationId xmlns:a16="http://schemas.microsoft.com/office/drawing/2014/main" id="{413F8FD3-1A00-7465-C819-E23A711A29AA}"/>
              </a:ext>
            </a:extLst>
          </p:cNvPr>
          <p:cNvSpPr>
            <a:spLocks noChangeArrowheads="1"/>
          </p:cNvSpPr>
          <p:nvPr/>
        </p:nvSpPr>
        <p:spPr bwMode="auto">
          <a:xfrm>
            <a:off x="6308725" y="54102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11" name="Oval 17">
            <a:extLst>
              <a:ext uri="{FF2B5EF4-FFF2-40B4-BE49-F238E27FC236}">
                <a16:creationId xmlns:a16="http://schemas.microsoft.com/office/drawing/2014/main" id="{68617887-3D90-56FB-522D-8F4BB499CAFD}"/>
              </a:ext>
            </a:extLst>
          </p:cNvPr>
          <p:cNvSpPr>
            <a:spLocks noChangeArrowheads="1"/>
          </p:cNvSpPr>
          <p:nvPr/>
        </p:nvSpPr>
        <p:spPr bwMode="auto">
          <a:xfrm>
            <a:off x="2819400" y="37338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12" name="Oval 18">
            <a:extLst>
              <a:ext uri="{FF2B5EF4-FFF2-40B4-BE49-F238E27FC236}">
                <a16:creationId xmlns:a16="http://schemas.microsoft.com/office/drawing/2014/main" id="{A4071587-F597-52FE-9C5A-DE4E371BE3AB}"/>
              </a:ext>
            </a:extLst>
          </p:cNvPr>
          <p:cNvSpPr>
            <a:spLocks noChangeArrowheads="1"/>
          </p:cNvSpPr>
          <p:nvPr/>
        </p:nvSpPr>
        <p:spPr bwMode="auto">
          <a:xfrm>
            <a:off x="2955925" y="52578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13" name="Oval 20">
            <a:extLst>
              <a:ext uri="{FF2B5EF4-FFF2-40B4-BE49-F238E27FC236}">
                <a16:creationId xmlns:a16="http://schemas.microsoft.com/office/drawing/2014/main" id="{48F9B417-ABC9-3F2A-6524-4334BD1EC2A1}"/>
              </a:ext>
            </a:extLst>
          </p:cNvPr>
          <p:cNvSpPr>
            <a:spLocks noChangeArrowheads="1"/>
          </p:cNvSpPr>
          <p:nvPr/>
        </p:nvSpPr>
        <p:spPr bwMode="auto">
          <a:xfrm>
            <a:off x="4495800" y="4038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5314" name="Oval 21">
            <a:extLst>
              <a:ext uri="{FF2B5EF4-FFF2-40B4-BE49-F238E27FC236}">
                <a16:creationId xmlns:a16="http://schemas.microsoft.com/office/drawing/2014/main" id="{FFB9104D-4691-F7F5-4AFD-11347EA6BA7B}"/>
              </a:ext>
            </a:extLst>
          </p:cNvPr>
          <p:cNvSpPr>
            <a:spLocks noChangeArrowheads="1"/>
          </p:cNvSpPr>
          <p:nvPr/>
        </p:nvSpPr>
        <p:spPr bwMode="auto">
          <a:xfrm rot="7946174">
            <a:off x="4724400" y="4038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5315" name="Oval 22">
            <a:extLst>
              <a:ext uri="{FF2B5EF4-FFF2-40B4-BE49-F238E27FC236}">
                <a16:creationId xmlns:a16="http://schemas.microsoft.com/office/drawing/2014/main" id="{7AEFA2A3-5FA0-8BC5-D92D-6E98A599AE6D}"/>
              </a:ext>
            </a:extLst>
          </p:cNvPr>
          <p:cNvSpPr>
            <a:spLocks noChangeArrowheads="1"/>
          </p:cNvSpPr>
          <p:nvPr/>
        </p:nvSpPr>
        <p:spPr bwMode="auto">
          <a:xfrm rot="7946174">
            <a:off x="4724400" y="4191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5316" name="Oval 23">
            <a:extLst>
              <a:ext uri="{FF2B5EF4-FFF2-40B4-BE49-F238E27FC236}">
                <a16:creationId xmlns:a16="http://schemas.microsoft.com/office/drawing/2014/main" id="{8F9B3F2B-0926-667D-81FC-CE293F97AAEF}"/>
              </a:ext>
            </a:extLst>
          </p:cNvPr>
          <p:cNvSpPr>
            <a:spLocks noChangeArrowheads="1"/>
          </p:cNvSpPr>
          <p:nvPr/>
        </p:nvSpPr>
        <p:spPr bwMode="auto">
          <a:xfrm>
            <a:off x="4800600" y="4267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55317" name="Oval 24">
            <a:extLst>
              <a:ext uri="{FF2B5EF4-FFF2-40B4-BE49-F238E27FC236}">
                <a16:creationId xmlns:a16="http://schemas.microsoft.com/office/drawing/2014/main" id="{6781F84D-A0F6-1866-52FE-3156857E60DE}"/>
              </a:ext>
            </a:extLst>
          </p:cNvPr>
          <p:cNvSpPr>
            <a:spLocks noChangeArrowheads="1"/>
          </p:cNvSpPr>
          <p:nvPr/>
        </p:nvSpPr>
        <p:spPr bwMode="auto">
          <a:xfrm>
            <a:off x="4648200" y="4343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5318" name="Oval 25">
            <a:extLst>
              <a:ext uri="{FF2B5EF4-FFF2-40B4-BE49-F238E27FC236}">
                <a16:creationId xmlns:a16="http://schemas.microsoft.com/office/drawing/2014/main" id="{83AEC4B9-572D-2F08-4A5C-B5D08C84E02F}"/>
              </a:ext>
            </a:extLst>
          </p:cNvPr>
          <p:cNvSpPr>
            <a:spLocks noChangeArrowheads="1"/>
          </p:cNvSpPr>
          <p:nvPr/>
        </p:nvSpPr>
        <p:spPr bwMode="auto">
          <a:xfrm>
            <a:off x="4495800" y="4191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55319" name="Oval 26">
            <a:extLst>
              <a:ext uri="{FF2B5EF4-FFF2-40B4-BE49-F238E27FC236}">
                <a16:creationId xmlns:a16="http://schemas.microsoft.com/office/drawing/2014/main" id="{CDD97E2B-A62C-C987-B1CB-1201332B2287}"/>
              </a:ext>
            </a:extLst>
          </p:cNvPr>
          <p:cNvSpPr>
            <a:spLocks noChangeArrowheads="1"/>
          </p:cNvSpPr>
          <p:nvPr/>
        </p:nvSpPr>
        <p:spPr bwMode="auto">
          <a:xfrm>
            <a:off x="1524000" y="2667000"/>
            <a:ext cx="6629400" cy="3733800"/>
          </a:xfrm>
          <a:prstGeom prst="ellipse">
            <a:avLst/>
          </a:pr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5320" name="Oval 27">
            <a:extLst>
              <a:ext uri="{FF2B5EF4-FFF2-40B4-BE49-F238E27FC236}">
                <a16:creationId xmlns:a16="http://schemas.microsoft.com/office/drawing/2014/main" id="{ADB6AA8C-A889-FCBA-38A0-DECD3EB20E83}"/>
              </a:ext>
            </a:extLst>
          </p:cNvPr>
          <p:cNvSpPr>
            <a:spLocks noChangeArrowheads="1"/>
          </p:cNvSpPr>
          <p:nvPr/>
        </p:nvSpPr>
        <p:spPr bwMode="auto">
          <a:xfrm>
            <a:off x="4800600" y="25908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21" name="Oval 28">
            <a:extLst>
              <a:ext uri="{FF2B5EF4-FFF2-40B4-BE49-F238E27FC236}">
                <a16:creationId xmlns:a16="http://schemas.microsoft.com/office/drawing/2014/main" id="{71824B94-D6CD-7575-EB1D-419C60B6FE20}"/>
              </a:ext>
            </a:extLst>
          </p:cNvPr>
          <p:cNvSpPr>
            <a:spLocks noChangeArrowheads="1"/>
          </p:cNvSpPr>
          <p:nvPr/>
        </p:nvSpPr>
        <p:spPr bwMode="auto">
          <a:xfrm>
            <a:off x="4724400" y="63674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22" name="Oval 29">
            <a:extLst>
              <a:ext uri="{FF2B5EF4-FFF2-40B4-BE49-F238E27FC236}">
                <a16:creationId xmlns:a16="http://schemas.microsoft.com/office/drawing/2014/main" id="{860E5D4A-96B6-DAB2-D2E1-CB2925A3AA27}"/>
              </a:ext>
            </a:extLst>
          </p:cNvPr>
          <p:cNvSpPr>
            <a:spLocks noChangeArrowheads="1"/>
          </p:cNvSpPr>
          <p:nvPr/>
        </p:nvSpPr>
        <p:spPr bwMode="auto">
          <a:xfrm>
            <a:off x="3276600" y="6138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23" name="Oval 30">
            <a:extLst>
              <a:ext uri="{FF2B5EF4-FFF2-40B4-BE49-F238E27FC236}">
                <a16:creationId xmlns:a16="http://schemas.microsoft.com/office/drawing/2014/main" id="{E666297B-13A2-D9FB-C33E-6EA3039EEB09}"/>
              </a:ext>
            </a:extLst>
          </p:cNvPr>
          <p:cNvSpPr>
            <a:spLocks noChangeArrowheads="1"/>
          </p:cNvSpPr>
          <p:nvPr/>
        </p:nvSpPr>
        <p:spPr bwMode="auto">
          <a:xfrm>
            <a:off x="6613525" y="60626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24" name="Oval 31">
            <a:extLst>
              <a:ext uri="{FF2B5EF4-FFF2-40B4-BE49-F238E27FC236}">
                <a16:creationId xmlns:a16="http://schemas.microsoft.com/office/drawing/2014/main" id="{51FB7EC3-0ADA-504E-AE02-C936820F11BC}"/>
              </a:ext>
            </a:extLst>
          </p:cNvPr>
          <p:cNvSpPr>
            <a:spLocks noChangeArrowheads="1"/>
          </p:cNvSpPr>
          <p:nvPr/>
        </p:nvSpPr>
        <p:spPr bwMode="auto">
          <a:xfrm>
            <a:off x="3276600" y="27860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25" name="Oval 32">
            <a:extLst>
              <a:ext uri="{FF2B5EF4-FFF2-40B4-BE49-F238E27FC236}">
                <a16:creationId xmlns:a16="http://schemas.microsoft.com/office/drawing/2014/main" id="{11BE6215-CCE8-15DE-8AA8-2A86C7442280}"/>
              </a:ext>
            </a:extLst>
          </p:cNvPr>
          <p:cNvSpPr>
            <a:spLocks noChangeArrowheads="1"/>
          </p:cNvSpPr>
          <p:nvPr/>
        </p:nvSpPr>
        <p:spPr bwMode="auto">
          <a:xfrm>
            <a:off x="6613525" y="28956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26" name="Oval 33">
            <a:extLst>
              <a:ext uri="{FF2B5EF4-FFF2-40B4-BE49-F238E27FC236}">
                <a16:creationId xmlns:a16="http://schemas.microsoft.com/office/drawing/2014/main" id="{0A16DF13-1C85-8652-D690-97C5438262CC}"/>
              </a:ext>
            </a:extLst>
          </p:cNvPr>
          <p:cNvSpPr>
            <a:spLocks noChangeArrowheads="1"/>
          </p:cNvSpPr>
          <p:nvPr/>
        </p:nvSpPr>
        <p:spPr bwMode="auto">
          <a:xfrm>
            <a:off x="7620000" y="34718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27" name="Oval 34">
            <a:extLst>
              <a:ext uri="{FF2B5EF4-FFF2-40B4-BE49-F238E27FC236}">
                <a16:creationId xmlns:a16="http://schemas.microsoft.com/office/drawing/2014/main" id="{348536CC-05A1-642C-D9F2-3510E0BF9486}"/>
              </a:ext>
            </a:extLst>
          </p:cNvPr>
          <p:cNvSpPr>
            <a:spLocks noChangeArrowheads="1"/>
          </p:cNvSpPr>
          <p:nvPr/>
        </p:nvSpPr>
        <p:spPr bwMode="auto">
          <a:xfrm>
            <a:off x="7756525" y="53340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28" name="Oval 35">
            <a:extLst>
              <a:ext uri="{FF2B5EF4-FFF2-40B4-BE49-F238E27FC236}">
                <a16:creationId xmlns:a16="http://schemas.microsoft.com/office/drawing/2014/main" id="{91CDB3E6-A16E-A74F-EB79-C57D13BB9396}"/>
              </a:ext>
            </a:extLst>
          </p:cNvPr>
          <p:cNvSpPr>
            <a:spLocks noChangeArrowheads="1"/>
          </p:cNvSpPr>
          <p:nvPr/>
        </p:nvSpPr>
        <p:spPr bwMode="auto">
          <a:xfrm>
            <a:off x="1981200" y="54864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29" name="Oval 36">
            <a:extLst>
              <a:ext uri="{FF2B5EF4-FFF2-40B4-BE49-F238E27FC236}">
                <a16:creationId xmlns:a16="http://schemas.microsoft.com/office/drawing/2014/main" id="{2C524754-9209-E6BA-6034-0997604CAE0A}"/>
              </a:ext>
            </a:extLst>
          </p:cNvPr>
          <p:cNvSpPr>
            <a:spLocks noChangeArrowheads="1"/>
          </p:cNvSpPr>
          <p:nvPr/>
        </p:nvSpPr>
        <p:spPr bwMode="auto">
          <a:xfrm>
            <a:off x="1905000" y="3548063"/>
            <a:ext cx="92075" cy="10953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55330" name="Oval 38">
            <a:extLst>
              <a:ext uri="{FF2B5EF4-FFF2-40B4-BE49-F238E27FC236}">
                <a16:creationId xmlns:a16="http://schemas.microsoft.com/office/drawing/2014/main" id="{854462CB-7397-2A4D-2F9D-AA15A0821B3B}"/>
              </a:ext>
            </a:extLst>
          </p:cNvPr>
          <p:cNvSpPr>
            <a:spLocks noChangeArrowheads="1"/>
          </p:cNvSpPr>
          <p:nvPr/>
        </p:nvSpPr>
        <p:spPr bwMode="auto">
          <a:xfrm>
            <a:off x="533400" y="2362200"/>
            <a:ext cx="8458200" cy="4495800"/>
          </a:xfrm>
          <a:prstGeom prst="ellipse">
            <a:avLst/>
          </a:prstGeom>
          <a:noFill/>
          <a:ln w="508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5331" name="Text Box 39">
            <a:extLst>
              <a:ext uri="{FF2B5EF4-FFF2-40B4-BE49-F238E27FC236}">
                <a16:creationId xmlns:a16="http://schemas.microsoft.com/office/drawing/2014/main" id="{FCE919FF-3B24-4C2F-25F0-3C11DFF8FF95}"/>
              </a:ext>
            </a:extLst>
          </p:cNvPr>
          <p:cNvSpPr txBox="1">
            <a:spLocks noChangeArrowheads="1"/>
          </p:cNvSpPr>
          <p:nvPr/>
        </p:nvSpPr>
        <p:spPr bwMode="auto">
          <a:xfrm>
            <a:off x="1022350" y="762000"/>
            <a:ext cx="7581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solidFill>
                  <a:srgbClr val="99FF66"/>
                </a:solidFill>
                <a:latin typeface="Verdana" panose="020B0604030504040204" pitchFamily="34" charset="0"/>
              </a:rPr>
              <a:t>2            6           10            14</a:t>
            </a:r>
          </a:p>
        </p:txBody>
      </p:sp>
      <p:sp>
        <p:nvSpPr>
          <p:cNvPr id="55332" name="AutoShape 37">
            <a:extLst>
              <a:ext uri="{FF2B5EF4-FFF2-40B4-BE49-F238E27FC236}">
                <a16:creationId xmlns:a16="http://schemas.microsoft.com/office/drawing/2014/main" id="{9D70E6BC-2175-78E9-DBF4-193D45547649}"/>
              </a:ext>
            </a:extLst>
          </p:cNvPr>
          <p:cNvSpPr>
            <a:spLocks noChangeArrowheads="1"/>
          </p:cNvSpPr>
          <p:nvPr/>
        </p:nvSpPr>
        <p:spPr bwMode="auto">
          <a:xfrm rot="1044374">
            <a:off x="7620000" y="1905000"/>
            <a:ext cx="346075" cy="990600"/>
          </a:xfrm>
          <a:prstGeom prst="downArrow">
            <a:avLst>
              <a:gd name="adj1" fmla="val 50000"/>
              <a:gd name="adj2" fmla="val 71560"/>
            </a:avLst>
          </a:prstGeom>
          <a:solidFill>
            <a:srgbClr val="FF99CC"/>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FF99CC"/>
            </a:extrusionClr>
            <a:contourClr>
              <a:srgbClr val="FF99CC"/>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5333" name="AutoShape 2">
            <a:extLst>
              <a:ext uri="{FF2B5EF4-FFF2-40B4-BE49-F238E27FC236}">
                <a16:creationId xmlns:a16="http://schemas.microsoft.com/office/drawing/2014/main" id="{4F36285D-A713-72D8-84AE-9F7A24C973FD}"/>
              </a:ext>
            </a:extLst>
          </p:cNvPr>
          <p:cNvSpPr>
            <a:spLocks noChangeArrowheads="1"/>
          </p:cNvSpPr>
          <p:nvPr/>
        </p:nvSpPr>
        <p:spPr bwMode="auto">
          <a:xfrm rot="1044374">
            <a:off x="5937250" y="2012950"/>
            <a:ext cx="346075" cy="762000"/>
          </a:xfrm>
          <a:prstGeom prst="downArrow">
            <a:avLst>
              <a:gd name="adj1" fmla="val 50000"/>
              <a:gd name="adj2" fmla="val 55046"/>
            </a:avLst>
          </a:prstGeom>
          <a:solidFill>
            <a:srgbClr val="FF6600"/>
          </a:solidFill>
          <a:ln w="9525">
            <a:miter lim="800000"/>
            <a:headEnd/>
            <a:tailEnd/>
          </a:ln>
          <a:scene3d>
            <a:camera prst="legacyObliqueTopRight"/>
            <a:lightRig rig="legacyFlat2" dir="b"/>
          </a:scene3d>
          <a:sp3d extrusionH="430200" prstMaterial="legacyMetal">
            <a:bevelT w="13500" h="13500" prst="angle"/>
            <a:bevelB w="13500" h="13500" prst="angle"/>
            <a:extrusionClr>
              <a:srgbClr val="FF6600"/>
            </a:extrusionClr>
            <a:contourClr>
              <a:srgbClr val="FF66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5334" name="AutoShape 4">
            <a:extLst>
              <a:ext uri="{FF2B5EF4-FFF2-40B4-BE49-F238E27FC236}">
                <a16:creationId xmlns:a16="http://schemas.microsoft.com/office/drawing/2014/main" id="{217C016C-C139-DBEB-CDDC-5DAC04735855}"/>
              </a:ext>
            </a:extLst>
          </p:cNvPr>
          <p:cNvSpPr>
            <a:spLocks noChangeArrowheads="1"/>
          </p:cNvSpPr>
          <p:nvPr/>
        </p:nvSpPr>
        <p:spPr bwMode="auto">
          <a:xfrm rot="-927087">
            <a:off x="3438525" y="1989138"/>
            <a:ext cx="520700" cy="1295400"/>
          </a:xfrm>
          <a:prstGeom prst="downArrow">
            <a:avLst>
              <a:gd name="adj1" fmla="val 50000"/>
              <a:gd name="adj2" fmla="val 62195"/>
            </a:avLst>
          </a:prstGeom>
          <a:solidFill>
            <a:srgbClr val="00FFFF"/>
          </a:solidFill>
          <a:ln w="9525">
            <a:miter lim="800000"/>
            <a:headEnd/>
            <a:tailEnd/>
          </a:ln>
          <a:scene3d>
            <a:camera prst="legacyObliqueTopRight"/>
            <a:lightRig rig="legacyFlat2" dir="b"/>
          </a:scene3d>
          <a:sp3d extrusionH="227000" prstMaterial="legacyMetal">
            <a:bevelT w="13500" h="13500" prst="angle"/>
            <a:bevelB w="13500" h="13500" prst="angle"/>
            <a:extrusionClr>
              <a:srgbClr val="00FFFF"/>
            </a:extrusionClr>
            <a:contourClr>
              <a:srgbClr val="00FF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5335" name="AutoShape 19">
            <a:extLst>
              <a:ext uri="{FF2B5EF4-FFF2-40B4-BE49-F238E27FC236}">
                <a16:creationId xmlns:a16="http://schemas.microsoft.com/office/drawing/2014/main" id="{21A2F2BC-8C9F-9AB6-ED42-F977200431E5}"/>
              </a:ext>
            </a:extLst>
          </p:cNvPr>
          <p:cNvSpPr>
            <a:spLocks noChangeArrowheads="1"/>
          </p:cNvSpPr>
          <p:nvPr/>
        </p:nvSpPr>
        <p:spPr bwMode="auto">
          <a:xfrm rot="-2408933">
            <a:off x="2438400" y="1752600"/>
            <a:ext cx="311150" cy="2667000"/>
          </a:xfrm>
          <a:prstGeom prst="downArrow">
            <a:avLst>
              <a:gd name="adj1" fmla="val 50000"/>
              <a:gd name="adj2" fmla="val 214286"/>
            </a:avLst>
          </a:prstGeom>
          <a:solidFill>
            <a:srgbClr val="FFFF00"/>
          </a:solidFill>
          <a:ln w="9525">
            <a:miter lim="800000"/>
            <a:headEnd/>
            <a:tailEnd/>
          </a:ln>
          <a:scene3d>
            <a:camera prst="legacyObliqueTopRight"/>
            <a:lightRig rig="legacyFlat2" dir="b"/>
          </a:scene3d>
          <a:sp3d extrusionH="227000" prstMaterial="legacyMetal">
            <a:bevelT w="13500" h="13500" prst="angle"/>
            <a:bevelB w="13500" h="13500" prst="angle"/>
            <a:extrusionClr>
              <a:schemeClr val="hlink"/>
            </a:extrusionClr>
            <a:contourClr>
              <a:srgbClr val="FF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endCondLst>
                                    <p:cond evt="onNext" delay="0">
                                      <p:tgtEl>
                                        <p:sldTgt/>
                                      </p:tgtEl>
                                    </p:cond>
                                  </p:endCondLst>
                                  <p:childTnLst>
                                    <p:animMotion origin="layout" path="M -0.01805 0.07477 C -0.02343 0.07245 -0.02916 0.07129 -0.03906 0.06852 C -0.04878 0.06597 -0.06545 0.06342 -0.07708 0.05879 C -0.08871 0.05416 -0.1 0.04768 -0.10937 0.04143 C -0.11892 0.03518 -0.12725 0.0287 -0.1342 0.02083 C -0.14079 0.01273 -0.14687 0.00208 -0.15017 -0.00718 C -0.15364 -0.01667 -0.15503 -0.02639 -0.15503 -0.03519 C -0.15486 -0.04398 -0.15277 -0.0507 -0.14895 -0.05949 C -0.14531 -0.06806 -0.1401 -0.07894 -0.13281 -0.08727 C -0.12569 -0.09584 -0.11614 -0.10394 -0.10572 -0.11019 C -0.09531 -0.11667 -0.08541 -0.12176 -0.07013 -0.12593 C -0.05486 -0.12986 -0.03177 -0.13403 -0.0144 -0.13519 C 0.00296 -0.13635 0.01667 -0.13635 0.03369 -0.13357 C 0.0507 -0.12986 0.07483 -0.1213 0.08785 -0.11528 C 0.10122 -0.10949 0.1066 -0.10255 0.1125 -0.09723 C 0.11858 -0.0919 0.12049 -0.08797 0.12344 -0.0838 C 0.12674 -0.0801 0.12882 -0.07824 0.13125 -0.07431 C 0.13369 -0.07037 0.13646 -0.06505 0.13803 -0.06088 C 0.13994 -0.05672 0.14063 -0.05463 0.14167 -0.04931 C 0.14271 -0.04422 0.14497 -0.0375 0.14445 -0.03033 C 0.14428 -0.02338 0.14375 -0.01505 0.1408 -0.00718 C 0.13785 0.00046 0.13282 0.00879 0.12639 0.01666 C 0.11997 0.02407 0.11112 0.03194 0.10261 0.03889 C 0.09375 0.04606 0.08507 0.05277 0.07414 0.05764 C 0.0632 0.0625 0.04792 0.06643 0.03733 0.06852 C 0.02691 0.07083 0.01875 0.07083 0.01112 0.07199 C 0.0033 0.07268 -0.00451 0.07384 -0.00868 0.07453 " pathEditMode="relative" rAng="0" ptsTypes="aaaaaaaaaaaaaaaaaaaaaaaaaaa">
                                      <p:cBhvr>
                                        <p:cTn id="6" dur="2000" fill="hold"/>
                                        <p:tgtEl>
                                          <p:spTgt spid="23559"/>
                                        </p:tgtEl>
                                        <p:attrNameLst>
                                          <p:attrName>ppt_x</p:attrName>
                                          <p:attrName>ppt_y</p:attrName>
                                        </p:attrNameLst>
                                      </p:cBhvr>
                                      <p:rCtr x="1302" y="-10556"/>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0217 0.09885 C -0.01614 0.09838 -0.01041 0.09815 -0.00295 0.09885 C 0.00452 0.09954 0.01546 0.10093 0.02344 0.10278 C 0.03125 0.10486 0.0375 0.10811 0.04428 0.11088 C 0.05122 0.11343 0.05886 0.11621 0.06441 0.11852 C 0.06997 0.12107 0.07414 0.12385 0.07778 0.1257 C 0.08143 0.12778 0.08264 0.12801 0.08681 0.13149 C 0.09115 0.13449 0.09966 0.14121 0.10382 0.14537 C 0.10782 0.15 0.10851 0.15324 0.11129 0.15834 C 0.11389 0.1632 0.11737 0.16922 0.1198 0.17593 C 0.12223 0.18241 0.12483 0.19236 0.12622 0.19769 C 0.12744 0.20348 0.1283 0.20278 0.12691 0.2088 C 0.12587 0.21528 0.12257 0.22871 0.11945 0.23588 C 0.11615 0.24352 0.1106 0.24838 0.1073 0.25278 C 0.104 0.25718 0.10625 0.25602 0.09948 0.26227 C 0.09237 0.26806 0.07466 0.28264 0.06563 0.2882 C 0.05643 0.29399 0.05174 0.29375 0.04428 0.29607 C 0.03698 0.29861 0.03021 0.30093 0.02101 0.30255 C 0.01198 0.30417 -0.00138 0.30556 -0.01041 0.30672 C -0.01944 0.30741 -0.02343 0.30811 -0.03333 0.30741 C -0.04305 0.30672 -0.05642 0.30672 -0.06875 0.30417 C -0.08107 0.30162 -0.09618 0.29723 -0.10729 0.29236 C -0.1184 0.28774 -0.1269 0.28195 -0.13611 0.2757 C -0.14513 0.26922 -0.1559 0.26042 -0.16145 0.25417 C -0.16718 0.24815 -0.16718 0.24445 -0.16996 0.23912 C -0.17274 0.23357 -0.17673 0.22778 -0.17847 0.22199 C -0.18003 0.21574 -0.18003 0.20672 -0.18003 0.20186 C -0.18003 0.19699 -0.18003 0.19561 -0.17934 0.19144 C -0.17847 0.1875 -0.17656 0.18264 -0.17465 0.17824 C -0.17274 0.17361 -0.171 0.16875 -0.16822 0.16389 C -0.16562 0.15926 -0.16336 0.15463 -0.15885 0.14954 C -0.15416 0.14422 -0.14722 0.13704 -0.14079 0.13218 C -0.1342 0.12732 -0.12812 0.12385 -0.11961 0.11945 C -0.11111 0.11528 -0.09895 0.10973 -0.08958 0.10672 C -0.0802 0.10371 -0.07118 0.10278 -0.06319 0.10116 C -0.0552 0.09954 -0.04774 0.09792 -0.04149 0.09723 C -0.03541 0.09699 -0.03107 0.09699 -0.02656 0.09723 " pathEditMode="relative" rAng="0" ptsTypes="aaaaaaaaaaaaaaaaaaaaaaaaaaaaaaaaaaaaA">
                                      <p:cBhvr>
                                        <p:cTn id="8" dur="2000" fill="hold"/>
                                        <p:tgtEl>
                                          <p:spTgt spid="23563"/>
                                        </p:tgtEl>
                                        <p:attrNameLst>
                                          <p:attrName>ppt_x</p:attrName>
                                          <p:attrName>ppt_y</p:attrName>
                                        </p:attrNameLst>
                                      </p:cBhvr>
                                      <p:rCtr x="-417" y="1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P spid="2356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j0182632">
            <a:extLst>
              <a:ext uri="{FF2B5EF4-FFF2-40B4-BE49-F238E27FC236}">
                <a16:creationId xmlns:a16="http://schemas.microsoft.com/office/drawing/2014/main" id="{E2181269-D482-F11D-71F0-04E682130573}"/>
              </a:ext>
            </a:extLst>
          </p:cNvPr>
          <p:cNvPicPr>
            <a:picLocks noChangeAspect="1" noChangeArrowheads="1"/>
          </p:cNvPicPr>
          <p:nvPr/>
        </p:nvPicPr>
        <p:blipFill>
          <a:blip r:embed="rId3">
            <a:lum bright="18000"/>
          </a:blip>
          <a:srcRect/>
          <a:stretch>
            <a:fillRect/>
          </a:stretch>
        </p:blipFill>
        <p:spPr bwMode="auto">
          <a:xfrm>
            <a:off x="0" y="0"/>
            <a:ext cx="9144000" cy="6911975"/>
          </a:xfrm>
          <a:prstGeom prst="rect">
            <a:avLst/>
          </a:prstGeom>
          <a:noFill/>
          <a:effectLst>
            <a:outerShdw dist="28398" dir="3806097" algn="ctr" rotWithShape="0">
              <a:srgbClr val="808080"/>
            </a:outerShdw>
          </a:effectLst>
        </p:spPr>
      </p:pic>
      <p:sp>
        <p:nvSpPr>
          <p:cNvPr id="37890" name="Rectangle 2">
            <a:extLst>
              <a:ext uri="{FF2B5EF4-FFF2-40B4-BE49-F238E27FC236}">
                <a16:creationId xmlns:a16="http://schemas.microsoft.com/office/drawing/2014/main" id="{6B39EE99-D355-AA0C-7542-7053F8957BEA}"/>
              </a:ext>
            </a:extLst>
          </p:cNvPr>
          <p:cNvSpPr>
            <a:spLocks noChangeArrowheads="1"/>
          </p:cNvSpPr>
          <p:nvPr/>
        </p:nvSpPr>
        <p:spPr bwMode="auto">
          <a:xfrm>
            <a:off x="228600" y="152400"/>
            <a:ext cx="6858000" cy="3140075"/>
          </a:xfrm>
          <a:prstGeom prst="rect">
            <a:avLst/>
          </a:prstGeom>
          <a:noFill/>
          <a:ln w="9525">
            <a:noFill/>
            <a:miter lim="800000"/>
            <a:headEnd/>
            <a:tailEnd/>
          </a:ln>
          <a:effectLst>
            <a:outerShdw dist="45791" dir="3378596" algn="ctr" rotWithShape="0">
              <a:schemeClr val="bg1"/>
            </a:outerShdw>
          </a:effectLst>
        </p:spPr>
        <p:txBody>
          <a:bodyPr>
            <a:spAutoFit/>
          </a:bodyPr>
          <a:lstStyle/>
          <a:p>
            <a:pPr algn="l">
              <a:defRPr/>
            </a:pPr>
            <a:r>
              <a:rPr lang="en-US" sz="5000" b="1" u="sng">
                <a:latin typeface="Verdana" pitchFamily="34" charset="0"/>
              </a:rPr>
              <a:t>Element</a:t>
            </a:r>
          </a:p>
          <a:p>
            <a:pPr algn="l">
              <a:defRPr/>
            </a:pPr>
            <a:r>
              <a:rPr lang="en-US" sz="5000" b="1">
                <a:latin typeface="Verdana" pitchFamily="34" charset="0"/>
              </a:rPr>
              <a:t>Atom(s) having a specific number of Protons.</a:t>
            </a:r>
          </a:p>
        </p:txBody>
      </p:sp>
      <p:sp>
        <p:nvSpPr>
          <p:cNvPr id="37893" name="Oval 5">
            <a:extLst>
              <a:ext uri="{FF2B5EF4-FFF2-40B4-BE49-F238E27FC236}">
                <a16:creationId xmlns:a16="http://schemas.microsoft.com/office/drawing/2014/main" id="{3B890973-5E97-3251-04AC-6049C42BCCC5}"/>
              </a:ext>
            </a:extLst>
          </p:cNvPr>
          <p:cNvSpPr>
            <a:spLocks noChangeArrowheads="1"/>
          </p:cNvSpPr>
          <p:nvPr/>
        </p:nvSpPr>
        <p:spPr bwMode="auto">
          <a:xfrm>
            <a:off x="-152400" y="2362200"/>
            <a:ext cx="4267200" cy="1219200"/>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37893"/>
                                        </p:tgtEl>
                                      </p:cBhvr>
                                    </p:animEffect>
                                    <p:animScale>
                                      <p:cBhvr>
                                        <p:cTn id="7" dur="250" autoRev="1" fill="hold"/>
                                        <p:tgtEl>
                                          <p:spTgt spid="378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9C19"/>
            </a:gs>
          </a:gsLst>
          <a:lin ang="5400000" scaled="1"/>
        </a:gradFill>
        <a:effectLst/>
      </p:bgPr>
    </p:bg>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F845937C-8126-CA45-2CEF-F29E163B035C}"/>
              </a:ext>
            </a:extLst>
          </p:cNvPr>
          <p:cNvSpPr txBox="1">
            <a:spLocks noChangeArrowheads="1"/>
          </p:cNvSpPr>
          <p:nvPr/>
        </p:nvSpPr>
        <p:spPr bwMode="auto">
          <a:xfrm>
            <a:off x="342900" y="3429000"/>
            <a:ext cx="757238" cy="1006475"/>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6000">
                <a:latin typeface="Verdana" pitchFamily="34" charset="0"/>
              </a:rPr>
              <a:t>H</a:t>
            </a:r>
          </a:p>
        </p:txBody>
      </p:sp>
      <p:sp>
        <p:nvSpPr>
          <p:cNvPr id="57347" name="Rectangle 4">
            <a:extLst>
              <a:ext uri="{FF2B5EF4-FFF2-40B4-BE49-F238E27FC236}">
                <a16:creationId xmlns:a16="http://schemas.microsoft.com/office/drawing/2014/main" id="{932EC38F-79A0-F0AB-4A62-21CB8D0212CF}"/>
              </a:ext>
            </a:extLst>
          </p:cNvPr>
          <p:cNvSpPr>
            <a:spLocks noChangeArrowheads="1"/>
          </p:cNvSpPr>
          <p:nvPr/>
        </p:nvSpPr>
        <p:spPr bwMode="auto">
          <a:xfrm>
            <a:off x="266700" y="3381375"/>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374" name="Text Box 6">
            <a:extLst>
              <a:ext uri="{FF2B5EF4-FFF2-40B4-BE49-F238E27FC236}">
                <a16:creationId xmlns:a16="http://schemas.microsoft.com/office/drawing/2014/main" id="{8B89BA62-C213-79C3-8746-7CA95F3AACD8}"/>
              </a:ext>
            </a:extLst>
          </p:cNvPr>
          <p:cNvSpPr txBox="1">
            <a:spLocks noChangeArrowheads="1"/>
          </p:cNvSpPr>
          <p:nvPr/>
        </p:nvSpPr>
        <p:spPr bwMode="auto">
          <a:xfrm>
            <a:off x="76200" y="0"/>
            <a:ext cx="8991600" cy="2530475"/>
          </a:xfrm>
          <a:prstGeom prst="rect">
            <a:avLst/>
          </a:prstGeom>
          <a:noFill/>
          <a:ln w="9525">
            <a:noFill/>
            <a:miter lim="800000"/>
            <a:headEnd/>
            <a:tailEnd/>
          </a:ln>
          <a:effectLst>
            <a:outerShdw dist="35921" dir="2700000" algn="ctr" rotWithShape="0">
              <a:schemeClr val="tx1"/>
            </a:outerShdw>
          </a:effectLst>
        </p:spPr>
        <p:txBody>
          <a:bodyPr>
            <a:spAutoFit/>
          </a:bodyPr>
          <a:lstStyle/>
          <a:p>
            <a:pPr algn="l">
              <a:defRPr/>
            </a:pPr>
            <a:r>
              <a:rPr lang="en-US" sz="4000" b="1" u="sng">
                <a:solidFill>
                  <a:srgbClr val="6600FF"/>
                </a:solidFill>
                <a:effectLst>
                  <a:outerShdw blurRad="38100" dist="38100" dir="2700000" algn="tl">
                    <a:srgbClr val="000000"/>
                  </a:outerShdw>
                </a:effectLst>
              </a:rPr>
              <a:t>Elements</a:t>
            </a:r>
            <a:r>
              <a:rPr lang="en-US" sz="4000" b="1">
                <a:solidFill>
                  <a:srgbClr val="6600FF"/>
                </a:solidFill>
                <a:effectLst>
                  <a:outerShdw blurRad="38100" dist="38100" dir="2700000" algn="tl">
                    <a:srgbClr val="000000"/>
                  </a:outerShdw>
                </a:effectLst>
              </a:rPr>
              <a:t>  </a:t>
            </a:r>
          </a:p>
          <a:p>
            <a:pPr algn="l">
              <a:buFontTx/>
              <a:buChar char="•"/>
              <a:defRPr/>
            </a:pPr>
            <a:r>
              <a:rPr lang="en-US" sz="4000" b="1">
                <a:solidFill>
                  <a:srgbClr val="6600FF"/>
                </a:solidFill>
                <a:effectLst>
                  <a:outerShdw blurRad="38100" dist="38100" dir="2700000" algn="tl">
                    <a:srgbClr val="000000"/>
                  </a:outerShdw>
                </a:effectLst>
              </a:rPr>
              <a:t> Made of </a:t>
            </a:r>
            <a:r>
              <a:rPr lang="en-US" sz="3600" b="1">
                <a:solidFill>
                  <a:srgbClr val="6600FF"/>
                </a:solidFill>
                <a:effectLst>
                  <a:outerShdw blurRad="38100" dist="38100" dir="2700000" algn="tl">
                    <a:srgbClr val="000000"/>
                  </a:outerShdw>
                </a:effectLst>
              </a:rPr>
              <a:t>atoms (basic unit of matter)</a:t>
            </a:r>
          </a:p>
          <a:p>
            <a:pPr algn="l">
              <a:buFontTx/>
              <a:buChar char="•"/>
              <a:defRPr/>
            </a:pPr>
            <a:r>
              <a:rPr lang="en-US" sz="4000" b="1">
                <a:solidFill>
                  <a:srgbClr val="6600FF"/>
                </a:solidFill>
                <a:effectLst>
                  <a:outerShdw blurRad="38100" dist="38100" dir="2700000" algn="tl">
                    <a:srgbClr val="000000"/>
                  </a:outerShdw>
                </a:effectLst>
              </a:rPr>
              <a:t> specific number of protons.</a:t>
            </a:r>
          </a:p>
          <a:p>
            <a:pPr algn="l">
              <a:buFontTx/>
              <a:buChar char="•"/>
              <a:defRPr/>
            </a:pPr>
            <a:r>
              <a:rPr lang="en-US" sz="4000" b="1">
                <a:solidFill>
                  <a:srgbClr val="6600FF"/>
                </a:solidFill>
                <a:effectLst>
                  <a:outerShdw blurRad="38100" dist="38100" dir="2700000" algn="tl">
                    <a:srgbClr val="000000"/>
                  </a:outerShdw>
                </a:effectLst>
              </a:rPr>
              <a:t> Over 100</a:t>
            </a:r>
          </a:p>
        </p:txBody>
      </p:sp>
      <p:sp>
        <p:nvSpPr>
          <p:cNvPr id="58380" name="Text Box 12">
            <a:extLst>
              <a:ext uri="{FF2B5EF4-FFF2-40B4-BE49-F238E27FC236}">
                <a16:creationId xmlns:a16="http://schemas.microsoft.com/office/drawing/2014/main" id="{DEF9D8E9-9850-F1AB-7276-F037046D44D7}"/>
              </a:ext>
            </a:extLst>
          </p:cNvPr>
          <p:cNvSpPr txBox="1">
            <a:spLocks noChangeArrowheads="1"/>
          </p:cNvSpPr>
          <p:nvPr/>
        </p:nvSpPr>
        <p:spPr bwMode="auto">
          <a:xfrm>
            <a:off x="7769225" y="3429000"/>
            <a:ext cx="1108075"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He</a:t>
            </a:r>
          </a:p>
        </p:txBody>
      </p:sp>
      <p:sp>
        <p:nvSpPr>
          <p:cNvPr id="57350" name="Rectangle 13">
            <a:extLst>
              <a:ext uri="{FF2B5EF4-FFF2-40B4-BE49-F238E27FC236}">
                <a16:creationId xmlns:a16="http://schemas.microsoft.com/office/drawing/2014/main" id="{A2C2964C-BEB3-6E0D-FA97-210CF1037209}"/>
              </a:ext>
            </a:extLst>
          </p:cNvPr>
          <p:cNvSpPr>
            <a:spLocks noChangeArrowheads="1"/>
          </p:cNvSpPr>
          <p:nvPr/>
        </p:nvSpPr>
        <p:spPr bwMode="auto">
          <a:xfrm>
            <a:off x="7810500" y="3381375"/>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382" name="Text Box 14">
            <a:extLst>
              <a:ext uri="{FF2B5EF4-FFF2-40B4-BE49-F238E27FC236}">
                <a16:creationId xmlns:a16="http://schemas.microsoft.com/office/drawing/2014/main" id="{0A9A8B3E-04F6-6905-77AC-2B571F1DF25D}"/>
              </a:ext>
            </a:extLst>
          </p:cNvPr>
          <p:cNvSpPr txBox="1">
            <a:spLocks noChangeArrowheads="1"/>
          </p:cNvSpPr>
          <p:nvPr/>
        </p:nvSpPr>
        <p:spPr bwMode="auto">
          <a:xfrm>
            <a:off x="350838" y="4467225"/>
            <a:ext cx="754062"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Li</a:t>
            </a:r>
          </a:p>
        </p:txBody>
      </p:sp>
      <p:sp>
        <p:nvSpPr>
          <p:cNvPr id="57352" name="Rectangle 15">
            <a:extLst>
              <a:ext uri="{FF2B5EF4-FFF2-40B4-BE49-F238E27FC236}">
                <a16:creationId xmlns:a16="http://schemas.microsoft.com/office/drawing/2014/main" id="{C3FF98C2-4D74-11AC-5FFB-3E7D54FBCB21}"/>
              </a:ext>
            </a:extLst>
          </p:cNvPr>
          <p:cNvSpPr>
            <a:spLocks noChangeArrowheads="1"/>
          </p:cNvSpPr>
          <p:nvPr/>
        </p:nvSpPr>
        <p:spPr bwMode="auto">
          <a:xfrm>
            <a:off x="266700" y="44196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384" name="Text Box 16">
            <a:extLst>
              <a:ext uri="{FF2B5EF4-FFF2-40B4-BE49-F238E27FC236}">
                <a16:creationId xmlns:a16="http://schemas.microsoft.com/office/drawing/2014/main" id="{CCFE5489-EDBE-74D8-B347-31AFBE28BC94}"/>
              </a:ext>
            </a:extLst>
          </p:cNvPr>
          <p:cNvSpPr txBox="1">
            <a:spLocks noChangeArrowheads="1"/>
          </p:cNvSpPr>
          <p:nvPr/>
        </p:nvSpPr>
        <p:spPr bwMode="auto">
          <a:xfrm>
            <a:off x="225425" y="5534025"/>
            <a:ext cx="1108075"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Na</a:t>
            </a:r>
          </a:p>
        </p:txBody>
      </p:sp>
      <p:sp>
        <p:nvSpPr>
          <p:cNvPr id="57354" name="Rectangle 17">
            <a:extLst>
              <a:ext uri="{FF2B5EF4-FFF2-40B4-BE49-F238E27FC236}">
                <a16:creationId xmlns:a16="http://schemas.microsoft.com/office/drawing/2014/main" id="{75A3967A-EC6F-A213-D7F9-092A4A22B899}"/>
              </a:ext>
            </a:extLst>
          </p:cNvPr>
          <p:cNvSpPr>
            <a:spLocks noChangeArrowheads="1"/>
          </p:cNvSpPr>
          <p:nvPr/>
        </p:nvSpPr>
        <p:spPr bwMode="auto">
          <a:xfrm>
            <a:off x="266700" y="54864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386" name="Text Box 18">
            <a:extLst>
              <a:ext uri="{FF2B5EF4-FFF2-40B4-BE49-F238E27FC236}">
                <a16:creationId xmlns:a16="http://schemas.microsoft.com/office/drawing/2014/main" id="{BF7C4EA3-B29A-1E0A-B29D-60D713DB22F2}"/>
              </a:ext>
            </a:extLst>
          </p:cNvPr>
          <p:cNvSpPr txBox="1">
            <a:spLocks noChangeArrowheads="1"/>
          </p:cNvSpPr>
          <p:nvPr/>
        </p:nvSpPr>
        <p:spPr bwMode="auto">
          <a:xfrm>
            <a:off x="1333500" y="4467225"/>
            <a:ext cx="1062038"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Be</a:t>
            </a:r>
          </a:p>
        </p:txBody>
      </p:sp>
      <p:sp>
        <p:nvSpPr>
          <p:cNvPr id="57356" name="Rectangle 19">
            <a:extLst>
              <a:ext uri="{FF2B5EF4-FFF2-40B4-BE49-F238E27FC236}">
                <a16:creationId xmlns:a16="http://schemas.microsoft.com/office/drawing/2014/main" id="{4EDB4E9D-D443-B96E-420A-791D3391B146}"/>
              </a:ext>
            </a:extLst>
          </p:cNvPr>
          <p:cNvSpPr>
            <a:spLocks noChangeArrowheads="1"/>
          </p:cNvSpPr>
          <p:nvPr/>
        </p:nvSpPr>
        <p:spPr bwMode="auto">
          <a:xfrm>
            <a:off x="1374775" y="44196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388" name="Text Box 20">
            <a:extLst>
              <a:ext uri="{FF2B5EF4-FFF2-40B4-BE49-F238E27FC236}">
                <a16:creationId xmlns:a16="http://schemas.microsoft.com/office/drawing/2014/main" id="{BFBAF5A2-16DC-B693-8E50-E2209586744F}"/>
              </a:ext>
            </a:extLst>
          </p:cNvPr>
          <p:cNvSpPr txBox="1">
            <a:spLocks noChangeArrowheads="1"/>
          </p:cNvSpPr>
          <p:nvPr/>
        </p:nvSpPr>
        <p:spPr bwMode="auto">
          <a:xfrm>
            <a:off x="1333500" y="5534025"/>
            <a:ext cx="1189038"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Mg</a:t>
            </a:r>
          </a:p>
        </p:txBody>
      </p:sp>
      <p:sp>
        <p:nvSpPr>
          <p:cNvPr id="57358" name="Rectangle 21">
            <a:extLst>
              <a:ext uri="{FF2B5EF4-FFF2-40B4-BE49-F238E27FC236}">
                <a16:creationId xmlns:a16="http://schemas.microsoft.com/office/drawing/2014/main" id="{97DDA916-7EE0-03B0-768A-BEDF9EE0E146}"/>
              </a:ext>
            </a:extLst>
          </p:cNvPr>
          <p:cNvSpPr>
            <a:spLocks noChangeArrowheads="1"/>
          </p:cNvSpPr>
          <p:nvPr/>
        </p:nvSpPr>
        <p:spPr bwMode="auto">
          <a:xfrm>
            <a:off x="1374775" y="54864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390" name="Text Box 22">
            <a:extLst>
              <a:ext uri="{FF2B5EF4-FFF2-40B4-BE49-F238E27FC236}">
                <a16:creationId xmlns:a16="http://schemas.microsoft.com/office/drawing/2014/main" id="{BBD77615-4BEE-1733-AA84-EA790E1895FB}"/>
              </a:ext>
            </a:extLst>
          </p:cNvPr>
          <p:cNvSpPr txBox="1">
            <a:spLocks noChangeArrowheads="1"/>
          </p:cNvSpPr>
          <p:nvPr/>
        </p:nvSpPr>
        <p:spPr bwMode="auto">
          <a:xfrm>
            <a:off x="2660650" y="4467225"/>
            <a:ext cx="654050"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B</a:t>
            </a:r>
          </a:p>
        </p:txBody>
      </p:sp>
      <p:sp>
        <p:nvSpPr>
          <p:cNvPr id="57360" name="Rectangle 23">
            <a:extLst>
              <a:ext uri="{FF2B5EF4-FFF2-40B4-BE49-F238E27FC236}">
                <a16:creationId xmlns:a16="http://schemas.microsoft.com/office/drawing/2014/main" id="{378E2D1A-C8BE-3240-2EE0-2F65054E2806}"/>
              </a:ext>
            </a:extLst>
          </p:cNvPr>
          <p:cNvSpPr>
            <a:spLocks noChangeArrowheads="1"/>
          </p:cNvSpPr>
          <p:nvPr/>
        </p:nvSpPr>
        <p:spPr bwMode="auto">
          <a:xfrm>
            <a:off x="2435225" y="44196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394" name="Text Box 26">
            <a:extLst>
              <a:ext uri="{FF2B5EF4-FFF2-40B4-BE49-F238E27FC236}">
                <a16:creationId xmlns:a16="http://schemas.microsoft.com/office/drawing/2014/main" id="{E72CEA57-55DB-199B-67C8-B577AD6F8B24}"/>
              </a:ext>
            </a:extLst>
          </p:cNvPr>
          <p:cNvSpPr txBox="1">
            <a:spLocks noChangeArrowheads="1"/>
          </p:cNvSpPr>
          <p:nvPr/>
        </p:nvSpPr>
        <p:spPr bwMode="auto">
          <a:xfrm>
            <a:off x="3717925" y="4467225"/>
            <a:ext cx="663575"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C</a:t>
            </a:r>
          </a:p>
        </p:txBody>
      </p:sp>
      <p:sp>
        <p:nvSpPr>
          <p:cNvPr id="57362" name="Rectangle 27">
            <a:extLst>
              <a:ext uri="{FF2B5EF4-FFF2-40B4-BE49-F238E27FC236}">
                <a16:creationId xmlns:a16="http://schemas.microsoft.com/office/drawing/2014/main" id="{2D6A10B8-BF99-9A1D-0A72-57F193FFC198}"/>
              </a:ext>
            </a:extLst>
          </p:cNvPr>
          <p:cNvSpPr>
            <a:spLocks noChangeArrowheads="1"/>
          </p:cNvSpPr>
          <p:nvPr/>
        </p:nvSpPr>
        <p:spPr bwMode="auto">
          <a:xfrm>
            <a:off x="3543300" y="44196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398" name="Text Box 30">
            <a:extLst>
              <a:ext uri="{FF2B5EF4-FFF2-40B4-BE49-F238E27FC236}">
                <a16:creationId xmlns:a16="http://schemas.microsoft.com/office/drawing/2014/main" id="{AFBAB089-8C9D-FFA3-E3C6-F0CCDAC7EDC6}"/>
              </a:ext>
            </a:extLst>
          </p:cNvPr>
          <p:cNvSpPr txBox="1">
            <a:spLocks noChangeArrowheads="1"/>
          </p:cNvSpPr>
          <p:nvPr/>
        </p:nvSpPr>
        <p:spPr bwMode="auto">
          <a:xfrm>
            <a:off x="4694238" y="4467225"/>
            <a:ext cx="696912"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N</a:t>
            </a:r>
          </a:p>
        </p:txBody>
      </p:sp>
      <p:sp>
        <p:nvSpPr>
          <p:cNvPr id="57364" name="Rectangle 31">
            <a:extLst>
              <a:ext uri="{FF2B5EF4-FFF2-40B4-BE49-F238E27FC236}">
                <a16:creationId xmlns:a16="http://schemas.microsoft.com/office/drawing/2014/main" id="{5F981168-5457-3D89-343B-7E95F8285CC7}"/>
              </a:ext>
            </a:extLst>
          </p:cNvPr>
          <p:cNvSpPr>
            <a:spLocks noChangeArrowheads="1"/>
          </p:cNvSpPr>
          <p:nvPr/>
        </p:nvSpPr>
        <p:spPr bwMode="auto">
          <a:xfrm>
            <a:off x="4610100" y="44196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400" name="Text Box 32">
            <a:extLst>
              <a:ext uri="{FF2B5EF4-FFF2-40B4-BE49-F238E27FC236}">
                <a16:creationId xmlns:a16="http://schemas.microsoft.com/office/drawing/2014/main" id="{E3BD88B8-ACEB-5D18-6E2F-E5AA50112873}"/>
              </a:ext>
            </a:extLst>
          </p:cNvPr>
          <p:cNvSpPr txBox="1">
            <a:spLocks noChangeArrowheads="1"/>
          </p:cNvSpPr>
          <p:nvPr/>
        </p:nvSpPr>
        <p:spPr bwMode="auto">
          <a:xfrm>
            <a:off x="5791200" y="4419600"/>
            <a:ext cx="723900"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O</a:t>
            </a:r>
          </a:p>
        </p:txBody>
      </p:sp>
      <p:sp>
        <p:nvSpPr>
          <p:cNvPr id="57366" name="Rectangle 33">
            <a:extLst>
              <a:ext uri="{FF2B5EF4-FFF2-40B4-BE49-F238E27FC236}">
                <a16:creationId xmlns:a16="http://schemas.microsoft.com/office/drawing/2014/main" id="{F1FC34C0-27AD-0B95-E880-64A2B1871E20}"/>
              </a:ext>
            </a:extLst>
          </p:cNvPr>
          <p:cNvSpPr>
            <a:spLocks noChangeArrowheads="1"/>
          </p:cNvSpPr>
          <p:nvPr/>
        </p:nvSpPr>
        <p:spPr bwMode="auto">
          <a:xfrm>
            <a:off x="5641975" y="44196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402" name="Text Box 34">
            <a:extLst>
              <a:ext uri="{FF2B5EF4-FFF2-40B4-BE49-F238E27FC236}">
                <a16:creationId xmlns:a16="http://schemas.microsoft.com/office/drawing/2014/main" id="{0B1AEDAE-7E38-81CC-53CA-DBC27976BD81}"/>
              </a:ext>
            </a:extLst>
          </p:cNvPr>
          <p:cNvSpPr txBox="1">
            <a:spLocks noChangeArrowheads="1"/>
          </p:cNvSpPr>
          <p:nvPr/>
        </p:nvSpPr>
        <p:spPr bwMode="auto">
          <a:xfrm>
            <a:off x="6943725" y="4467225"/>
            <a:ext cx="577850"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F</a:t>
            </a:r>
          </a:p>
        </p:txBody>
      </p:sp>
      <p:sp>
        <p:nvSpPr>
          <p:cNvPr id="57368" name="Rectangle 35">
            <a:extLst>
              <a:ext uri="{FF2B5EF4-FFF2-40B4-BE49-F238E27FC236}">
                <a16:creationId xmlns:a16="http://schemas.microsoft.com/office/drawing/2014/main" id="{D8594899-05E8-A718-5E25-ED3DB13DFB09}"/>
              </a:ext>
            </a:extLst>
          </p:cNvPr>
          <p:cNvSpPr>
            <a:spLocks noChangeArrowheads="1"/>
          </p:cNvSpPr>
          <p:nvPr/>
        </p:nvSpPr>
        <p:spPr bwMode="auto">
          <a:xfrm>
            <a:off x="6718300" y="44196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404" name="Text Box 36">
            <a:extLst>
              <a:ext uri="{FF2B5EF4-FFF2-40B4-BE49-F238E27FC236}">
                <a16:creationId xmlns:a16="http://schemas.microsoft.com/office/drawing/2014/main" id="{A03D6ECB-F7FF-52E9-F77F-84F8AD9DB4A6}"/>
              </a:ext>
            </a:extLst>
          </p:cNvPr>
          <p:cNvSpPr txBox="1">
            <a:spLocks noChangeArrowheads="1"/>
          </p:cNvSpPr>
          <p:nvPr/>
        </p:nvSpPr>
        <p:spPr bwMode="auto">
          <a:xfrm>
            <a:off x="7810500" y="4467225"/>
            <a:ext cx="1104900"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Ne</a:t>
            </a:r>
          </a:p>
        </p:txBody>
      </p:sp>
      <p:sp>
        <p:nvSpPr>
          <p:cNvPr id="57370" name="Rectangle 37">
            <a:extLst>
              <a:ext uri="{FF2B5EF4-FFF2-40B4-BE49-F238E27FC236}">
                <a16:creationId xmlns:a16="http://schemas.microsoft.com/office/drawing/2014/main" id="{F62BB60D-82FE-BD70-E790-2FCDDE5F26A6}"/>
              </a:ext>
            </a:extLst>
          </p:cNvPr>
          <p:cNvSpPr>
            <a:spLocks noChangeArrowheads="1"/>
          </p:cNvSpPr>
          <p:nvPr/>
        </p:nvSpPr>
        <p:spPr bwMode="auto">
          <a:xfrm>
            <a:off x="7810500" y="44196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406" name="Text Box 38">
            <a:extLst>
              <a:ext uri="{FF2B5EF4-FFF2-40B4-BE49-F238E27FC236}">
                <a16:creationId xmlns:a16="http://schemas.microsoft.com/office/drawing/2014/main" id="{E1F5B77B-E4F9-E0CF-C6D6-26B6EE0A6A4D}"/>
              </a:ext>
            </a:extLst>
          </p:cNvPr>
          <p:cNvSpPr txBox="1">
            <a:spLocks noChangeArrowheads="1"/>
          </p:cNvSpPr>
          <p:nvPr/>
        </p:nvSpPr>
        <p:spPr bwMode="auto">
          <a:xfrm>
            <a:off x="2698750" y="5534025"/>
            <a:ext cx="841375"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Al</a:t>
            </a:r>
          </a:p>
        </p:txBody>
      </p:sp>
      <p:sp>
        <p:nvSpPr>
          <p:cNvPr id="57372" name="Rectangle 39">
            <a:extLst>
              <a:ext uri="{FF2B5EF4-FFF2-40B4-BE49-F238E27FC236}">
                <a16:creationId xmlns:a16="http://schemas.microsoft.com/office/drawing/2014/main" id="{3B3C91A3-CCEE-67F1-7F17-E02355183A24}"/>
              </a:ext>
            </a:extLst>
          </p:cNvPr>
          <p:cNvSpPr>
            <a:spLocks noChangeArrowheads="1"/>
          </p:cNvSpPr>
          <p:nvPr/>
        </p:nvSpPr>
        <p:spPr bwMode="auto">
          <a:xfrm>
            <a:off x="2473325" y="54864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408" name="Text Box 40">
            <a:extLst>
              <a:ext uri="{FF2B5EF4-FFF2-40B4-BE49-F238E27FC236}">
                <a16:creationId xmlns:a16="http://schemas.microsoft.com/office/drawing/2014/main" id="{30DACD1F-C89C-FD4C-227B-784A0DA8E760}"/>
              </a:ext>
            </a:extLst>
          </p:cNvPr>
          <p:cNvSpPr txBox="1">
            <a:spLocks noChangeArrowheads="1"/>
          </p:cNvSpPr>
          <p:nvPr/>
        </p:nvSpPr>
        <p:spPr bwMode="auto">
          <a:xfrm>
            <a:off x="3756025" y="5534025"/>
            <a:ext cx="841375"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Si</a:t>
            </a:r>
          </a:p>
        </p:txBody>
      </p:sp>
      <p:sp>
        <p:nvSpPr>
          <p:cNvPr id="57374" name="Rectangle 41">
            <a:extLst>
              <a:ext uri="{FF2B5EF4-FFF2-40B4-BE49-F238E27FC236}">
                <a16:creationId xmlns:a16="http://schemas.microsoft.com/office/drawing/2014/main" id="{6A1DB535-B666-29C5-5F9C-63196BA8365E}"/>
              </a:ext>
            </a:extLst>
          </p:cNvPr>
          <p:cNvSpPr>
            <a:spLocks noChangeArrowheads="1"/>
          </p:cNvSpPr>
          <p:nvPr/>
        </p:nvSpPr>
        <p:spPr bwMode="auto">
          <a:xfrm>
            <a:off x="3581400" y="54864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410" name="Text Box 42">
            <a:extLst>
              <a:ext uri="{FF2B5EF4-FFF2-40B4-BE49-F238E27FC236}">
                <a16:creationId xmlns:a16="http://schemas.microsoft.com/office/drawing/2014/main" id="{57168491-2BDD-BCF7-591E-19C049C150FB}"/>
              </a:ext>
            </a:extLst>
          </p:cNvPr>
          <p:cNvSpPr txBox="1">
            <a:spLocks noChangeArrowheads="1"/>
          </p:cNvSpPr>
          <p:nvPr/>
        </p:nvSpPr>
        <p:spPr bwMode="auto">
          <a:xfrm>
            <a:off x="4732338" y="5534025"/>
            <a:ext cx="598487"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P</a:t>
            </a:r>
          </a:p>
        </p:txBody>
      </p:sp>
      <p:sp>
        <p:nvSpPr>
          <p:cNvPr id="57376" name="Rectangle 43">
            <a:extLst>
              <a:ext uri="{FF2B5EF4-FFF2-40B4-BE49-F238E27FC236}">
                <a16:creationId xmlns:a16="http://schemas.microsoft.com/office/drawing/2014/main" id="{C065BE7E-0EAF-EB9F-9001-7BAD805523C9}"/>
              </a:ext>
            </a:extLst>
          </p:cNvPr>
          <p:cNvSpPr>
            <a:spLocks noChangeArrowheads="1"/>
          </p:cNvSpPr>
          <p:nvPr/>
        </p:nvSpPr>
        <p:spPr bwMode="auto">
          <a:xfrm>
            <a:off x="4648200" y="54864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412" name="Text Box 44">
            <a:extLst>
              <a:ext uri="{FF2B5EF4-FFF2-40B4-BE49-F238E27FC236}">
                <a16:creationId xmlns:a16="http://schemas.microsoft.com/office/drawing/2014/main" id="{BEC6B034-3A9B-516C-6A95-C0D5D5BCFD8F}"/>
              </a:ext>
            </a:extLst>
          </p:cNvPr>
          <p:cNvSpPr txBox="1">
            <a:spLocks noChangeArrowheads="1"/>
          </p:cNvSpPr>
          <p:nvPr/>
        </p:nvSpPr>
        <p:spPr bwMode="auto">
          <a:xfrm>
            <a:off x="5829300" y="5486400"/>
            <a:ext cx="652463"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S</a:t>
            </a:r>
          </a:p>
        </p:txBody>
      </p:sp>
      <p:sp>
        <p:nvSpPr>
          <p:cNvPr id="57378" name="Rectangle 45">
            <a:extLst>
              <a:ext uri="{FF2B5EF4-FFF2-40B4-BE49-F238E27FC236}">
                <a16:creationId xmlns:a16="http://schemas.microsoft.com/office/drawing/2014/main" id="{4FB8C4FA-C4E3-7692-02FC-D850EF22428C}"/>
              </a:ext>
            </a:extLst>
          </p:cNvPr>
          <p:cNvSpPr>
            <a:spLocks noChangeArrowheads="1"/>
          </p:cNvSpPr>
          <p:nvPr/>
        </p:nvSpPr>
        <p:spPr bwMode="auto">
          <a:xfrm>
            <a:off x="5680075" y="54864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414" name="Text Box 46">
            <a:extLst>
              <a:ext uri="{FF2B5EF4-FFF2-40B4-BE49-F238E27FC236}">
                <a16:creationId xmlns:a16="http://schemas.microsoft.com/office/drawing/2014/main" id="{3514A09A-B431-2B01-C8B3-4EFC5B2B9934}"/>
              </a:ext>
            </a:extLst>
          </p:cNvPr>
          <p:cNvSpPr txBox="1">
            <a:spLocks noChangeArrowheads="1"/>
          </p:cNvSpPr>
          <p:nvPr/>
        </p:nvSpPr>
        <p:spPr bwMode="auto">
          <a:xfrm>
            <a:off x="6981825" y="5534025"/>
            <a:ext cx="852488"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Cl</a:t>
            </a:r>
          </a:p>
        </p:txBody>
      </p:sp>
      <p:sp>
        <p:nvSpPr>
          <p:cNvPr id="57380" name="Rectangle 47">
            <a:extLst>
              <a:ext uri="{FF2B5EF4-FFF2-40B4-BE49-F238E27FC236}">
                <a16:creationId xmlns:a16="http://schemas.microsoft.com/office/drawing/2014/main" id="{DBA4117E-F8B4-FA9D-C18F-82F3E338C9AE}"/>
              </a:ext>
            </a:extLst>
          </p:cNvPr>
          <p:cNvSpPr>
            <a:spLocks noChangeArrowheads="1"/>
          </p:cNvSpPr>
          <p:nvPr/>
        </p:nvSpPr>
        <p:spPr bwMode="auto">
          <a:xfrm>
            <a:off x="6756400" y="54864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416" name="Text Box 48">
            <a:extLst>
              <a:ext uri="{FF2B5EF4-FFF2-40B4-BE49-F238E27FC236}">
                <a16:creationId xmlns:a16="http://schemas.microsoft.com/office/drawing/2014/main" id="{8DFDC62F-2711-D170-9FD6-16C256C64760}"/>
              </a:ext>
            </a:extLst>
          </p:cNvPr>
          <p:cNvSpPr txBox="1">
            <a:spLocks noChangeArrowheads="1"/>
          </p:cNvSpPr>
          <p:nvPr/>
        </p:nvSpPr>
        <p:spPr bwMode="auto">
          <a:xfrm>
            <a:off x="7848600" y="5534025"/>
            <a:ext cx="944563" cy="91440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5400">
                <a:latin typeface="Verdana" pitchFamily="34" charset="0"/>
              </a:rPr>
              <a:t>Ar</a:t>
            </a:r>
          </a:p>
        </p:txBody>
      </p:sp>
      <p:sp>
        <p:nvSpPr>
          <p:cNvPr id="57382" name="Rectangle 49">
            <a:extLst>
              <a:ext uri="{FF2B5EF4-FFF2-40B4-BE49-F238E27FC236}">
                <a16:creationId xmlns:a16="http://schemas.microsoft.com/office/drawing/2014/main" id="{AF883A87-B40D-8C40-4D9D-06D0109DDA73}"/>
              </a:ext>
            </a:extLst>
          </p:cNvPr>
          <p:cNvSpPr>
            <a:spLocks noChangeArrowheads="1"/>
          </p:cNvSpPr>
          <p:nvPr/>
        </p:nvSpPr>
        <p:spPr bwMode="auto">
          <a:xfrm>
            <a:off x="7848600" y="5486400"/>
            <a:ext cx="1066800" cy="1066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7383" name="Line 50">
            <a:extLst>
              <a:ext uri="{FF2B5EF4-FFF2-40B4-BE49-F238E27FC236}">
                <a16:creationId xmlns:a16="http://schemas.microsoft.com/office/drawing/2014/main" id="{2C8A9B6D-E0DF-36D7-BFFC-8BA515E4EF01}"/>
              </a:ext>
            </a:extLst>
          </p:cNvPr>
          <p:cNvSpPr>
            <a:spLocks noChangeShapeType="1"/>
          </p:cNvSpPr>
          <p:nvPr/>
        </p:nvSpPr>
        <p:spPr bwMode="auto">
          <a:xfrm>
            <a:off x="2476500" y="4419600"/>
            <a:ext cx="0" cy="220980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fade">
                                      <p:cBhvr>
                                        <p:cTn id="7" dur="2000"/>
                                        <p:tgtEl>
                                          <p:spTgt spid="58374"/>
                                        </p:tgtEl>
                                      </p:cBhvr>
                                    </p:animEffect>
                                  </p:childTnLst>
                                </p:cTn>
                              </p:par>
                            </p:childTnLst>
                          </p:cTn>
                        </p:par>
                        <p:par>
                          <p:cTn id="8" fill="hold" nodeType="afterGroup">
                            <p:stCondLst>
                              <p:cond delay="2000"/>
                            </p:stCondLst>
                            <p:childTnLst>
                              <p:par>
                                <p:cTn id="9" presetID="51" presetClass="entr" presetSubtype="0" fill="hold" nodeType="afterEffect">
                                  <p:stCondLst>
                                    <p:cond delay="0"/>
                                  </p:stCondLst>
                                  <p:childTnLst>
                                    <p:set>
                                      <p:cBhvr>
                                        <p:cTn id="10" dur="1" fill="hold">
                                          <p:stCondLst>
                                            <p:cond delay="0"/>
                                          </p:stCondLst>
                                        </p:cTn>
                                        <p:tgtEl>
                                          <p:spTgt spid="58370"/>
                                        </p:tgtEl>
                                        <p:attrNameLst>
                                          <p:attrName>style.visibility</p:attrName>
                                        </p:attrNameLst>
                                      </p:cBhvr>
                                      <p:to>
                                        <p:strVal val="visible"/>
                                      </p:to>
                                    </p:set>
                                    <p:animEffect transition="in" filter="fade">
                                      <p:cBhvr>
                                        <p:cTn id="11" dur="192" decel="100000"/>
                                        <p:tgtEl>
                                          <p:spTgt spid="58370"/>
                                        </p:tgtEl>
                                      </p:cBhvr>
                                    </p:animEffect>
                                    <p:animScale>
                                      <p:cBhvr>
                                        <p:cTn id="12" dur="192" decel="100000"/>
                                        <p:tgtEl>
                                          <p:spTgt spid="58370"/>
                                        </p:tgtEl>
                                      </p:cBhvr>
                                      <p:from x="10000" y="10000"/>
                                      <p:to x="200000" y="450000"/>
                                    </p:animScale>
                                    <p:animScale>
                                      <p:cBhvr>
                                        <p:cTn id="13" dur="308" accel="100000" fill="hold">
                                          <p:stCondLst>
                                            <p:cond delay="192"/>
                                          </p:stCondLst>
                                        </p:cTn>
                                        <p:tgtEl>
                                          <p:spTgt spid="58370"/>
                                        </p:tgtEl>
                                      </p:cBhvr>
                                      <p:from x="200000" y="450000"/>
                                      <p:to x="100000" y="100000"/>
                                    </p:animScale>
                                    <p:set>
                                      <p:cBhvr>
                                        <p:cTn id="14" dur="192" fill="hold"/>
                                        <p:tgtEl>
                                          <p:spTgt spid="58370"/>
                                        </p:tgtEl>
                                        <p:attrNameLst>
                                          <p:attrName>ppt_x</p:attrName>
                                        </p:attrNameLst>
                                      </p:cBhvr>
                                      <p:to>
                                        <p:strVal val="(0.5)"/>
                                      </p:to>
                                    </p:set>
                                    <p:anim from="(0.5)" to="(#ppt_x)" calcmode="lin" valueType="num">
                                      <p:cBhvr>
                                        <p:cTn id="15" dur="308" accel="100000" fill="hold">
                                          <p:stCondLst>
                                            <p:cond delay="192"/>
                                          </p:stCondLst>
                                        </p:cTn>
                                        <p:tgtEl>
                                          <p:spTgt spid="58370"/>
                                        </p:tgtEl>
                                        <p:attrNameLst>
                                          <p:attrName>ppt_x</p:attrName>
                                        </p:attrNameLst>
                                      </p:cBhvr>
                                    </p:anim>
                                    <p:set>
                                      <p:cBhvr>
                                        <p:cTn id="16" dur="192" fill="hold"/>
                                        <p:tgtEl>
                                          <p:spTgt spid="58370"/>
                                        </p:tgtEl>
                                        <p:attrNameLst>
                                          <p:attrName>ppt_y</p:attrName>
                                        </p:attrNameLst>
                                      </p:cBhvr>
                                      <p:to>
                                        <p:strVal val="(#ppt_y+0.4)"/>
                                      </p:to>
                                    </p:set>
                                    <p:anim from="(#ppt_y+0.4)" to="(#ppt_y)" calcmode="lin" valueType="num">
                                      <p:cBhvr>
                                        <p:cTn id="17" dur="308" accel="100000" fill="hold">
                                          <p:stCondLst>
                                            <p:cond delay="192"/>
                                          </p:stCondLst>
                                        </p:cTn>
                                        <p:tgtEl>
                                          <p:spTgt spid="58370"/>
                                        </p:tgtEl>
                                        <p:attrNameLst>
                                          <p:attrName>ppt_y</p:attrName>
                                        </p:attrNameLst>
                                      </p:cBhvr>
                                    </p:anim>
                                  </p:childTnLst>
                                </p:cTn>
                              </p:par>
                            </p:childTnLst>
                          </p:cTn>
                        </p:par>
                        <p:par>
                          <p:cTn id="18" fill="hold" nodeType="afterGroup">
                            <p:stCondLst>
                              <p:cond delay="2500"/>
                            </p:stCondLst>
                            <p:childTnLst>
                              <p:par>
                                <p:cTn id="19" presetID="51" presetClass="entr" presetSubtype="0" fill="hold" nodeType="afterEffect">
                                  <p:stCondLst>
                                    <p:cond delay="0"/>
                                  </p:stCondLst>
                                  <p:childTnLst>
                                    <p:set>
                                      <p:cBhvr>
                                        <p:cTn id="20" dur="1" fill="hold">
                                          <p:stCondLst>
                                            <p:cond delay="0"/>
                                          </p:stCondLst>
                                        </p:cTn>
                                        <p:tgtEl>
                                          <p:spTgt spid="58380"/>
                                        </p:tgtEl>
                                        <p:attrNameLst>
                                          <p:attrName>style.visibility</p:attrName>
                                        </p:attrNameLst>
                                      </p:cBhvr>
                                      <p:to>
                                        <p:strVal val="visible"/>
                                      </p:to>
                                    </p:set>
                                    <p:animEffect transition="in" filter="fade">
                                      <p:cBhvr>
                                        <p:cTn id="21" dur="192" decel="100000"/>
                                        <p:tgtEl>
                                          <p:spTgt spid="58380"/>
                                        </p:tgtEl>
                                      </p:cBhvr>
                                    </p:animEffect>
                                    <p:animScale>
                                      <p:cBhvr>
                                        <p:cTn id="22" dur="192" decel="100000"/>
                                        <p:tgtEl>
                                          <p:spTgt spid="58380"/>
                                        </p:tgtEl>
                                      </p:cBhvr>
                                      <p:from x="10000" y="10000"/>
                                      <p:to x="200000" y="450000"/>
                                    </p:animScale>
                                    <p:animScale>
                                      <p:cBhvr>
                                        <p:cTn id="23" dur="308" accel="100000" fill="hold">
                                          <p:stCondLst>
                                            <p:cond delay="192"/>
                                          </p:stCondLst>
                                        </p:cTn>
                                        <p:tgtEl>
                                          <p:spTgt spid="58380"/>
                                        </p:tgtEl>
                                      </p:cBhvr>
                                      <p:from x="200000" y="450000"/>
                                      <p:to x="100000" y="100000"/>
                                    </p:animScale>
                                    <p:set>
                                      <p:cBhvr>
                                        <p:cTn id="24" dur="192" fill="hold"/>
                                        <p:tgtEl>
                                          <p:spTgt spid="58380"/>
                                        </p:tgtEl>
                                        <p:attrNameLst>
                                          <p:attrName>ppt_x</p:attrName>
                                        </p:attrNameLst>
                                      </p:cBhvr>
                                      <p:to>
                                        <p:strVal val="(0.5)"/>
                                      </p:to>
                                    </p:set>
                                    <p:anim from="(0.5)" to="(#ppt_x)" calcmode="lin" valueType="num">
                                      <p:cBhvr>
                                        <p:cTn id="25" dur="308" accel="100000" fill="hold">
                                          <p:stCondLst>
                                            <p:cond delay="192"/>
                                          </p:stCondLst>
                                        </p:cTn>
                                        <p:tgtEl>
                                          <p:spTgt spid="58380"/>
                                        </p:tgtEl>
                                        <p:attrNameLst>
                                          <p:attrName>ppt_x</p:attrName>
                                        </p:attrNameLst>
                                      </p:cBhvr>
                                    </p:anim>
                                    <p:set>
                                      <p:cBhvr>
                                        <p:cTn id="26" dur="192" fill="hold"/>
                                        <p:tgtEl>
                                          <p:spTgt spid="58380"/>
                                        </p:tgtEl>
                                        <p:attrNameLst>
                                          <p:attrName>ppt_y</p:attrName>
                                        </p:attrNameLst>
                                      </p:cBhvr>
                                      <p:to>
                                        <p:strVal val="(#ppt_y+0.4)"/>
                                      </p:to>
                                    </p:set>
                                    <p:anim from="(#ppt_y+0.4)" to="(#ppt_y)" calcmode="lin" valueType="num">
                                      <p:cBhvr>
                                        <p:cTn id="27" dur="308" accel="100000" fill="hold">
                                          <p:stCondLst>
                                            <p:cond delay="192"/>
                                          </p:stCondLst>
                                        </p:cTn>
                                        <p:tgtEl>
                                          <p:spTgt spid="58380"/>
                                        </p:tgtEl>
                                        <p:attrNameLst>
                                          <p:attrName>ppt_y</p:attrName>
                                        </p:attrNameLst>
                                      </p:cBhvr>
                                    </p:anim>
                                  </p:childTnLst>
                                </p:cTn>
                              </p:par>
                            </p:childTnLst>
                          </p:cTn>
                        </p:par>
                        <p:par>
                          <p:cTn id="28" fill="hold" nodeType="afterGroup">
                            <p:stCondLst>
                              <p:cond delay="3000"/>
                            </p:stCondLst>
                            <p:childTnLst>
                              <p:par>
                                <p:cTn id="29" presetID="51" presetClass="entr" presetSubtype="0" fill="hold" nodeType="afterEffect">
                                  <p:stCondLst>
                                    <p:cond delay="0"/>
                                  </p:stCondLst>
                                  <p:childTnLst>
                                    <p:set>
                                      <p:cBhvr>
                                        <p:cTn id="30" dur="1" fill="hold">
                                          <p:stCondLst>
                                            <p:cond delay="0"/>
                                          </p:stCondLst>
                                        </p:cTn>
                                        <p:tgtEl>
                                          <p:spTgt spid="58382"/>
                                        </p:tgtEl>
                                        <p:attrNameLst>
                                          <p:attrName>style.visibility</p:attrName>
                                        </p:attrNameLst>
                                      </p:cBhvr>
                                      <p:to>
                                        <p:strVal val="visible"/>
                                      </p:to>
                                    </p:set>
                                    <p:animEffect transition="in" filter="fade">
                                      <p:cBhvr>
                                        <p:cTn id="31" dur="192" decel="100000"/>
                                        <p:tgtEl>
                                          <p:spTgt spid="58382"/>
                                        </p:tgtEl>
                                      </p:cBhvr>
                                    </p:animEffect>
                                    <p:animScale>
                                      <p:cBhvr>
                                        <p:cTn id="32" dur="192" decel="100000"/>
                                        <p:tgtEl>
                                          <p:spTgt spid="58382"/>
                                        </p:tgtEl>
                                      </p:cBhvr>
                                      <p:from x="10000" y="10000"/>
                                      <p:to x="200000" y="450000"/>
                                    </p:animScale>
                                    <p:animScale>
                                      <p:cBhvr>
                                        <p:cTn id="33" dur="308" accel="100000" fill="hold">
                                          <p:stCondLst>
                                            <p:cond delay="192"/>
                                          </p:stCondLst>
                                        </p:cTn>
                                        <p:tgtEl>
                                          <p:spTgt spid="58382"/>
                                        </p:tgtEl>
                                      </p:cBhvr>
                                      <p:from x="200000" y="450000"/>
                                      <p:to x="100000" y="100000"/>
                                    </p:animScale>
                                    <p:set>
                                      <p:cBhvr>
                                        <p:cTn id="34" dur="192" fill="hold"/>
                                        <p:tgtEl>
                                          <p:spTgt spid="58382"/>
                                        </p:tgtEl>
                                        <p:attrNameLst>
                                          <p:attrName>ppt_x</p:attrName>
                                        </p:attrNameLst>
                                      </p:cBhvr>
                                      <p:to>
                                        <p:strVal val="(0.5)"/>
                                      </p:to>
                                    </p:set>
                                    <p:anim from="(0.5)" to="(#ppt_x)" calcmode="lin" valueType="num">
                                      <p:cBhvr>
                                        <p:cTn id="35" dur="308" accel="100000" fill="hold">
                                          <p:stCondLst>
                                            <p:cond delay="192"/>
                                          </p:stCondLst>
                                        </p:cTn>
                                        <p:tgtEl>
                                          <p:spTgt spid="58382"/>
                                        </p:tgtEl>
                                        <p:attrNameLst>
                                          <p:attrName>ppt_x</p:attrName>
                                        </p:attrNameLst>
                                      </p:cBhvr>
                                    </p:anim>
                                    <p:set>
                                      <p:cBhvr>
                                        <p:cTn id="36" dur="192" fill="hold"/>
                                        <p:tgtEl>
                                          <p:spTgt spid="58382"/>
                                        </p:tgtEl>
                                        <p:attrNameLst>
                                          <p:attrName>ppt_y</p:attrName>
                                        </p:attrNameLst>
                                      </p:cBhvr>
                                      <p:to>
                                        <p:strVal val="(#ppt_y+0.4)"/>
                                      </p:to>
                                    </p:set>
                                    <p:anim from="(#ppt_y+0.4)" to="(#ppt_y)" calcmode="lin" valueType="num">
                                      <p:cBhvr>
                                        <p:cTn id="37" dur="308" accel="100000" fill="hold">
                                          <p:stCondLst>
                                            <p:cond delay="192"/>
                                          </p:stCondLst>
                                        </p:cTn>
                                        <p:tgtEl>
                                          <p:spTgt spid="58382"/>
                                        </p:tgtEl>
                                        <p:attrNameLst>
                                          <p:attrName>ppt_y</p:attrName>
                                        </p:attrNameLst>
                                      </p:cBhvr>
                                    </p:anim>
                                  </p:childTnLst>
                                </p:cTn>
                              </p:par>
                            </p:childTnLst>
                          </p:cTn>
                        </p:par>
                        <p:par>
                          <p:cTn id="38" fill="hold" nodeType="afterGroup">
                            <p:stCondLst>
                              <p:cond delay="3500"/>
                            </p:stCondLst>
                            <p:childTnLst>
                              <p:par>
                                <p:cTn id="39" presetID="51" presetClass="entr" presetSubtype="0" fill="hold" nodeType="afterEffect">
                                  <p:stCondLst>
                                    <p:cond delay="0"/>
                                  </p:stCondLst>
                                  <p:childTnLst>
                                    <p:set>
                                      <p:cBhvr>
                                        <p:cTn id="40" dur="1" fill="hold">
                                          <p:stCondLst>
                                            <p:cond delay="0"/>
                                          </p:stCondLst>
                                        </p:cTn>
                                        <p:tgtEl>
                                          <p:spTgt spid="58384"/>
                                        </p:tgtEl>
                                        <p:attrNameLst>
                                          <p:attrName>style.visibility</p:attrName>
                                        </p:attrNameLst>
                                      </p:cBhvr>
                                      <p:to>
                                        <p:strVal val="visible"/>
                                      </p:to>
                                    </p:set>
                                    <p:animEffect transition="in" filter="fade">
                                      <p:cBhvr>
                                        <p:cTn id="41" dur="192" decel="100000"/>
                                        <p:tgtEl>
                                          <p:spTgt spid="58384"/>
                                        </p:tgtEl>
                                      </p:cBhvr>
                                    </p:animEffect>
                                    <p:animScale>
                                      <p:cBhvr>
                                        <p:cTn id="42" dur="192" decel="100000"/>
                                        <p:tgtEl>
                                          <p:spTgt spid="58384"/>
                                        </p:tgtEl>
                                      </p:cBhvr>
                                      <p:from x="10000" y="10000"/>
                                      <p:to x="200000" y="450000"/>
                                    </p:animScale>
                                    <p:animScale>
                                      <p:cBhvr>
                                        <p:cTn id="43" dur="308" accel="100000" fill="hold">
                                          <p:stCondLst>
                                            <p:cond delay="192"/>
                                          </p:stCondLst>
                                        </p:cTn>
                                        <p:tgtEl>
                                          <p:spTgt spid="58384"/>
                                        </p:tgtEl>
                                      </p:cBhvr>
                                      <p:from x="200000" y="450000"/>
                                      <p:to x="100000" y="100000"/>
                                    </p:animScale>
                                    <p:set>
                                      <p:cBhvr>
                                        <p:cTn id="44" dur="192" fill="hold"/>
                                        <p:tgtEl>
                                          <p:spTgt spid="58384"/>
                                        </p:tgtEl>
                                        <p:attrNameLst>
                                          <p:attrName>ppt_x</p:attrName>
                                        </p:attrNameLst>
                                      </p:cBhvr>
                                      <p:to>
                                        <p:strVal val="(0.5)"/>
                                      </p:to>
                                    </p:set>
                                    <p:anim from="(0.5)" to="(#ppt_x)" calcmode="lin" valueType="num">
                                      <p:cBhvr>
                                        <p:cTn id="45" dur="308" accel="100000" fill="hold">
                                          <p:stCondLst>
                                            <p:cond delay="192"/>
                                          </p:stCondLst>
                                        </p:cTn>
                                        <p:tgtEl>
                                          <p:spTgt spid="58384"/>
                                        </p:tgtEl>
                                        <p:attrNameLst>
                                          <p:attrName>ppt_x</p:attrName>
                                        </p:attrNameLst>
                                      </p:cBhvr>
                                    </p:anim>
                                    <p:set>
                                      <p:cBhvr>
                                        <p:cTn id="46" dur="192" fill="hold"/>
                                        <p:tgtEl>
                                          <p:spTgt spid="58384"/>
                                        </p:tgtEl>
                                        <p:attrNameLst>
                                          <p:attrName>ppt_y</p:attrName>
                                        </p:attrNameLst>
                                      </p:cBhvr>
                                      <p:to>
                                        <p:strVal val="(#ppt_y+0.4)"/>
                                      </p:to>
                                    </p:set>
                                    <p:anim from="(#ppt_y+0.4)" to="(#ppt_y)" calcmode="lin" valueType="num">
                                      <p:cBhvr>
                                        <p:cTn id="47" dur="308" accel="100000" fill="hold">
                                          <p:stCondLst>
                                            <p:cond delay="192"/>
                                          </p:stCondLst>
                                        </p:cTn>
                                        <p:tgtEl>
                                          <p:spTgt spid="58384"/>
                                        </p:tgtEl>
                                        <p:attrNameLst>
                                          <p:attrName>ppt_y</p:attrName>
                                        </p:attrNameLst>
                                      </p:cBhvr>
                                    </p:anim>
                                  </p:childTnLst>
                                </p:cTn>
                              </p:par>
                            </p:childTnLst>
                          </p:cTn>
                        </p:par>
                        <p:par>
                          <p:cTn id="48" fill="hold" nodeType="afterGroup">
                            <p:stCondLst>
                              <p:cond delay="4000"/>
                            </p:stCondLst>
                            <p:childTnLst>
                              <p:par>
                                <p:cTn id="49" presetID="51" presetClass="entr" presetSubtype="0" fill="hold" nodeType="afterEffect">
                                  <p:stCondLst>
                                    <p:cond delay="0"/>
                                  </p:stCondLst>
                                  <p:childTnLst>
                                    <p:set>
                                      <p:cBhvr>
                                        <p:cTn id="50" dur="1" fill="hold">
                                          <p:stCondLst>
                                            <p:cond delay="0"/>
                                          </p:stCondLst>
                                        </p:cTn>
                                        <p:tgtEl>
                                          <p:spTgt spid="58386"/>
                                        </p:tgtEl>
                                        <p:attrNameLst>
                                          <p:attrName>style.visibility</p:attrName>
                                        </p:attrNameLst>
                                      </p:cBhvr>
                                      <p:to>
                                        <p:strVal val="visible"/>
                                      </p:to>
                                    </p:set>
                                    <p:animEffect transition="in" filter="fade">
                                      <p:cBhvr>
                                        <p:cTn id="51" dur="192" decel="100000"/>
                                        <p:tgtEl>
                                          <p:spTgt spid="58386"/>
                                        </p:tgtEl>
                                      </p:cBhvr>
                                    </p:animEffect>
                                    <p:animScale>
                                      <p:cBhvr>
                                        <p:cTn id="52" dur="192" decel="100000"/>
                                        <p:tgtEl>
                                          <p:spTgt spid="58386"/>
                                        </p:tgtEl>
                                      </p:cBhvr>
                                      <p:from x="10000" y="10000"/>
                                      <p:to x="200000" y="450000"/>
                                    </p:animScale>
                                    <p:animScale>
                                      <p:cBhvr>
                                        <p:cTn id="53" dur="308" accel="100000" fill="hold">
                                          <p:stCondLst>
                                            <p:cond delay="192"/>
                                          </p:stCondLst>
                                        </p:cTn>
                                        <p:tgtEl>
                                          <p:spTgt spid="58386"/>
                                        </p:tgtEl>
                                      </p:cBhvr>
                                      <p:from x="200000" y="450000"/>
                                      <p:to x="100000" y="100000"/>
                                    </p:animScale>
                                    <p:set>
                                      <p:cBhvr>
                                        <p:cTn id="54" dur="192" fill="hold"/>
                                        <p:tgtEl>
                                          <p:spTgt spid="58386"/>
                                        </p:tgtEl>
                                        <p:attrNameLst>
                                          <p:attrName>ppt_x</p:attrName>
                                        </p:attrNameLst>
                                      </p:cBhvr>
                                      <p:to>
                                        <p:strVal val="(0.5)"/>
                                      </p:to>
                                    </p:set>
                                    <p:anim from="(0.5)" to="(#ppt_x)" calcmode="lin" valueType="num">
                                      <p:cBhvr>
                                        <p:cTn id="55" dur="308" accel="100000" fill="hold">
                                          <p:stCondLst>
                                            <p:cond delay="192"/>
                                          </p:stCondLst>
                                        </p:cTn>
                                        <p:tgtEl>
                                          <p:spTgt spid="58386"/>
                                        </p:tgtEl>
                                        <p:attrNameLst>
                                          <p:attrName>ppt_x</p:attrName>
                                        </p:attrNameLst>
                                      </p:cBhvr>
                                    </p:anim>
                                    <p:set>
                                      <p:cBhvr>
                                        <p:cTn id="56" dur="192" fill="hold"/>
                                        <p:tgtEl>
                                          <p:spTgt spid="58386"/>
                                        </p:tgtEl>
                                        <p:attrNameLst>
                                          <p:attrName>ppt_y</p:attrName>
                                        </p:attrNameLst>
                                      </p:cBhvr>
                                      <p:to>
                                        <p:strVal val="(#ppt_y+0.4)"/>
                                      </p:to>
                                    </p:set>
                                    <p:anim from="(#ppt_y+0.4)" to="(#ppt_y)" calcmode="lin" valueType="num">
                                      <p:cBhvr>
                                        <p:cTn id="57" dur="308" accel="100000" fill="hold">
                                          <p:stCondLst>
                                            <p:cond delay="192"/>
                                          </p:stCondLst>
                                        </p:cTn>
                                        <p:tgtEl>
                                          <p:spTgt spid="58386"/>
                                        </p:tgtEl>
                                        <p:attrNameLst>
                                          <p:attrName>ppt_y</p:attrName>
                                        </p:attrNameLst>
                                      </p:cBhvr>
                                    </p:anim>
                                  </p:childTnLst>
                                </p:cTn>
                              </p:par>
                            </p:childTnLst>
                          </p:cTn>
                        </p:par>
                        <p:par>
                          <p:cTn id="58" fill="hold" nodeType="afterGroup">
                            <p:stCondLst>
                              <p:cond delay="4500"/>
                            </p:stCondLst>
                            <p:childTnLst>
                              <p:par>
                                <p:cTn id="59" presetID="51" presetClass="entr" presetSubtype="0" fill="hold" nodeType="afterEffect">
                                  <p:stCondLst>
                                    <p:cond delay="0"/>
                                  </p:stCondLst>
                                  <p:childTnLst>
                                    <p:set>
                                      <p:cBhvr>
                                        <p:cTn id="60" dur="1" fill="hold">
                                          <p:stCondLst>
                                            <p:cond delay="0"/>
                                          </p:stCondLst>
                                        </p:cTn>
                                        <p:tgtEl>
                                          <p:spTgt spid="58388"/>
                                        </p:tgtEl>
                                        <p:attrNameLst>
                                          <p:attrName>style.visibility</p:attrName>
                                        </p:attrNameLst>
                                      </p:cBhvr>
                                      <p:to>
                                        <p:strVal val="visible"/>
                                      </p:to>
                                    </p:set>
                                    <p:animEffect transition="in" filter="fade">
                                      <p:cBhvr>
                                        <p:cTn id="61" dur="192" decel="100000"/>
                                        <p:tgtEl>
                                          <p:spTgt spid="58388"/>
                                        </p:tgtEl>
                                      </p:cBhvr>
                                    </p:animEffect>
                                    <p:animScale>
                                      <p:cBhvr>
                                        <p:cTn id="62" dur="192" decel="100000"/>
                                        <p:tgtEl>
                                          <p:spTgt spid="58388"/>
                                        </p:tgtEl>
                                      </p:cBhvr>
                                      <p:from x="10000" y="10000"/>
                                      <p:to x="200000" y="450000"/>
                                    </p:animScale>
                                    <p:animScale>
                                      <p:cBhvr>
                                        <p:cTn id="63" dur="308" accel="100000" fill="hold">
                                          <p:stCondLst>
                                            <p:cond delay="192"/>
                                          </p:stCondLst>
                                        </p:cTn>
                                        <p:tgtEl>
                                          <p:spTgt spid="58388"/>
                                        </p:tgtEl>
                                      </p:cBhvr>
                                      <p:from x="200000" y="450000"/>
                                      <p:to x="100000" y="100000"/>
                                    </p:animScale>
                                    <p:set>
                                      <p:cBhvr>
                                        <p:cTn id="64" dur="192" fill="hold"/>
                                        <p:tgtEl>
                                          <p:spTgt spid="58388"/>
                                        </p:tgtEl>
                                        <p:attrNameLst>
                                          <p:attrName>ppt_x</p:attrName>
                                        </p:attrNameLst>
                                      </p:cBhvr>
                                      <p:to>
                                        <p:strVal val="(0.5)"/>
                                      </p:to>
                                    </p:set>
                                    <p:anim from="(0.5)" to="(#ppt_x)" calcmode="lin" valueType="num">
                                      <p:cBhvr>
                                        <p:cTn id="65" dur="308" accel="100000" fill="hold">
                                          <p:stCondLst>
                                            <p:cond delay="192"/>
                                          </p:stCondLst>
                                        </p:cTn>
                                        <p:tgtEl>
                                          <p:spTgt spid="58388"/>
                                        </p:tgtEl>
                                        <p:attrNameLst>
                                          <p:attrName>ppt_x</p:attrName>
                                        </p:attrNameLst>
                                      </p:cBhvr>
                                    </p:anim>
                                    <p:set>
                                      <p:cBhvr>
                                        <p:cTn id="66" dur="192" fill="hold"/>
                                        <p:tgtEl>
                                          <p:spTgt spid="58388"/>
                                        </p:tgtEl>
                                        <p:attrNameLst>
                                          <p:attrName>ppt_y</p:attrName>
                                        </p:attrNameLst>
                                      </p:cBhvr>
                                      <p:to>
                                        <p:strVal val="(#ppt_y+0.4)"/>
                                      </p:to>
                                    </p:set>
                                    <p:anim from="(#ppt_y+0.4)" to="(#ppt_y)" calcmode="lin" valueType="num">
                                      <p:cBhvr>
                                        <p:cTn id="67" dur="308" accel="100000" fill="hold">
                                          <p:stCondLst>
                                            <p:cond delay="192"/>
                                          </p:stCondLst>
                                        </p:cTn>
                                        <p:tgtEl>
                                          <p:spTgt spid="58388"/>
                                        </p:tgtEl>
                                        <p:attrNameLst>
                                          <p:attrName>ppt_y</p:attrName>
                                        </p:attrNameLst>
                                      </p:cBhvr>
                                    </p:anim>
                                  </p:childTnLst>
                                </p:cTn>
                              </p:par>
                            </p:childTnLst>
                          </p:cTn>
                        </p:par>
                        <p:par>
                          <p:cTn id="68" fill="hold" nodeType="afterGroup">
                            <p:stCondLst>
                              <p:cond delay="5000"/>
                            </p:stCondLst>
                            <p:childTnLst>
                              <p:par>
                                <p:cTn id="69" presetID="51" presetClass="entr" presetSubtype="0" fill="hold" nodeType="afterEffect">
                                  <p:stCondLst>
                                    <p:cond delay="0"/>
                                  </p:stCondLst>
                                  <p:childTnLst>
                                    <p:set>
                                      <p:cBhvr>
                                        <p:cTn id="70" dur="1" fill="hold">
                                          <p:stCondLst>
                                            <p:cond delay="0"/>
                                          </p:stCondLst>
                                        </p:cTn>
                                        <p:tgtEl>
                                          <p:spTgt spid="58390"/>
                                        </p:tgtEl>
                                        <p:attrNameLst>
                                          <p:attrName>style.visibility</p:attrName>
                                        </p:attrNameLst>
                                      </p:cBhvr>
                                      <p:to>
                                        <p:strVal val="visible"/>
                                      </p:to>
                                    </p:set>
                                    <p:animEffect transition="in" filter="fade">
                                      <p:cBhvr>
                                        <p:cTn id="71" dur="192" decel="100000"/>
                                        <p:tgtEl>
                                          <p:spTgt spid="58390"/>
                                        </p:tgtEl>
                                      </p:cBhvr>
                                    </p:animEffect>
                                    <p:animScale>
                                      <p:cBhvr>
                                        <p:cTn id="72" dur="192" decel="100000"/>
                                        <p:tgtEl>
                                          <p:spTgt spid="58390"/>
                                        </p:tgtEl>
                                      </p:cBhvr>
                                      <p:from x="10000" y="10000"/>
                                      <p:to x="200000" y="450000"/>
                                    </p:animScale>
                                    <p:animScale>
                                      <p:cBhvr>
                                        <p:cTn id="73" dur="308" accel="100000" fill="hold">
                                          <p:stCondLst>
                                            <p:cond delay="192"/>
                                          </p:stCondLst>
                                        </p:cTn>
                                        <p:tgtEl>
                                          <p:spTgt spid="58390"/>
                                        </p:tgtEl>
                                      </p:cBhvr>
                                      <p:from x="200000" y="450000"/>
                                      <p:to x="100000" y="100000"/>
                                    </p:animScale>
                                    <p:set>
                                      <p:cBhvr>
                                        <p:cTn id="74" dur="192" fill="hold"/>
                                        <p:tgtEl>
                                          <p:spTgt spid="58390"/>
                                        </p:tgtEl>
                                        <p:attrNameLst>
                                          <p:attrName>ppt_x</p:attrName>
                                        </p:attrNameLst>
                                      </p:cBhvr>
                                      <p:to>
                                        <p:strVal val="(0.5)"/>
                                      </p:to>
                                    </p:set>
                                    <p:anim from="(0.5)" to="(#ppt_x)" calcmode="lin" valueType="num">
                                      <p:cBhvr>
                                        <p:cTn id="75" dur="308" accel="100000" fill="hold">
                                          <p:stCondLst>
                                            <p:cond delay="192"/>
                                          </p:stCondLst>
                                        </p:cTn>
                                        <p:tgtEl>
                                          <p:spTgt spid="58390"/>
                                        </p:tgtEl>
                                        <p:attrNameLst>
                                          <p:attrName>ppt_x</p:attrName>
                                        </p:attrNameLst>
                                      </p:cBhvr>
                                    </p:anim>
                                    <p:set>
                                      <p:cBhvr>
                                        <p:cTn id="76" dur="192" fill="hold"/>
                                        <p:tgtEl>
                                          <p:spTgt spid="58390"/>
                                        </p:tgtEl>
                                        <p:attrNameLst>
                                          <p:attrName>ppt_y</p:attrName>
                                        </p:attrNameLst>
                                      </p:cBhvr>
                                      <p:to>
                                        <p:strVal val="(#ppt_y+0.4)"/>
                                      </p:to>
                                    </p:set>
                                    <p:anim from="(#ppt_y+0.4)" to="(#ppt_y)" calcmode="lin" valueType="num">
                                      <p:cBhvr>
                                        <p:cTn id="77" dur="308" accel="100000" fill="hold">
                                          <p:stCondLst>
                                            <p:cond delay="192"/>
                                          </p:stCondLst>
                                        </p:cTn>
                                        <p:tgtEl>
                                          <p:spTgt spid="58390"/>
                                        </p:tgtEl>
                                        <p:attrNameLst>
                                          <p:attrName>ppt_y</p:attrName>
                                        </p:attrNameLst>
                                      </p:cBhvr>
                                    </p:anim>
                                  </p:childTnLst>
                                </p:cTn>
                              </p:par>
                            </p:childTnLst>
                          </p:cTn>
                        </p:par>
                        <p:par>
                          <p:cTn id="78" fill="hold" nodeType="afterGroup">
                            <p:stCondLst>
                              <p:cond delay="5500"/>
                            </p:stCondLst>
                            <p:childTnLst>
                              <p:par>
                                <p:cTn id="79" presetID="51" presetClass="entr" presetSubtype="0" fill="hold" nodeType="afterEffect">
                                  <p:stCondLst>
                                    <p:cond delay="0"/>
                                  </p:stCondLst>
                                  <p:childTnLst>
                                    <p:set>
                                      <p:cBhvr>
                                        <p:cTn id="80" dur="1" fill="hold">
                                          <p:stCondLst>
                                            <p:cond delay="0"/>
                                          </p:stCondLst>
                                        </p:cTn>
                                        <p:tgtEl>
                                          <p:spTgt spid="58394"/>
                                        </p:tgtEl>
                                        <p:attrNameLst>
                                          <p:attrName>style.visibility</p:attrName>
                                        </p:attrNameLst>
                                      </p:cBhvr>
                                      <p:to>
                                        <p:strVal val="visible"/>
                                      </p:to>
                                    </p:set>
                                    <p:animEffect transition="in" filter="fade">
                                      <p:cBhvr>
                                        <p:cTn id="81" dur="192" decel="100000"/>
                                        <p:tgtEl>
                                          <p:spTgt spid="58394"/>
                                        </p:tgtEl>
                                      </p:cBhvr>
                                    </p:animEffect>
                                    <p:animScale>
                                      <p:cBhvr>
                                        <p:cTn id="82" dur="192" decel="100000"/>
                                        <p:tgtEl>
                                          <p:spTgt spid="58394"/>
                                        </p:tgtEl>
                                      </p:cBhvr>
                                      <p:from x="10000" y="10000"/>
                                      <p:to x="200000" y="450000"/>
                                    </p:animScale>
                                    <p:animScale>
                                      <p:cBhvr>
                                        <p:cTn id="83" dur="308" accel="100000" fill="hold">
                                          <p:stCondLst>
                                            <p:cond delay="192"/>
                                          </p:stCondLst>
                                        </p:cTn>
                                        <p:tgtEl>
                                          <p:spTgt spid="58394"/>
                                        </p:tgtEl>
                                      </p:cBhvr>
                                      <p:from x="200000" y="450000"/>
                                      <p:to x="100000" y="100000"/>
                                    </p:animScale>
                                    <p:set>
                                      <p:cBhvr>
                                        <p:cTn id="84" dur="192" fill="hold"/>
                                        <p:tgtEl>
                                          <p:spTgt spid="58394"/>
                                        </p:tgtEl>
                                        <p:attrNameLst>
                                          <p:attrName>ppt_x</p:attrName>
                                        </p:attrNameLst>
                                      </p:cBhvr>
                                      <p:to>
                                        <p:strVal val="(0.5)"/>
                                      </p:to>
                                    </p:set>
                                    <p:anim from="(0.5)" to="(#ppt_x)" calcmode="lin" valueType="num">
                                      <p:cBhvr>
                                        <p:cTn id="85" dur="308" accel="100000" fill="hold">
                                          <p:stCondLst>
                                            <p:cond delay="192"/>
                                          </p:stCondLst>
                                        </p:cTn>
                                        <p:tgtEl>
                                          <p:spTgt spid="58394"/>
                                        </p:tgtEl>
                                        <p:attrNameLst>
                                          <p:attrName>ppt_x</p:attrName>
                                        </p:attrNameLst>
                                      </p:cBhvr>
                                    </p:anim>
                                    <p:set>
                                      <p:cBhvr>
                                        <p:cTn id="86" dur="192" fill="hold"/>
                                        <p:tgtEl>
                                          <p:spTgt spid="58394"/>
                                        </p:tgtEl>
                                        <p:attrNameLst>
                                          <p:attrName>ppt_y</p:attrName>
                                        </p:attrNameLst>
                                      </p:cBhvr>
                                      <p:to>
                                        <p:strVal val="(#ppt_y+0.4)"/>
                                      </p:to>
                                    </p:set>
                                    <p:anim from="(#ppt_y+0.4)" to="(#ppt_y)" calcmode="lin" valueType="num">
                                      <p:cBhvr>
                                        <p:cTn id="87" dur="308" accel="100000" fill="hold">
                                          <p:stCondLst>
                                            <p:cond delay="192"/>
                                          </p:stCondLst>
                                        </p:cTn>
                                        <p:tgtEl>
                                          <p:spTgt spid="58394"/>
                                        </p:tgtEl>
                                        <p:attrNameLst>
                                          <p:attrName>ppt_y</p:attrName>
                                        </p:attrNameLst>
                                      </p:cBhvr>
                                    </p:anim>
                                  </p:childTnLst>
                                </p:cTn>
                              </p:par>
                            </p:childTnLst>
                          </p:cTn>
                        </p:par>
                        <p:par>
                          <p:cTn id="88" fill="hold" nodeType="afterGroup">
                            <p:stCondLst>
                              <p:cond delay="6000"/>
                            </p:stCondLst>
                            <p:childTnLst>
                              <p:par>
                                <p:cTn id="89" presetID="51" presetClass="entr" presetSubtype="0" fill="hold" nodeType="afterEffect">
                                  <p:stCondLst>
                                    <p:cond delay="0"/>
                                  </p:stCondLst>
                                  <p:childTnLst>
                                    <p:set>
                                      <p:cBhvr>
                                        <p:cTn id="90" dur="1" fill="hold">
                                          <p:stCondLst>
                                            <p:cond delay="0"/>
                                          </p:stCondLst>
                                        </p:cTn>
                                        <p:tgtEl>
                                          <p:spTgt spid="58398"/>
                                        </p:tgtEl>
                                        <p:attrNameLst>
                                          <p:attrName>style.visibility</p:attrName>
                                        </p:attrNameLst>
                                      </p:cBhvr>
                                      <p:to>
                                        <p:strVal val="visible"/>
                                      </p:to>
                                    </p:set>
                                    <p:animEffect transition="in" filter="fade">
                                      <p:cBhvr>
                                        <p:cTn id="91" dur="192" decel="100000"/>
                                        <p:tgtEl>
                                          <p:spTgt spid="58398"/>
                                        </p:tgtEl>
                                      </p:cBhvr>
                                    </p:animEffect>
                                    <p:animScale>
                                      <p:cBhvr>
                                        <p:cTn id="92" dur="192" decel="100000"/>
                                        <p:tgtEl>
                                          <p:spTgt spid="58398"/>
                                        </p:tgtEl>
                                      </p:cBhvr>
                                      <p:from x="10000" y="10000"/>
                                      <p:to x="200000" y="450000"/>
                                    </p:animScale>
                                    <p:animScale>
                                      <p:cBhvr>
                                        <p:cTn id="93" dur="308" accel="100000" fill="hold">
                                          <p:stCondLst>
                                            <p:cond delay="192"/>
                                          </p:stCondLst>
                                        </p:cTn>
                                        <p:tgtEl>
                                          <p:spTgt spid="58398"/>
                                        </p:tgtEl>
                                      </p:cBhvr>
                                      <p:from x="200000" y="450000"/>
                                      <p:to x="100000" y="100000"/>
                                    </p:animScale>
                                    <p:set>
                                      <p:cBhvr>
                                        <p:cTn id="94" dur="192" fill="hold"/>
                                        <p:tgtEl>
                                          <p:spTgt spid="58398"/>
                                        </p:tgtEl>
                                        <p:attrNameLst>
                                          <p:attrName>ppt_x</p:attrName>
                                        </p:attrNameLst>
                                      </p:cBhvr>
                                      <p:to>
                                        <p:strVal val="(0.5)"/>
                                      </p:to>
                                    </p:set>
                                    <p:anim from="(0.5)" to="(#ppt_x)" calcmode="lin" valueType="num">
                                      <p:cBhvr>
                                        <p:cTn id="95" dur="308" accel="100000" fill="hold">
                                          <p:stCondLst>
                                            <p:cond delay="192"/>
                                          </p:stCondLst>
                                        </p:cTn>
                                        <p:tgtEl>
                                          <p:spTgt spid="58398"/>
                                        </p:tgtEl>
                                        <p:attrNameLst>
                                          <p:attrName>ppt_x</p:attrName>
                                        </p:attrNameLst>
                                      </p:cBhvr>
                                    </p:anim>
                                    <p:set>
                                      <p:cBhvr>
                                        <p:cTn id="96" dur="192" fill="hold"/>
                                        <p:tgtEl>
                                          <p:spTgt spid="58398"/>
                                        </p:tgtEl>
                                        <p:attrNameLst>
                                          <p:attrName>ppt_y</p:attrName>
                                        </p:attrNameLst>
                                      </p:cBhvr>
                                      <p:to>
                                        <p:strVal val="(#ppt_y+0.4)"/>
                                      </p:to>
                                    </p:set>
                                    <p:anim from="(#ppt_y+0.4)" to="(#ppt_y)" calcmode="lin" valueType="num">
                                      <p:cBhvr>
                                        <p:cTn id="97" dur="308" accel="100000" fill="hold">
                                          <p:stCondLst>
                                            <p:cond delay="192"/>
                                          </p:stCondLst>
                                        </p:cTn>
                                        <p:tgtEl>
                                          <p:spTgt spid="58398"/>
                                        </p:tgtEl>
                                        <p:attrNameLst>
                                          <p:attrName>ppt_y</p:attrName>
                                        </p:attrNameLst>
                                      </p:cBhvr>
                                    </p:anim>
                                  </p:childTnLst>
                                </p:cTn>
                              </p:par>
                            </p:childTnLst>
                          </p:cTn>
                        </p:par>
                        <p:par>
                          <p:cTn id="98" fill="hold" nodeType="afterGroup">
                            <p:stCondLst>
                              <p:cond delay="6500"/>
                            </p:stCondLst>
                            <p:childTnLst>
                              <p:par>
                                <p:cTn id="99" presetID="51" presetClass="entr" presetSubtype="0" fill="hold" nodeType="afterEffect">
                                  <p:stCondLst>
                                    <p:cond delay="0"/>
                                  </p:stCondLst>
                                  <p:childTnLst>
                                    <p:set>
                                      <p:cBhvr>
                                        <p:cTn id="100" dur="1" fill="hold">
                                          <p:stCondLst>
                                            <p:cond delay="0"/>
                                          </p:stCondLst>
                                        </p:cTn>
                                        <p:tgtEl>
                                          <p:spTgt spid="58400"/>
                                        </p:tgtEl>
                                        <p:attrNameLst>
                                          <p:attrName>style.visibility</p:attrName>
                                        </p:attrNameLst>
                                      </p:cBhvr>
                                      <p:to>
                                        <p:strVal val="visible"/>
                                      </p:to>
                                    </p:set>
                                    <p:animEffect transition="in" filter="fade">
                                      <p:cBhvr>
                                        <p:cTn id="101" dur="192" decel="100000"/>
                                        <p:tgtEl>
                                          <p:spTgt spid="58400"/>
                                        </p:tgtEl>
                                      </p:cBhvr>
                                    </p:animEffect>
                                    <p:animScale>
                                      <p:cBhvr>
                                        <p:cTn id="102" dur="192" decel="100000"/>
                                        <p:tgtEl>
                                          <p:spTgt spid="58400"/>
                                        </p:tgtEl>
                                      </p:cBhvr>
                                      <p:from x="10000" y="10000"/>
                                      <p:to x="200000" y="450000"/>
                                    </p:animScale>
                                    <p:animScale>
                                      <p:cBhvr>
                                        <p:cTn id="103" dur="308" accel="100000" fill="hold">
                                          <p:stCondLst>
                                            <p:cond delay="192"/>
                                          </p:stCondLst>
                                        </p:cTn>
                                        <p:tgtEl>
                                          <p:spTgt spid="58400"/>
                                        </p:tgtEl>
                                      </p:cBhvr>
                                      <p:from x="200000" y="450000"/>
                                      <p:to x="100000" y="100000"/>
                                    </p:animScale>
                                    <p:set>
                                      <p:cBhvr>
                                        <p:cTn id="104" dur="192" fill="hold"/>
                                        <p:tgtEl>
                                          <p:spTgt spid="58400"/>
                                        </p:tgtEl>
                                        <p:attrNameLst>
                                          <p:attrName>ppt_x</p:attrName>
                                        </p:attrNameLst>
                                      </p:cBhvr>
                                      <p:to>
                                        <p:strVal val="(0.5)"/>
                                      </p:to>
                                    </p:set>
                                    <p:anim from="(0.5)" to="(#ppt_x)" calcmode="lin" valueType="num">
                                      <p:cBhvr>
                                        <p:cTn id="105" dur="308" accel="100000" fill="hold">
                                          <p:stCondLst>
                                            <p:cond delay="192"/>
                                          </p:stCondLst>
                                        </p:cTn>
                                        <p:tgtEl>
                                          <p:spTgt spid="58400"/>
                                        </p:tgtEl>
                                        <p:attrNameLst>
                                          <p:attrName>ppt_x</p:attrName>
                                        </p:attrNameLst>
                                      </p:cBhvr>
                                    </p:anim>
                                    <p:set>
                                      <p:cBhvr>
                                        <p:cTn id="106" dur="192" fill="hold"/>
                                        <p:tgtEl>
                                          <p:spTgt spid="58400"/>
                                        </p:tgtEl>
                                        <p:attrNameLst>
                                          <p:attrName>ppt_y</p:attrName>
                                        </p:attrNameLst>
                                      </p:cBhvr>
                                      <p:to>
                                        <p:strVal val="(#ppt_y+0.4)"/>
                                      </p:to>
                                    </p:set>
                                    <p:anim from="(#ppt_y+0.4)" to="(#ppt_y)" calcmode="lin" valueType="num">
                                      <p:cBhvr>
                                        <p:cTn id="107" dur="308" accel="100000" fill="hold">
                                          <p:stCondLst>
                                            <p:cond delay="192"/>
                                          </p:stCondLst>
                                        </p:cTn>
                                        <p:tgtEl>
                                          <p:spTgt spid="58400"/>
                                        </p:tgtEl>
                                        <p:attrNameLst>
                                          <p:attrName>ppt_y</p:attrName>
                                        </p:attrNameLst>
                                      </p:cBhvr>
                                    </p:anim>
                                  </p:childTnLst>
                                </p:cTn>
                              </p:par>
                            </p:childTnLst>
                          </p:cTn>
                        </p:par>
                        <p:par>
                          <p:cTn id="108" fill="hold" nodeType="afterGroup">
                            <p:stCondLst>
                              <p:cond delay="7000"/>
                            </p:stCondLst>
                            <p:childTnLst>
                              <p:par>
                                <p:cTn id="109" presetID="51" presetClass="entr" presetSubtype="0" fill="hold" nodeType="afterEffect">
                                  <p:stCondLst>
                                    <p:cond delay="0"/>
                                  </p:stCondLst>
                                  <p:childTnLst>
                                    <p:set>
                                      <p:cBhvr>
                                        <p:cTn id="110" dur="1" fill="hold">
                                          <p:stCondLst>
                                            <p:cond delay="0"/>
                                          </p:stCondLst>
                                        </p:cTn>
                                        <p:tgtEl>
                                          <p:spTgt spid="58402"/>
                                        </p:tgtEl>
                                        <p:attrNameLst>
                                          <p:attrName>style.visibility</p:attrName>
                                        </p:attrNameLst>
                                      </p:cBhvr>
                                      <p:to>
                                        <p:strVal val="visible"/>
                                      </p:to>
                                    </p:set>
                                    <p:animEffect transition="in" filter="fade">
                                      <p:cBhvr>
                                        <p:cTn id="111" dur="192" decel="100000"/>
                                        <p:tgtEl>
                                          <p:spTgt spid="58402"/>
                                        </p:tgtEl>
                                      </p:cBhvr>
                                    </p:animEffect>
                                    <p:animScale>
                                      <p:cBhvr>
                                        <p:cTn id="112" dur="192" decel="100000"/>
                                        <p:tgtEl>
                                          <p:spTgt spid="58402"/>
                                        </p:tgtEl>
                                      </p:cBhvr>
                                      <p:from x="10000" y="10000"/>
                                      <p:to x="200000" y="450000"/>
                                    </p:animScale>
                                    <p:animScale>
                                      <p:cBhvr>
                                        <p:cTn id="113" dur="308" accel="100000" fill="hold">
                                          <p:stCondLst>
                                            <p:cond delay="192"/>
                                          </p:stCondLst>
                                        </p:cTn>
                                        <p:tgtEl>
                                          <p:spTgt spid="58402"/>
                                        </p:tgtEl>
                                      </p:cBhvr>
                                      <p:from x="200000" y="450000"/>
                                      <p:to x="100000" y="100000"/>
                                    </p:animScale>
                                    <p:set>
                                      <p:cBhvr>
                                        <p:cTn id="114" dur="192" fill="hold"/>
                                        <p:tgtEl>
                                          <p:spTgt spid="58402"/>
                                        </p:tgtEl>
                                        <p:attrNameLst>
                                          <p:attrName>ppt_x</p:attrName>
                                        </p:attrNameLst>
                                      </p:cBhvr>
                                      <p:to>
                                        <p:strVal val="(0.5)"/>
                                      </p:to>
                                    </p:set>
                                    <p:anim from="(0.5)" to="(#ppt_x)" calcmode="lin" valueType="num">
                                      <p:cBhvr>
                                        <p:cTn id="115" dur="308" accel="100000" fill="hold">
                                          <p:stCondLst>
                                            <p:cond delay="192"/>
                                          </p:stCondLst>
                                        </p:cTn>
                                        <p:tgtEl>
                                          <p:spTgt spid="58402"/>
                                        </p:tgtEl>
                                        <p:attrNameLst>
                                          <p:attrName>ppt_x</p:attrName>
                                        </p:attrNameLst>
                                      </p:cBhvr>
                                    </p:anim>
                                    <p:set>
                                      <p:cBhvr>
                                        <p:cTn id="116" dur="192" fill="hold"/>
                                        <p:tgtEl>
                                          <p:spTgt spid="58402"/>
                                        </p:tgtEl>
                                        <p:attrNameLst>
                                          <p:attrName>ppt_y</p:attrName>
                                        </p:attrNameLst>
                                      </p:cBhvr>
                                      <p:to>
                                        <p:strVal val="(#ppt_y+0.4)"/>
                                      </p:to>
                                    </p:set>
                                    <p:anim from="(#ppt_y+0.4)" to="(#ppt_y)" calcmode="lin" valueType="num">
                                      <p:cBhvr>
                                        <p:cTn id="117" dur="308" accel="100000" fill="hold">
                                          <p:stCondLst>
                                            <p:cond delay="192"/>
                                          </p:stCondLst>
                                        </p:cTn>
                                        <p:tgtEl>
                                          <p:spTgt spid="58402"/>
                                        </p:tgtEl>
                                        <p:attrNameLst>
                                          <p:attrName>ppt_y</p:attrName>
                                        </p:attrNameLst>
                                      </p:cBhvr>
                                    </p:anim>
                                  </p:childTnLst>
                                </p:cTn>
                              </p:par>
                            </p:childTnLst>
                          </p:cTn>
                        </p:par>
                        <p:par>
                          <p:cTn id="118" fill="hold" nodeType="afterGroup">
                            <p:stCondLst>
                              <p:cond delay="7500"/>
                            </p:stCondLst>
                            <p:childTnLst>
                              <p:par>
                                <p:cTn id="119" presetID="51" presetClass="entr" presetSubtype="0" fill="hold" nodeType="afterEffect">
                                  <p:stCondLst>
                                    <p:cond delay="0"/>
                                  </p:stCondLst>
                                  <p:childTnLst>
                                    <p:set>
                                      <p:cBhvr>
                                        <p:cTn id="120" dur="1" fill="hold">
                                          <p:stCondLst>
                                            <p:cond delay="0"/>
                                          </p:stCondLst>
                                        </p:cTn>
                                        <p:tgtEl>
                                          <p:spTgt spid="58404"/>
                                        </p:tgtEl>
                                        <p:attrNameLst>
                                          <p:attrName>style.visibility</p:attrName>
                                        </p:attrNameLst>
                                      </p:cBhvr>
                                      <p:to>
                                        <p:strVal val="visible"/>
                                      </p:to>
                                    </p:set>
                                    <p:animEffect transition="in" filter="fade">
                                      <p:cBhvr>
                                        <p:cTn id="121" dur="192" decel="100000"/>
                                        <p:tgtEl>
                                          <p:spTgt spid="58404"/>
                                        </p:tgtEl>
                                      </p:cBhvr>
                                    </p:animEffect>
                                    <p:animScale>
                                      <p:cBhvr>
                                        <p:cTn id="122" dur="192" decel="100000"/>
                                        <p:tgtEl>
                                          <p:spTgt spid="58404"/>
                                        </p:tgtEl>
                                      </p:cBhvr>
                                      <p:from x="10000" y="10000"/>
                                      <p:to x="200000" y="450000"/>
                                    </p:animScale>
                                    <p:animScale>
                                      <p:cBhvr>
                                        <p:cTn id="123" dur="308" accel="100000" fill="hold">
                                          <p:stCondLst>
                                            <p:cond delay="192"/>
                                          </p:stCondLst>
                                        </p:cTn>
                                        <p:tgtEl>
                                          <p:spTgt spid="58404"/>
                                        </p:tgtEl>
                                      </p:cBhvr>
                                      <p:from x="200000" y="450000"/>
                                      <p:to x="100000" y="100000"/>
                                    </p:animScale>
                                    <p:set>
                                      <p:cBhvr>
                                        <p:cTn id="124" dur="192" fill="hold"/>
                                        <p:tgtEl>
                                          <p:spTgt spid="58404"/>
                                        </p:tgtEl>
                                        <p:attrNameLst>
                                          <p:attrName>ppt_x</p:attrName>
                                        </p:attrNameLst>
                                      </p:cBhvr>
                                      <p:to>
                                        <p:strVal val="(0.5)"/>
                                      </p:to>
                                    </p:set>
                                    <p:anim from="(0.5)" to="(#ppt_x)" calcmode="lin" valueType="num">
                                      <p:cBhvr>
                                        <p:cTn id="125" dur="308" accel="100000" fill="hold">
                                          <p:stCondLst>
                                            <p:cond delay="192"/>
                                          </p:stCondLst>
                                        </p:cTn>
                                        <p:tgtEl>
                                          <p:spTgt spid="58404"/>
                                        </p:tgtEl>
                                        <p:attrNameLst>
                                          <p:attrName>ppt_x</p:attrName>
                                        </p:attrNameLst>
                                      </p:cBhvr>
                                    </p:anim>
                                    <p:set>
                                      <p:cBhvr>
                                        <p:cTn id="126" dur="192" fill="hold"/>
                                        <p:tgtEl>
                                          <p:spTgt spid="58404"/>
                                        </p:tgtEl>
                                        <p:attrNameLst>
                                          <p:attrName>ppt_y</p:attrName>
                                        </p:attrNameLst>
                                      </p:cBhvr>
                                      <p:to>
                                        <p:strVal val="(#ppt_y+0.4)"/>
                                      </p:to>
                                    </p:set>
                                    <p:anim from="(#ppt_y+0.4)" to="(#ppt_y)" calcmode="lin" valueType="num">
                                      <p:cBhvr>
                                        <p:cTn id="127" dur="308" accel="100000" fill="hold">
                                          <p:stCondLst>
                                            <p:cond delay="192"/>
                                          </p:stCondLst>
                                        </p:cTn>
                                        <p:tgtEl>
                                          <p:spTgt spid="58404"/>
                                        </p:tgtEl>
                                        <p:attrNameLst>
                                          <p:attrName>ppt_y</p:attrName>
                                        </p:attrNameLst>
                                      </p:cBhvr>
                                    </p:anim>
                                  </p:childTnLst>
                                </p:cTn>
                              </p:par>
                            </p:childTnLst>
                          </p:cTn>
                        </p:par>
                        <p:par>
                          <p:cTn id="128" fill="hold" nodeType="afterGroup">
                            <p:stCondLst>
                              <p:cond delay="8000"/>
                            </p:stCondLst>
                            <p:childTnLst>
                              <p:par>
                                <p:cTn id="129" presetID="51" presetClass="entr" presetSubtype="0" fill="hold" nodeType="afterEffect">
                                  <p:stCondLst>
                                    <p:cond delay="0"/>
                                  </p:stCondLst>
                                  <p:childTnLst>
                                    <p:set>
                                      <p:cBhvr>
                                        <p:cTn id="130" dur="1" fill="hold">
                                          <p:stCondLst>
                                            <p:cond delay="0"/>
                                          </p:stCondLst>
                                        </p:cTn>
                                        <p:tgtEl>
                                          <p:spTgt spid="58406"/>
                                        </p:tgtEl>
                                        <p:attrNameLst>
                                          <p:attrName>style.visibility</p:attrName>
                                        </p:attrNameLst>
                                      </p:cBhvr>
                                      <p:to>
                                        <p:strVal val="visible"/>
                                      </p:to>
                                    </p:set>
                                    <p:animEffect transition="in" filter="fade">
                                      <p:cBhvr>
                                        <p:cTn id="131" dur="192" decel="100000"/>
                                        <p:tgtEl>
                                          <p:spTgt spid="58406"/>
                                        </p:tgtEl>
                                      </p:cBhvr>
                                    </p:animEffect>
                                    <p:animScale>
                                      <p:cBhvr>
                                        <p:cTn id="132" dur="192" decel="100000"/>
                                        <p:tgtEl>
                                          <p:spTgt spid="58406"/>
                                        </p:tgtEl>
                                      </p:cBhvr>
                                      <p:from x="10000" y="10000"/>
                                      <p:to x="200000" y="450000"/>
                                    </p:animScale>
                                    <p:animScale>
                                      <p:cBhvr>
                                        <p:cTn id="133" dur="308" accel="100000" fill="hold">
                                          <p:stCondLst>
                                            <p:cond delay="192"/>
                                          </p:stCondLst>
                                        </p:cTn>
                                        <p:tgtEl>
                                          <p:spTgt spid="58406"/>
                                        </p:tgtEl>
                                      </p:cBhvr>
                                      <p:from x="200000" y="450000"/>
                                      <p:to x="100000" y="100000"/>
                                    </p:animScale>
                                    <p:set>
                                      <p:cBhvr>
                                        <p:cTn id="134" dur="192" fill="hold"/>
                                        <p:tgtEl>
                                          <p:spTgt spid="58406"/>
                                        </p:tgtEl>
                                        <p:attrNameLst>
                                          <p:attrName>ppt_x</p:attrName>
                                        </p:attrNameLst>
                                      </p:cBhvr>
                                      <p:to>
                                        <p:strVal val="(0.5)"/>
                                      </p:to>
                                    </p:set>
                                    <p:anim from="(0.5)" to="(#ppt_x)" calcmode="lin" valueType="num">
                                      <p:cBhvr>
                                        <p:cTn id="135" dur="308" accel="100000" fill="hold">
                                          <p:stCondLst>
                                            <p:cond delay="192"/>
                                          </p:stCondLst>
                                        </p:cTn>
                                        <p:tgtEl>
                                          <p:spTgt spid="58406"/>
                                        </p:tgtEl>
                                        <p:attrNameLst>
                                          <p:attrName>ppt_x</p:attrName>
                                        </p:attrNameLst>
                                      </p:cBhvr>
                                    </p:anim>
                                    <p:set>
                                      <p:cBhvr>
                                        <p:cTn id="136" dur="192" fill="hold"/>
                                        <p:tgtEl>
                                          <p:spTgt spid="58406"/>
                                        </p:tgtEl>
                                        <p:attrNameLst>
                                          <p:attrName>ppt_y</p:attrName>
                                        </p:attrNameLst>
                                      </p:cBhvr>
                                      <p:to>
                                        <p:strVal val="(#ppt_y+0.4)"/>
                                      </p:to>
                                    </p:set>
                                    <p:anim from="(#ppt_y+0.4)" to="(#ppt_y)" calcmode="lin" valueType="num">
                                      <p:cBhvr>
                                        <p:cTn id="137" dur="308" accel="100000" fill="hold">
                                          <p:stCondLst>
                                            <p:cond delay="192"/>
                                          </p:stCondLst>
                                        </p:cTn>
                                        <p:tgtEl>
                                          <p:spTgt spid="58406"/>
                                        </p:tgtEl>
                                        <p:attrNameLst>
                                          <p:attrName>ppt_y</p:attrName>
                                        </p:attrNameLst>
                                      </p:cBhvr>
                                    </p:anim>
                                  </p:childTnLst>
                                </p:cTn>
                              </p:par>
                            </p:childTnLst>
                          </p:cTn>
                        </p:par>
                        <p:par>
                          <p:cTn id="138" fill="hold" nodeType="afterGroup">
                            <p:stCondLst>
                              <p:cond delay="8500"/>
                            </p:stCondLst>
                            <p:childTnLst>
                              <p:par>
                                <p:cTn id="139" presetID="51" presetClass="entr" presetSubtype="0" fill="hold" nodeType="afterEffect">
                                  <p:stCondLst>
                                    <p:cond delay="0"/>
                                  </p:stCondLst>
                                  <p:childTnLst>
                                    <p:set>
                                      <p:cBhvr>
                                        <p:cTn id="140" dur="1" fill="hold">
                                          <p:stCondLst>
                                            <p:cond delay="0"/>
                                          </p:stCondLst>
                                        </p:cTn>
                                        <p:tgtEl>
                                          <p:spTgt spid="58408"/>
                                        </p:tgtEl>
                                        <p:attrNameLst>
                                          <p:attrName>style.visibility</p:attrName>
                                        </p:attrNameLst>
                                      </p:cBhvr>
                                      <p:to>
                                        <p:strVal val="visible"/>
                                      </p:to>
                                    </p:set>
                                    <p:animEffect transition="in" filter="fade">
                                      <p:cBhvr>
                                        <p:cTn id="141" dur="192" decel="100000"/>
                                        <p:tgtEl>
                                          <p:spTgt spid="58408"/>
                                        </p:tgtEl>
                                      </p:cBhvr>
                                    </p:animEffect>
                                    <p:animScale>
                                      <p:cBhvr>
                                        <p:cTn id="142" dur="192" decel="100000"/>
                                        <p:tgtEl>
                                          <p:spTgt spid="58408"/>
                                        </p:tgtEl>
                                      </p:cBhvr>
                                      <p:from x="10000" y="10000"/>
                                      <p:to x="200000" y="450000"/>
                                    </p:animScale>
                                    <p:animScale>
                                      <p:cBhvr>
                                        <p:cTn id="143" dur="308" accel="100000" fill="hold">
                                          <p:stCondLst>
                                            <p:cond delay="192"/>
                                          </p:stCondLst>
                                        </p:cTn>
                                        <p:tgtEl>
                                          <p:spTgt spid="58408"/>
                                        </p:tgtEl>
                                      </p:cBhvr>
                                      <p:from x="200000" y="450000"/>
                                      <p:to x="100000" y="100000"/>
                                    </p:animScale>
                                    <p:set>
                                      <p:cBhvr>
                                        <p:cTn id="144" dur="192" fill="hold"/>
                                        <p:tgtEl>
                                          <p:spTgt spid="58408"/>
                                        </p:tgtEl>
                                        <p:attrNameLst>
                                          <p:attrName>ppt_x</p:attrName>
                                        </p:attrNameLst>
                                      </p:cBhvr>
                                      <p:to>
                                        <p:strVal val="(0.5)"/>
                                      </p:to>
                                    </p:set>
                                    <p:anim from="(0.5)" to="(#ppt_x)" calcmode="lin" valueType="num">
                                      <p:cBhvr>
                                        <p:cTn id="145" dur="308" accel="100000" fill="hold">
                                          <p:stCondLst>
                                            <p:cond delay="192"/>
                                          </p:stCondLst>
                                        </p:cTn>
                                        <p:tgtEl>
                                          <p:spTgt spid="58408"/>
                                        </p:tgtEl>
                                        <p:attrNameLst>
                                          <p:attrName>ppt_x</p:attrName>
                                        </p:attrNameLst>
                                      </p:cBhvr>
                                    </p:anim>
                                    <p:set>
                                      <p:cBhvr>
                                        <p:cTn id="146" dur="192" fill="hold"/>
                                        <p:tgtEl>
                                          <p:spTgt spid="58408"/>
                                        </p:tgtEl>
                                        <p:attrNameLst>
                                          <p:attrName>ppt_y</p:attrName>
                                        </p:attrNameLst>
                                      </p:cBhvr>
                                      <p:to>
                                        <p:strVal val="(#ppt_y+0.4)"/>
                                      </p:to>
                                    </p:set>
                                    <p:anim from="(#ppt_y+0.4)" to="(#ppt_y)" calcmode="lin" valueType="num">
                                      <p:cBhvr>
                                        <p:cTn id="147" dur="308" accel="100000" fill="hold">
                                          <p:stCondLst>
                                            <p:cond delay="192"/>
                                          </p:stCondLst>
                                        </p:cTn>
                                        <p:tgtEl>
                                          <p:spTgt spid="58408"/>
                                        </p:tgtEl>
                                        <p:attrNameLst>
                                          <p:attrName>ppt_y</p:attrName>
                                        </p:attrNameLst>
                                      </p:cBhvr>
                                    </p:anim>
                                  </p:childTnLst>
                                </p:cTn>
                              </p:par>
                            </p:childTnLst>
                          </p:cTn>
                        </p:par>
                        <p:par>
                          <p:cTn id="148" fill="hold" nodeType="afterGroup">
                            <p:stCondLst>
                              <p:cond delay="9000"/>
                            </p:stCondLst>
                            <p:childTnLst>
                              <p:par>
                                <p:cTn id="149" presetID="51" presetClass="entr" presetSubtype="0" fill="hold" nodeType="afterEffect">
                                  <p:stCondLst>
                                    <p:cond delay="0"/>
                                  </p:stCondLst>
                                  <p:childTnLst>
                                    <p:set>
                                      <p:cBhvr>
                                        <p:cTn id="150" dur="1" fill="hold">
                                          <p:stCondLst>
                                            <p:cond delay="0"/>
                                          </p:stCondLst>
                                        </p:cTn>
                                        <p:tgtEl>
                                          <p:spTgt spid="58410"/>
                                        </p:tgtEl>
                                        <p:attrNameLst>
                                          <p:attrName>style.visibility</p:attrName>
                                        </p:attrNameLst>
                                      </p:cBhvr>
                                      <p:to>
                                        <p:strVal val="visible"/>
                                      </p:to>
                                    </p:set>
                                    <p:animEffect transition="in" filter="fade">
                                      <p:cBhvr>
                                        <p:cTn id="151" dur="192" decel="100000"/>
                                        <p:tgtEl>
                                          <p:spTgt spid="58410"/>
                                        </p:tgtEl>
                                      </p:cBhvr>
                                    </p:animEffect>
                                    <p:animScale>
                                      <p:cBhvr>
                                        <p:cTn id="152" dur="192" decel="100000"/>
                                        <p:tgtEl>
                                          <p:spTgt spid="58410"/>
                                        </p:tgtEl>
                                      </p:cBhvr>
                                      <p:from x="10000" y="10000"/>
                                      <p:to x="200000" y="450000"/>
                                    </p:animScale>
                                    <p:animScale>
                                      <p:cBhvr>
                                        <p:cTn id="153" dur="308" accel="100000" fill="hold">
                                          <p:stCondLst>
                                            <p:cond delay="192"/>
                                          </p:stCondLst>
                                        </p:cTn>
                                        <p:tgtEl>
                                          <p:spTgt spid="58410"/>
                                        </p:tgtEl>
                                      </p:cBhvr>
                                      <p:from x="200000" y="450000"/>
                                      <p:to x="100000" y="100000"/>
                                    </p:animScale>
                                    <p:set>
                                      <p:cBhvr>
                                        <p:cTn id="154" dur="192" fill="hold"/>
                                        <p:tgtEl>
                                          <p:spTgt spid="58410"/>
                                        </p:tgtEl>
                                        <p:attrNameLst>
                                          <p:attrName>ppt_x</p:attrName>
                                        </p:attrNameLst>
                                      </p:cBhvr>
                                      <p:to>
                                        <p:strVal val="(0.5)"/>
                                      </p:to>
                                    </p:set>
                                    <p:anim from="(0.5)" to="(#ppt_x)" calcmode="lin" valueType="num">
                                      <p:cBhvr>
                                        <p:cTn id="155" dur="308" accel="100000" fill="hold">
                                          <p:stCondLst>
                                            <p:cond delay="192"/>
                                          </p:stCondLst>
                                        </p:cTn>
                                        <p:tgtEl>
                                          <p:spTgt spid="58410"/>
                                        </p:tgtEl>
                                        <p:attrNameLst>
                                          <p:attrName>ppt_x</p:attrName>
                                        </p:attrNameLst>
                                      </p:cBhvr>
                                    </p:anim>
                                    <p:set>
                                      <p:cBhvr>
                                        <p:cTn id="156" dur="192" fill="hold"/>
                                        <p:tgtEl>
                                          <p:spTgt spid="58410"/>
                                        </p:tgtEl>
                                        <p:attrNameLst>
                                          <p:attrName>ppt_y</p:attrName>
                                        </p:attrNameLst>
                                      </p:cBhvr>
                                      <p:to>
                                        <p:strVal val="(#ppt_y+0.4)"/>
                                      </p:to>
                                    </p:set>
                                    <p:anim from="(#ppt_y+0.4)" to="(#ppt_y)" calcmode="lin" valueType="num">
                                      <p:cBhvr>
                                        <p:cTn id="157" dur="308" accel="100000" fill="hold">
                                          <p:stCondLst>
                                            <p:cond delay="192"/>
                                          </p:stCondLst>
                                        </p:cTn>
                                        <p:tgtEl>
                                          <p:spTgt spid="58410"/>
                                        </p:tgtEl>
                                        <p:attrNameLst>
                                          <p:attrName>ppt_y</p:attrName>
                                        </p:attrNameLst>
                                      </p:cBhvr>
                                    </p:anim>
                                  </p:childTnLst>
                                </p:cTn>
                              </p:par>
                            </p:childTnLst>
                          </p:cTn>
                        </p:par>
                        <p:par>
                          <p:cTn id="158" fill="hold" nodeType="afterGroup">
                            <p:stCondLst>
                              <p:cond delay="9500"/>
                            </p:stCondLst>
                            <p:childTnLst>
                              <p:par>
                                <p:cTn id="159" presetID="51" presetClass="entr" presetSubtype="0" fill="hold" nodeType="afterEffect">
                                  <p:stCondLst>
                                    <p:cond delay="0"/>
                                  </p:stCondLst>
                                  <p:childTnLst>
                                    <p:set>
                                      <p:cBhvr>
                                        <p:cTn id="160" dur="1" fill="hold">
                                          <p:stCondLst>
                                            <p:cond delay="0"/>
                                          </p:stCondLst>
                                        </p:cTn>
                                        <p:tgtEl>
                                          <p:spTgt spid="58412"/>
                                        </p:tgtEl>
                                        <p:attrNameLst>
                                          <p:attrName>style.visibility</p:attrName>
                                        </p:attrNameLst>
                                      </p:cBhvr>
                                      <p:to>
                                        <p:strVal val="visible"/>
                                      </p:to>
                                    </p:set>
                                    <p:animEffect transition="in" filter="fade">
                                      <p:cBhvr>
                                        <p:cTn id="161" dur="192" decel="100000"/>
                                        <p:tgtEl>
                                          <p:spTgt spid="58412"/>
                                        </p:tgtEl>
                                      </p:cBhvr>
                                    </p:animEffect>
                                    <p:animScale>
                                      <p:cBhvr>
                                        <p:cTn id="162" dur="192" decel="100000"/>
                                        <p:tgtEl>
                                          <p:spTgt spid="58412"/>
                                        </p:tgtEl>
                                      </p:cBhvr>
                                      <p:from x="10000" y="10000"/>
                                      <p:to x="200000" y="450000"/>
                                    </p:animScale>
                                    <p:animScale>
                                      <p:cBhvr>
                                        <p:cTn id="163" dur="308" accel="100000" fill="hold">
                                          <p:stCondLst>
                                            <p:cond delay="192"/>
                                          </p:stCondLst>
                                        </p:cTn>
                                        <p:tgtEl>
                                          <p:spTgt spid="58412"/>
                                        </p:tgtEl>
                                      </p:cBhvr>
                                      <p:from x="200000" y="450000"/>
                                      <p:to x="100000" y="100000"/>
                                    </p:animScale>
                                    <p:set>
                                      <p:cBhvr>
                                        <p:cTn id="164" dur="192" fill="hold"/>
                                        <p:tgtEl>
                                          <p:spTgt spid="58412"/>
                                        </p:tgtEl>
                                        <p:attrNameLst>
                                          <p:attrName>ppt_x</p:attrName>
                                        </p:attrNameLst>
                                      </p:cBhvr>
                                      <p:to>
                                        <p:strVal val="(0.5)"/>
                                      </p:to>
                                    </p:set>
                                    <p:anim from="(0.5)" to="(#ppt_x)" calcmode="lin" valueType="num">
                                      <p:cBhvr>
                                        <p:cTn id="165" dur="308" accel="100000" fill="hold">
                                          <p:stCondLst>
                                            <p:cond delay="192"/>
                                          </p:stCondLst>
                                        </p:cTn>
                                        <p:tgtEl>
                                          <p:spTgt spid="58412"/>
                                        </p:tgtEl>
                                        <p:attrNameLst>
                                          <p:attrName>ppt_x</p:attrName>
                                        </p:attrNameLst>
                                      </p:cBhvr>
                                    </p:anim>
                                    <p:set>
                                      <p:cBhvr>
                                        <p:cTn id="166" dur="192" fill="hold"/>
                                        <p:tgtEl>
                                          <p:spTgt spid="58412"/>
                                        </p:tgtEl>
                                        <p:attrNameLst>
                                          <p:attrName>ppt_y</p:attrName>
                                        </p:attrNameLst>
                                      </p:cBhvr>
                                      <p:to>
                                        <p:strVal val="(#ppt_y+0.4)"/>
                                      </p:to>
                                    </p:set>
                                    <p:anim from="(#ppt_y+0.4)" to="(#ppt_y)" calcmode="lin" valueType="num">
                                      <p:cBhvr>
                                        <p:cTn id="167" dur="308" accel="100000" fill="hold">
                                          <p:stCondLst>
                                            <p:cond delay="192"/>
                                          </p:stCondLst>
                                        </p:cTn>
                                        <p:tgtEl>
                                          <p:spTgt spid="58412"/>
                                        </p:tgtEl>
                                        <p:attrNameLst>
                                          <p:attrName>ppt_y</p:attrName>
                                        </p:attrNameLst>
                                      </p:cBhvr>
                                    </p:anim>
                                  </p:childTnLst>
                                </p:cTn>
                              </p:par>
                            </p:childTnLst>
                          </p:cTn>
                        </p:par>
                        <p:par>
                          <p:cTn id="168" fill="hold" nodeType="afterGroup">
                            <p:stCondLst>
                              <p:cond delay="10000"/>
                            </p:stCondLst>
                            <p:childTnLst>
                              <p:par>
                                <p:cTn id="169" presetID="51" presetClass="entr" presetSubtype="0" fill="hold" nodeType="afterEffect">
                                  <p:stCondLst>
                                    <p:cond delay="0"/>
                                  </p:stCondLst>
                                  <p:childTnLst>
                                    <p:set>
                                      <p:cBhvr>
                                        <p:cTn id="170" dur="1" fill="hold">
                                          <p:stCondLst>
                                            <p:cond delay="0"/>
                                          </p:stCondLst>
                                        </p:cTn>
                                        <p:tgtEl>
                                          <p:spTgt spid="58414"/>
                                        </p:tgtEl>
                                        <p:attrNameLst>
                                          <p:attrName>style.visibility</p:attrName>
                                        </p:attrNameLst>
                                      </p:cBhvr>
                                      <p:to>
                                        <p:strVal val="visible"/>
                                      </p:to>
                                    </p:set>
                                    <p:animEffect transition="in" filter="fade">
                                      <p:cBhvr>
                                        <p:cTn id="171" dur="192" decel="100000"/>
                                        <p:tgtEl>
                                          <p:spTgt spid="58414"/>
                                        </p:tgtEl>
                                      </p:cBhvr>
                                    </p:animEffect>
                                    <p:animScale>
                                      <p:cBhvr>
                                        <p:cTn id="172" dur="192" decel="100000"/>
                                        <p:tgtEl>
                                          <p:spTgt spid="58414"/>
                                        </p:tgtEl>
                                      </p:cBhvr>
                                      <p:from x="10000" y="10000"/>
                                      <p:to x="200000" y="450000"/>
                                    </p:animScale>
                                    <p:animScale>
                                      <p:cBhvr>
                                        <p:cTn id="173" dur="308" accel="100000" fill="hold">
                                          <p:stCondLst>
                                            <p:cond delay="192"/>
                                          </p:stCondLst>
                                        </p:cTn>
                                        <p:tgtEl>
                                          <p:spTgt spid="58414"/>
                                        </p:tgtEl>
                                      </p:cBhvr>
                                      <p:from x="200000" y="450000"/>
                                      <p:to x="100000" y="100000"/>
                                    </p:animScale>
                                    <p:set>
                                      <p:cBhvr>
                                        <p:cTn id="174" dur="192" fill="hold"/>
                                        <p:tgtEl>
                                          <p:spTgt spid="58414"/>
                                        </p:tgtEl>
                                        <p:attrNameLst>
                                          <p:attrName>ppt_x</p:attrName>
                                        </p:attrNameLst>
                                      </p:cBhvr>
                                      <p:to>
                                        <p:strVal val="(0.5)"/>
                                      </p:to>
                                    </p:set>
                                    <p:anim from="(0.5)" to="(#ppt_x)" calcmode="lin" valueType="num">
                                      <p:cBhvr>
                                        <p:cTn id="175" dur="308" accel="100000" fill="hold">
                                          <p:stCondLst>
                                            <p:cond delay="192"/>
                                          </p:stCondLst>
                                        </p:cTn>
                                        <p:tgtEl>
                                          <p:spTgt spid="58414"/>
                                        </p:tgtEl>
                                        <p:attrNameLst>
                                          <p:attrName>ppt_x</p:attrName>
                                        </p:attrNameLst>
                                      </p:cBhvr>
                                    </p:anim>
                                    <p:set>
                                      <p:cBhvr>
                                        <p:cTn id="176" dur="192" fill="hold"/>
                                        <p:tgtEl>
                                          <p:spTgt spid="58414"/>
                                        </p:tgtEl>
                                        <p:attrNameLst>
                                          <p:attrName>ppt_y</p:attrName>
                                        </p:attrNameLst>
                                      </p:cBhvr>
                                      <p:to>
                                        <p:strVal val="(#ppt_y+0.4)"/>
                                      </p:to>
                                    </p:set>
                                    <p:anim from="(#ppt_y+0.4)" to="(#ppt_y)" calcmode="lin" valueType="num">
                                      <p:cBhvr>
                                        <p:cTn id="177" dur="308" accel="100000" fill="hold">
                                          <p:stCondLst>
                                            <p:cond delay="192"/>
                                          </p:stCondLst>
                                        </p:cTn>
                                        <p:tgtEl>
                                          <p:spTgt spid="58414"/>
                                        </p:tgtEl>
                                        <p:attrNameLst>
                                          <p:attrName>ppt_y</p:attrName>
                                        </p:attrNameLst>
                                      </p:cBhvr>
                                    </p:anim>
                                  </p:childTnLst>
                                </p:cTn>
                              </p:par>
                            </p:childTnLst>
                          </p:cTn>
                        </p:par>
                        <p:par>
                          <p:cTn id="178" fill="hold" nodeType="afterGroup">
                            <p:stCondLst>
                              <p:cond delay="10500"/>
                            </p:stCondLst>
                            <p:childTnLst>
                              <p:par>
                                <p:cTn id="179" presetID="51" presetClass="entr" presetSubtype="0" fill="hold" nodeType="afterEffect">
                                  <p:stCondLst>
                                    <p:cond delay="0"/>
                                  </p:stCondLst>
                                  <p:childTnLst>
                                    <p:set>
                                      <p:cBhvr>
                                        <p:cTn id="180" dur="1" fill="hold">
                                          <p:stCondLst>
                                            <p:cond delay="0"/>
                                          </p:stCondLst>
                                        </p:cTn>
                                        <p:tgtEl>
                                          <p:spTgt spid="58416"/>
                                        </p:tgtEl>
                                        <p:attrNameLst>
                                          <p:attrName>style.visibility</p:attrName>
                                        </p:attrNameLst>
                                      </p:cBhvr>
                                      <p:to>
                                        <p:strVal val="visible"/>
                                      </p:to>
                                    </p:set>
                                    <p:animEffect transition="in" filter="fade">
                                      <p:cBhvr>
                                        <p:cTn id="181" dur="192" decel="100000"/>
                                        <p:tgtEl>
                                          <p:spTgt spid="58416"/>
                                        </p:tgtEl>
                                      </p:cBhvr>
                                    </p:animEffect>
                                    <p:animScale>
                                      <p:cBhvr>
                                        <p:cTn id="182" dur="192" decel="100000"/>
                                        <p:tgtEl>
                                          <p:spTgt spid="58416"/>
                                        </p:tgtEl>
                                      </p:cBhvr>
                                      <p:from x="10000" y="10000"/>
                                      <p:to x="200000" y="450000"/>
                                    </p:animScale>
                                    <p:animScale>
                                      <p:cBhvr>
                                        <p:cTn id="183" dur="308" accel="100000" fill="hold">
                                          <p:stCondLst>
                                            <p:cond delay="192"/>
                                          </p:stCondLst>
                                        </p:cTn>
                                        <p:tgtEl>
                                          <p:spTgt spid="58416"/>
                                        </p:tgtEl>
                                      </p:cBhvr>
                                      <p:from x="200000" y="450000"/>
                                      <p:to x="100000" y="100000"/>
                                    </p:animScale>
                                    <p:set>
                                      <p:cBhvr>
                                        <p:cTn id="184" dur="192" fill="hold"/>
                                        <p:tgtEl>
                                          <p:spTgt spid="58416"/>
                                        </p:tgtEl>
                                        <p:attrNameLst>
                                          <p:attrName>ppt_x</p:attrName>
                                        </p:attrNameLst>
                                      </p:cBhvr>
                                      <p:to>
                                        <p:strVal val="(0.5)"/>
                                      </p:to>
                                    </p:set>
                                    <p:anim from="(0.5)" to="(#ppt_x)" calcmode="lin" valueType="num">
                                      <p:cBhvr>
                                        <p:cTn id="185" dur="308" accel="100000" fill="hold">
                                          <p:stCondLst>
                                            <p:cond delay="192"/>
                                          </p:stCondLst>
                                        </p:cTn>
                                        <p:tgtEl>
                                          <p:spTgt spid="58416"/>
                                        </p:tgtEl>
                                        <p:attrNameLst>
                                          <p:attrName>ppt_x</p:attrName>
                                        </p:attrNameLst>
                                      </p:cBhvr>
                                    </p:anim>
                                    <p:set>
                                      <p:cBhvr>
                                        <p:cTn id="186" dur="192" fill="hold"/>
                                        <p:tgtEl>
                                          <p:spTgt spid="58416"/>
                                        </p:tgtEl>
                                        <p:attrNameLst>
                                          <p:attrName>ppt_y</p:attrName>
                                        </p:attrNameLst>
                                      </p:cBhvr>
                                      <p:to>
                                        <p:strVal val="(#ppt_y+0.4)"/>
                                      </p:to>
                                    </p:set>
                                    <p:anim from="(#ppt_y+0.4)" to="(#ppt_y)" calcmode="lin" valueType="num">
                                      <p:cBhvr>
                                        <p:cTn id="187" dur="308" accel="100000" fill="hold">
                                          <p:stCondLst>
                                            <p:cond delay="192"/>
                                          </p:stCondLst>
                                        </p:cTn>
                                        <p:tgtEl>
                                          <p:spTgt spid="5841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4" grpId="0"/>
      <p:bldP spid="58380" grpId="0"/>
      <p:bldP spid="58382" grpId="0"/>
      <p:bldP spid="58384" grpId="0"/>
      <p:bldP spid="58386" grpId="0"/>
      <p:bldP spid="58388" grpId="0"/>
      <p:bldP spid="58390" grpId="0"/>
      <p:bldP spid="58394" grpId="0"/>
      <p:bldP spid="58398" grpId="0"/>
      <p:bldP spid="58400" grpId="0"/>
      <p:bldP spid="58402" grpId="0"/>
      <p:bldP spid="58404" grpId="0"/>
      <p:bldP spid="58406" grpId="0"/>
      <p:bldP spid="58408" grpId="0"/>
      <p:bldP spid="58410" grpId="0"/>
      <p:bldP spid="58412" grpId="0"/>
      <p:bldP spid="58414" grpId="0"/>
      <p:bldP spid="584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58370" name="Oval 2">
            <a:extLst>
              <a:ext uri="{FF2B5EF4-FFF2-40B4-BE49-F238E27FC236}">
                <a16:creationId xmlns:a16="http://schemas.microsoft.com/office/drawing/2014/main" id="{545EE8EA-6D54-FB7D-4FE9-ADCF1F6F5FEE}"/>
              </a:ext>
            </a:extLst>
          </p:cNvPr>
          <p:cNvSpPr>
            <a:spLocks noChangeArrowheads="1"/>
          </p:cNvSpPr>
          <p:nvPr/>
        </p:nvSpPr>
        <p:spPr bwMode="auto">
          <a:xfrm>
            <a:off x="5105400" y="533400"/>
            <a:ext cx="38862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8371" name="WordArt 3">
            <a:extLst>
              <a:ext uri="{FF2B5EF4-FFF2-40B4-BE49-F238E27FC236}">
                <a16:creationId xmlns:a16="http://schemas.microsoft.com/office/drawing/2014/main" id="{58DD201D-BEBD-FAB8-340E-6810C178195A}"/>
              </a:ext>
            </a:extLst>
          </p:cNvPr>
          <p:cNvSpPr>
            <a:spLocks noChangeArrowheads="1" noChangeShapeType="1" noTextEdit="1"/>
          </p:cNvSpPr>
          <p:nvPr/>
        </p:nvSpPr>
        <p:spPr bwMode="auto">
          <a:xfrm>
            <a:off x="304800" y="152400"/>
            <a:ext cx="5029200" cy="647700"/>
          </a:xfrm>
          <a:prstGeom prst="rect">
            <a:avLst/>
          </a:prstGeom>
        </p:spPr>
        <p:txBody>
          <a:bodyPr wrap="none" fromWordArt="1">
            <a:prstTxWarp prst="textFadeUp">
              <a:avLst>
                <a:gd name="adj" fmla="val 1894"/>
              </a:avLst>
            </a:prstTxWarp>
          </a:bodyPr>
          <a:lstStyle/>
          <a:p>
            <a:r>
              <a:rPr lang="en-GB"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Electron Shells</a:t>
            </a:r>
          </a:p>
        </p:txBody>
      </p:sp>
      <p:graphicFrame>
        <p:nvGraphicFramePr>
          <p:cNvPr id="103428" name="Group 4">
            <a:extLst>
              <a:ext uri="{FF2B5EF4-FFF2-40B4-BE49-F238E27FC236}">
                <a16:creationId xmlns:a16="http://schemas.microsoft.com/office/drawing/2014/main" id="{0BDB41AE-4BDC-D6EF-AFBD-382B703FC3D8}"/>
              </a:ext>
            </a:extLst>
          </p:cNvPr>
          <p:cNvGraphicFramePr>
            <a:graphicFrameLocks noGrp="1"/>
          </p:cNvGraphicFramePr>
          <p:nvPr>
            <p:ph/>
          </p:nvPr>
        </p:nvGraphicFramePr>
        <p:xfrm>
          <a:off x="457200" y="2609850"/>
          <a:ext cx="7543800" cy="3870325"/>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1310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rgbClr val="FFFF00"/>
                          </a:solidFill>
                          <a:effectLst/>
                          <a:latin typeface="Arial" pitchFamily="34" charset="0"/>
                        </a:rPr>
                        <a:t>Shell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rgbClr val="FFFF00"/>
                          </a:solidFill>
                          <a:effectLst/>
                          <a:latin typeface="Arial" pitchFamily="34" charset="0"/>
                        </a:rPr>
                        <a:t>S subshell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rgbClr val="FFFF00"/>
                          </a:solidFill>
                          <a:effectLst/>
                          <a:latin typeface="Arial" pitchFamily="34" charset="0"/>
                        </a:rPr>
                        <a:t>P subshell</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3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rgbClr val="FFFF00"/>
                          </a:solidFill>
                          <a:effectLst/>
                          <a:latin typeface="Arial" pitchFamily="34" charset="0"/>
                        </a:rPr>
                        <a:t>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a:ln>
                            <a:noFill/>
                          </a:ln>
                          <a:solidFill>
                            <a:srgbClr val="00CC66"/>
                          </a:solidFill>
                          <a:effectLst>
                            <a:outerShdw blurRad="38100" dist="38100" dir="2700000" algn="tl">
                              <a:srgbClr val="000000"/>
                            </a:outerShdw>
                          </a:effectLst>
                          <a:latin typeface="Arial" pitchFamily="34" charset="0"/>
                          <a:cs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FF00FF"/>
                          </a:solidFill>
                          <a:effectLst>
                            <a:outerShdw blurRad="38100" dist="38100" dir="2700000" algn="tl">
                              <a:srgbClr val="000000"/>
                            </a:outerShdw>
                          </a:effectLst>
                          <a:latin typeface="Arial" pitchFamily="34" charset="0"/>
                        </a:rPr>
                        <a:t>x</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3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rgbClr val="FFFF00"/>
                          </a:solidFill>
                          <a:effectLst/>
                          <a:latin typeface="Arial" pitchFamily="34" charset="0"/>
                        </a:rPr>
                        <a:t>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a:ln>
                            <a:noFill/>
                          </a:ln>
                          <a:solidFill>
                            <a:srgbClr val="00CC66"/>
                          </a:solidFill>
                          <a:effectLst>
                            <a:outerShdw blurRad="38100" dist="38100" dir="2700000" algn="tl">
                              <a:srgbClr val="000000"/>
                            </a:outerShdw>
                          </a:effectLst>
                          <a:latin typeface="Arial" pitchFamily="34" charset="0"/>
                          <a:cs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a:ln>
                            <a:noFill/>
                          </a:ln>
                          <a:solidFill>
                            <a:srgbClr val="00CC66"/>
                          </a:solidFill>
                          <a:effectLst>
                            <a:outerShdw blurRad="38100" dist="38100" dir="2700000" algn="tl">
                              <a:srgbClr val="000000"/>
                            </a:outerShdw>
                          </a:effectLst>
                          <a:latin typeface="Arial" pitchFamily="34" charset="0"/>
                          <a:cs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3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rgbClr val="FFFF00"/>
                          </a:solidFill>
                          <a:effectLst/>
                          <a:latin typeface="Arial" pitchFamily="34" charset="0"/>
                        </a:rPr>
                        <a:t>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a:ln>
                            <a:noFill/>
                          </a:ln>
                          <a:solidFill>
                            <a:srgbClr val="00CC66"/>
                          </a:solidFill>
                          <a:effectLst>
                            <a:outerShdw blurRad="38100" dist="38100" dir="2700000" algn="tl">
                              <a:srgbClr val="000000"/>
                            </a:outerShdw>
                          </a:effectLst>
                          <a:latin typeface="Arial" pitchFamily="34" charset="0"/>
                          <a:cs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a:ln>
                            <a:noFill/>
                          </a:ln>
                          <a:solidFill>
                            <a:srgbClr val="00CC66"/>
                          </a:solidFill>
                          <a:effectLst>
                            <a:outerShdw blurRad="38100" dist="38100" dir="2700000" algn="tl">
                              <a:srgbClr val="000000"/>
                            </a:outerShdw>
                          </a:effectLst>
                          <a:latin typeface="Arial" pitchFamily="34" charset="0"/>
                          <a:cs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8394" name="Picture 28">
            <a:extLst>
              <a:ext uri="{FF2B5EF4-FFF2-40B4-BE49-F238E27FC236}">
                <a16:creationId xmlns:a16="http://schemas.microsoft.com/office/drawing/2014/main" id="{EC2E70A0-B5FB-74AA-07E2-B148BDA6A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66800"/>
            <a:ext cx="533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5" name="Picture 29">
            <a:extLst>
              <a:ext uri="{FF2B5EF4-FFF2-40B4-BE49-F238E27FC236}">
                <a16:creationId xmlns:a16="http://schemas.microsoft.com/office/drawing/2014/main" id="{761E1002-FBA8-2DA7-37F9-66838737A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219200"/>
            <a:ext cx="533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6" name="Picture 30">
            <a:extLst>
              <a:ext uri="{FF2B5EF4-FFF2-40B4-BE49-F238E27FC236}">
                <a16:creationId xmlns:a16="http://schemas.microsoft.com/office/drawing/2014/main" id="{1FF15666-41F5-B34A-AD0B-981CC8CC5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447800"/>
            <a:ext cx="533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7" name="Picture 31">
            <a:extLst>
              <a:ext uri="{FF2B5EF4-FFF2-40B4-BE49-F238E27FC236}">
                <a16:creationId xmlns:a16="http://schemas.microsoft.com/office/drawing/2014/main" id="{66517D90-81F6-DFA3-FCA5-89F037CE3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189038"/>
            <a:ext cx="53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51" name="Picture 27">
            <a:extLst>
              <a:ext uri="{FF2B5EF4-FFF2-40B4-BE49-F238E27FC236}">
                <a16:creationId xmlns:a16="http://schemas.microsoft.com/office/drawing/2014/main" id="{A057DDE0-088A-0A68-FAA5-F388C04A7D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68300"/>
            <a:ext cx="304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50" name="Picture 26">
            <a:extLst>
              <a:ext uri="{FF2B5EF4-FFF2-40B4-BE49-F238E27FC236}">
                <a16:creationId xmlns:a16="http://schemas.microsoft.com/office/drawing/2014/main" id="{05250920-DABA-4C6A-5CC9-47887D4B1D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73300"/>
            <a:ext cx="304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3.33333E-6 4.91212E-6 C 0.11563 4.91212E-6 0.21042 -0.05875 0.21042 -0.13113 C 0.21042 -0.20352 0.11563 -0.26249 -3.33333E-6 -0.26249 C -0.11632 -0.26249 -0.21041 -0.20352 -0.21041 -0.13113 C -0.21041 -0.05875 -0.11632 4.91212E-6 -3.33333E-6 4.91212E-6 Z " pathEditMode="relative" rAng="0" ptsTypes="fffff">
                                      <p:cBhvr>
                                        <p:cTn id="6" dur="2000" spd="-100000" fill="hold"/>
                                        <p:tgtEl>
                                          <p:spTgt spid="103450"/>
                                        </p:tgtEl>
                                        <p:attrNameLst>
                                          <p:attrName>ppt_x</p:attrName>
                                          <p:attrName>ppt_y</p:attrName>
                                        </p:attrNameLst>
                                      </p:cBhvr>
                                      <p:rCtr x="0" y="-13136"/>
                                    </p:animMotion>
                                  </p:childTnLst>
                                </p:cTn>
                              </p:par>
                              <p:par>
                                <p:cTn id="7" presetID="1" presetClass="path" presetSubtype="0" repeatCount="indefinite" fill="hold" nodeType="withEffect">
                                  <p:stCondLst>
                                    <p:cond delay="0"/>
                                  </p:stCondLst>
                                  <p:childTnLst>
                                    <p:animMotion origin="layout" path="M 0.00208 0.01111 C 0.11996 0.01111 0.21666 0.06892 0.21666 0.14038 C 0.21666 0.21185 0.11996 0.27036 0.00208 0.27036 C -0.1165 0.27036 -0.2125 0.21185 -0.2125 0.14038 C -0.2125 0.06892 -0.1165 0.01111 0.00208 0.01111 Z " pathEditMode="relative" rAng="0" ptsTypes="fffff">
                                      <p:cBhvr>
                                        <p:cTn id="8" dur="2000" fill="hold"/>
                                        <p:tgtEl>
                                          <p:spTgt spid="103451"/>
                                        </p:tgtEl>
                                        <p:attrNameLst>
                                          <p:attrName>ppt_x</p:attrName>
                                          <p:attrName>ppt_y</p:attrName>
                                        </p:attrNameLst>
                                      </p:cBhvr>
                                      <p:rCtr x="0" y="129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59394" name="Freeform 41">
            <a:extLst>
              <a:ext uri="{FF2B5EF4-FFF2-40B4-BE49-F238E27FC236}">
                <a16:creationId xmlns:a16="http://schemas.microsoft.com/office/drawing/2014/main" id="{EE3AE237-18ED-0C01-2933-F1270206423C}"/>
              </a:ext>
            </a:extLst>
          </p:cNvPr>
          <p:cNvSpPr>
            <a:spLocks/>
          </p:cNvSpPr>
          <p:nvPr/>
        </p:nvSpPr>
        <p:spPr bwMode="auto">
          <a:xfrm>
            <a:off x="76200" y="3810000"/>
            <a:ext cx="8921750" cy="3262313"/>
          </a:xfrm>
          <a:custGeom>
            <a:avLst/>
            <a:gdLst>
              <a:gd name="T0" fmla="*/ 1742 w 5390"/>
              <a:gd name="T1" fmla="*/ 560 h 2055"/>
              <a:gd name="T2" fmla="*/ 1684 w 5390"/>
              <a:gd name="T3" fmla="*/ 568 h 2055"/>
              <a:gd name="T4" fmla="*/ 1592 w 5390"/>
              <a:gd name="T5" fmla="*/ 594 h 2055"/>
              <a:gd name="T6" fmla="*/ 1108 w 5390"/>
              <a:gd name="T7" fmla="*/ 577 h 2055"/>
              <a:gd name="T8" fmla="*/ 883 w 5390"/>
              <a:gd name="T9" fmla="*/ 535 h 2055"/>
              <a:gd name="T10" fmla="*/ 490 w 5390"/>
              <a:gd name="T11" fmla="*/ 518 h 2055"/>
              <a:gd name="T12" fmla="*/ 373 w 5390"/>
              <a:gd name="T13" fmla="*/ 535 h 2055"/>
              <a:gd name="T14" fmla="*/ 206 w 5390"/>
              <a:gd name="T15" fmla="*/ 669 h 2055"/>
              <a:gd name="T16" fmla="*/ 115 w 5390"/>
              <a:gd name="T17" fmla="*/ 836 h 2055"/>
              <a:gd name="T18" fmla="*/ 56 w 5390"/>
              <a:gd name="T19" fmla="*/ 1061 h 2055"/>
              <a:gd name="T20" fmla="*/ 6 w 5390"/>
              <a:gd name="T21" fmla="*/ 1453 h 2055"/>
              <a:gd name="T22" fmla="*/ 14 w 5390"/>
              <a:gd name="T23" fmla="*/ 1528 h 2055"/>
              <a:gd name="T24" fmla="*/ 65 w 5390"/>
              <a:gd name="T25" fmla="*/ 1537 h 2055"/>
              <a:gd name="T26" fmla="*/ 148 w 5390"/>
              <a:gd name="T27" fmla="*/ 1595 h 2055"/>
              <a:gd name="T28" fmla="*/ 340 w 5390"/>
              <a:gd name="T29" fmla="*/ 1746 h 2055"/>
              <a:gd name="T30" fmla="*/ 482 w 5390"/>
              <a:gd name="T31" fmla="*/ 1854 h 2055"/>
              <a:gd name="T32" fmla="*/ 757 w 5390"/>
              <a:gd name="T33" fmla="*/ 1896 h 2055"/>
              <a:gd name="T34" fmla="*/ 1342 w 5390"/>
              <a:gd name="T35" fmla="*/ 1954 h 2055"/>
              <a:gd name="T36" fmla="*/ 1575 w 5390"/>
              <a:gd name="T37" fmla="*/ 2029 h 2055"/>
              <a:gd name="T38" fmla="*/ 1734 w 5390"/>
              <a:gd name="T39" fmla="*/ 2054 h 2055"/>
              <a:gd name="T40" fmla="*/ 2168 w 5390"/>
              <a:gd name="T41" fmla="*/ 2046 h 2055"/>
              <a:gd name="T42" fmla="*/ 2435 w 5390"/>
              <a:gd name="T43" fmla="*/ 1988 h 2055"/>
              <a:gd name="T44" fmla="*/ 3429 w 5390"/>
              <a:gd name="T45" fmla="*/ 1971 h 2055"/>
              <a:gd name="T46" fmla="*/ 3579 w 5390"/>
              <a:gd name="T47" fmla="*/ 1954 h 2055"/>
              <a:gd name="T48" fmla="*/ 3821 w 5390"/>
              <a:gd name="T49" fmla="*/ 1887 h 2055"/>
              <a:gd name="T50" fmla="*/ 4238 w 5390"/>
              <a:gd name="T51" fmla="*/ 1896 h 2055"/>
              <a:gd name="T52" fmla="*/ 4430 w 5390"/>
              <a:gd name="T53" fmla="*/ 1946 h 2055"/>
              <a:gd name="T54" fmla="*/ 4547 w 5390"/>
              <a:gd name="T55" fmla="*/ 1954 h 2055"/>
              <a:gd name="T56" fmla="*/ 4848 w 5390"/>
              <a:gd name="T57" fmla="*/ 1946 h 2055"/>
              <a:gd name="T58" fmla="*/ 4940 w 5390"/>
              <a:gd name="T59" fmla="*/ 1896 h 2055"/>
              <a:gd name="T60" fmla="*/ 4981 w 5390"/>
              <a:gd name="T61" fmla="*/ 1862 h 2055"/>
              <a:gd name="T62" fmla="*/ 5048 w 5390"/>
              <a:gd name="T63" fmla="*/ 1796 h 2055"/>
              <a:gd name="T64" fmla="*/ 5115 w 5390"/>
              <a:gd name="T65" fmla="*/ 1679 h 2055"/>
              <a:gd name="T66" fmla="*/ 5148 w 5390"/>
              <a:gd name="T67" fmla="*/ 1654 h 2055"/>
              <a:gd name="T68" fmla="*/ 5198 w 5390"/>
              <a:gd name="T69" fmla="*/ 1579 h 2055"/>
              <a:gd name="T70" fmla="*/ 5365 w 5390"/>
              <a:gd name="T71" fmla="*/ 1320 h 2055"/>
              <a:gd name="T72" fmla="*/ 5390 w 5390"/>
              <a:gd name="T73" fmla="*/ 836 h 2055"/>
              <a:gd name="T74" fmla="*/ 5374 w 5390"/>
              <a:gd name="T75" fmla="*/ 285 h 2055"/>
              <a:gd name="T76" fmla="*/ 5315 w 5390"/>
              <a:gd name="T77" fmla="*/ 218 h 2055"/>
              <a:gd name="T78" fmla="*/ 5299 w 5390"/>
              <a:gd name="T79" fmla="*/ 184 h 2055"/>
              <a:gd name="T80" fmla="*/ 5249 w 5390"/>
              <a:gd name="T81" fmla="*/ 168 h 2055"/>
              <a:gd name="T82" fmla="*/ 5065 w 5390"/>
              <a:gd name="T83" fmla="*/ 84 h 2055"/>
              <a:gd name="T84" fmla="*/ 4915 w 5390"/>
              <a:gd name="T85" fmla="*/ 1 h 2055"/>
              <a:gd name="T86" fmla="*/ 4764 w 5390"/>
              <a:gd name="T87" fmla="*/ 9 h 2055"/>
              <a:gd name="T88" fmla="*/ 4689 w 5390"/>
              <a:gd name="T89" fmla="*/ 43 h 2055"/>
              <a:gd name="T90" fmla="*/ 4422 w 5390"/>
              <a:gd name="T91" fmla="*/ 193 h 2055"/>
              <a:gd name="T92" fmla="*/ 4255 w 5390"/>
              <a:gd name="T93" fmla="*/ 285 h 2055"/>
              <a:gd name="T94" fmla="*/ 4188 w 5390"/>
              <a:gd name="T95" fmla="*/ 335 h 2055"/>
              <a:gd name="T96" fmla="*/ 4080 w 5390"/>
              <a:gd name="T97" fmla="*/ 485 h 2055"/>
              <a:gd name="T98" fmla="*/ 3854 w 5390"/>
              <a:gd name="T99" fmla="*/ 627 h 2055"/>
              <a:gd name="T100" fmla="*/ 3370 w 5390"/>
              <a:gd name="T101" fmla="*/ 594 h 2055"/>
              <a:gd name="T102" fmla="*/ 3262 w 5390"/>
              <a:gd name="T103" fmla="*/ 543 h 2055"/>
              <a:gd name="T104" fmla="*/ 3128 w 5390"/>
              <a:gd name="T105" fmla="*/ 502 h 2055"/>
              <a:gd name="T106" fmla="*/ 3053 w 5390"/>
              <a:gd name="T107" fmla="*/ 460 h 2055"/>
              <a:gd name="T108" fmla="*/ 2819 w 5390"/>
              <a:gd name="T109" fmla="*/ 418 h 2055"/>
              <a:gd name="T110" fmla="*/ 2352 w 5390"/>
              <a:gd name="T111" fmla="*/ 435 h 2055"/>
              <a:gd name="T112" fmla="*/ 2068 w 5390"/>
              <a:gd name="T113" fmla="*/ 460 h 2055"/>
              <a:gd name="T114" fmla="*/ 1834 w 5390"/>
              <a:gd name="T115" fmla="*/ 518 h 2055"/>
              <a:gd name="T116" fmla="*/ 1676 w 5390"/>
              <a:gd name="T117" fmla="*/ 560 h 20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90"/>
              <a:gd name="T178" fmla="*/ 0 h 2055"/>
              <a:gd name="T179" fmla="*/ 5390 w 5390"/>
              <a:gd name="T180" fmla="*/ 2055 h 20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90" h="2055">
                <a:moveTo>
                  <a:pt x="1742" y="560"/>
                </a:moveTo>
                <a:cubicBezTo>
                  <a:pt x="1723" y="563"/>
                  <a:pt x="1703" y="564"/>
                  <a:pt x="1684" y="568"/>
                </a:cubicBezTo>
                <a:cubicBezTo>
                  <a:pt x="1653" y="575"/>
                  <a:pt x="1592" y="594"/>
                  <a:pt x="1592" y="594"/>
                </a:cubicBezTo>
                <a:cubicBezTo>
                  <a:pt x="1431" y="588"/>
                  <a:pt x="1269" y="585"/>
                  <a:pt x="1108" y="577"/>
                </a:cubicBezTo>
                <a:cubicBezTo>
                  <a:pt x="1036" y="573"/>
                  <a:pt x="958" y="542"/>
                  <a:pt x="883" y="535"/>
                </a:cubicBezTo>
                <a:cubicBezTo>
                  <a:pt x="732" y="492"/>
                  <a:pt x="675" y="507"/>
                  <a:pt x="490" y="518"/>
                </a:cubicBezTo>
                <a:cubicBezTo>
                  <a:pt x="451" y="523"/>
                  <a:pt x="409" y="518"/>
                  <a:pt x="373" y="535"/>
                </a:cubicBezTo>
                <a:cubicBezTo>
                  <a:pt x="316" y="562"/>
                  <a:pt x="245" y="620"/>
                  <a:pt x="206" y="669"/>
                </a:cubicBezTo>
                <a:cubicBezTo>
                  <a:pt x="183" y="728"/>
                  <a:pt x="115" y="836"/>
                  <a:pt x="115" y="836"/>
                </a:cubicBezTo>
                <a:cubicBezTo>
                  <a:pt x="86" y="933"/>
                  <a:pt x="80" y="946"/>
                  <a:pt x="56" y="1061"/>
                </a:cubicBezTo>
                <a:cubicBezTo>
                  <a:pt x="29" y="1190"/>
                  <a:pt x="37" y="1324"/>
                  <a:pt x="6" y="1453"/>
                </a:cubicBezTo>
                <a:cubicBezTo>
                  <a:pt x="9" y="1478"/>
                  <a:pt x="0" y="1507"/>
                  <a:pt x="14" y="1528"/>
                </a:cubicBezTo>
                <a:cubicBezTo>
                  <a:pt x="24" y="1542"/>
                  <a:pt x="50" y="1529"/>
                  <a:pt x="65" y="1537"/>
                </a:cubicBezTo>
                <a:cubicBezTo>
                  <a:pt x="95" y="1552"/>
                  <a:pt x="120" y="1577"/>
                  <a:pt x="148" y="1595"/>
                </a:cubicBezTo>
                <a:cubicBezTo>
                  <a:pt x="219" y="1641"/>
                  <a:pt x="280" y="1686"/>
                  <a:pt x="340" y="1746"/>
                </a:cubicBezTo>
                <a:cubicBezTo>
                  <a:pt x="394" y="1800"/>
                  <a:pt x="410" y="1829"/>
                  <a:pt x="482" y="1854"/>
                </a:cubicBezTo>
                <a:cubicBezTo>
                  <a:pt x="565" y="1917"/>
                  <a:pt x="641" y="1891"/>
                  <a:pt x="757" y="1896"/>
                </a:cubicBezTo>
                <a:cubicBezTo>
                  <a:pt x="944" y="1956"/>
                  <a:pt x="1342" y="1954"/>
                  <a:pt x="1342" y="1954"/>
                </a:cubicBezTo>
                <a:cubicBezTo>
                  <a:pt x="1417" y="1976"/>
                  <a:pt x="1498" y="2012"/>
                  <a:pt x="1575" y="2029"/>
                </a:cubicBezTo>
                <a:cubicBezTo>
                  <a:pt x="1627" y="2040"/>
                  <a:pt x="1682" y="2044"/>
                  <a:pt x="1734" y="2054"/>
                </a:cubicBezTo>
                <a:cubicBezTo>
                  <a:pt x="1879" y="2051"/>
                  <a:pt x="2024" y="2055"/>
                  <a:pt x="2168" y="2046"/>
                </a:cubicBezTo>
                <a:cubicBezTo>
                  <a:pt x="2260" y="2040"/>
                  <a:pt x="2325" y="1994"/>
                  <a:pt x="2435" y="1988"/>
                </a:cubicBezTo>
                <a:cubicBezTo>
                  <a:pt x="2656" y="1975"/>
                  <a:pt x="3362" y="1972"/>
                  <a:pt x="3429" y="1971"/>
                </a:cubicBezTo>
                <a:cubicBezTo>
                  <a:pt x="3479" y="1965"/>
                  <a:pt x="3530" y="1966"/>
                  <a:pt x="3579" y="1954"/>
                </a:cubicBezTo>
                <a:cubicBezTo>
                  <a:pt x="3918" y="1869"/>
                  <a:pt x="3583" y="1910"/>
                  <a:pt x="3821" y="1887"/>
                </a:cubicBezTo>
                <a:cubicBezTo>
                  <a:pt x="3960" y="1890"/>
                  <a:pt x="4099" y="1889"/>
                  <a:pt x="4238" y="1896"/>
                </a:cubicBezTo>
                <a:cubicBezTo>
                  <a:pt x="4326" y="1900"/>
                  <a:pt x="4360" y="1938"/>
                  <a:pt x="4430" y="1946"/>
                </a:cubicBezTo>
                <a:cubicBezTo>
                  <a:pt x="4469" y="1950"/>
                  <a:pt x="4508" y="1951"/>
                  <a:pt x="4547" y="1954"/>
                </a:cubicBezTo>
                <a:cubicBezTo>
                  <a:pt x="4644" y="1980"/>
                  <a:pt x="4755" y="1986"/>
                  <a:pt x="4848" y="1946"/>
                </a:cubicBezTo>
                <a:cubicBezTo>
                  <a:pt x="4882" y="1931"/>
                  <a:pt x="4905" y="1907"/>
                  <a:pt x="4940" y="1896"/>
                </a:cubicBezTo>
                <a:cubicBezTo>
                  <a:pt x="4954" y="1885"/>
                  <a:pt x="4968" y="1874"/>
                  <a:pt x="4981" y="1862"/>
                </a:cubicBezTo>
                <a:cubicBezTo>
                  <a:pt x="5004" y="1841"/>
                  <a:pt x="5048" y="1796"/>
                  <a:pt x="5048" y="1796"/>
                </a:cubicBezTo>
                <a:cubicBezTo>
                  <a:pt x="5063" y="1753"/>
                  <a:pt x="5092" y="1718"/>
                  <a:pt x="5115" y="1679"/>
                </a:cubicBezTo>
                <a:cubicBezTo>
                  <a:pt x="5122" y="1667"/>
                  <a:pt x="5139" y="1665"/>
                  <a:pt x="5148" y="1654"/>
                </a:cubicBezTo>
                <a:cubicBezTo>
                  <a:pt x="5167" y="1631"/>
                  <a:pt x="5181" y="1604"/>
                  <a:pt x="5198" y="1579"/>
                </a:cubicBezTo>
                <a:cubicBezTo>
                  <a:pt x="5257" y="1490"/>
                  <a:pt x="5331" y="1427"/>
                  <a:pt x="5365" y="1320"/>
                </a:cubicBezTo>
                <a:cubicBezTo>
                  <a:pt x="5389" y="1160"/>
                  <a:pt x="5379" y="997"/>
                  <a:pt x="5390" y="836"/>
                </a:cubicBezTo>
                <a:cubicBezTo>
                  <a:pt x="5385" y="652"/>
                  <a:pt x="5387" y="468"/>
                  <a:pt x="5374" y="285"/>
                </a:cubicBezTo>
                <a:cubicBezTo>
                  <a:pt x="5372" y="255"/>
                  <a:pt x="5331" y="243"/>
                  <a:pt x="5315" y="218"/>
                </a:cubicBezTo>
                <a:cubicBezTo>
                  <a:pt x="5308" y="208"/>
                  <a:pt x="5309" y="192"/>
                  <a:pt x="5299" y="184"/>
                </a:cubicBezTo>
                <a:cubicBezTo>
                  <a:pt x="5285" y="173"/>
                  <a:pt x="5265" y="175"/>
                  <a:pt x="5249" y="168"/>
                </a:cubicBezTo>
                <a:cubicBezTo>
                  <a:pt x="5185" y="140"/>
                  <a:pt x="5134" y="99"/>
                  <a:pt x="5065" y="84"/>
                </a:cubicBezTo>
                <a:cubicBezTo>
                  <a:pt x="5020" y="51"/>
                  <a:pt x="4968" y="18"/>
                  <a:pt x="4915" y="1"/>
                </a:cubicBezTo>
                <a:cubicBezTo>
                  <a:pt x="4865" y="4"/>
                  <a:pt x="4814" y="0"/>
                  <a:pt x="4764" y="9"/>
                </a:cubicBezTo>
                <a:cubicBezTo>
                  <a:pt x="4737" y="14"/>
                  <a:pt x="4713" y="30"/>
                  <a:pt x="4689" y="43"/>
                </a:cubicBezTo>
                <a:cubicBezTo>
                  <a:pt x="4599" y="91"/>
                  <a:pt x="4511" y="143"/>
                  <a:pt x="4422" y="193"/>
                </a:cubicBezTo>
                <a:cubicBezTo>
                  <a:pt x="4367" y="224"/>
                  <a:pt x="4307" y="247"/>
                  <a:pt x="4255" y="285"/>
                </a:cubicBezTo>
                <a:cubicBezTo>
                  <a:pt x="4232" y="301"/>
                  <a:pt x="4188" y="335"/>
                  <a:pt x="4188" y="335"/>
                </a:cubicBezTo>
                <a:cubicBezTo>
                  <a:pt x="4161" y="380"/>
                  <a:pt x="4121" y="451"/>
                  <a:pt x="4080" y="485"/>
                </a:cubicBezTo>
                <a:cubicBezTo>
                  <a:pt x="4011" y="544"/>
                  <a:pt x="3929" y="576"/>
                  <a:pt x="3854" y="627"/>
                </a:cubicBezTo>
                <a:cubicBezTo>
                  <a:pt x="3693" y="617"/>
                  <a:pt x="3527" y="632"/>
                  <a:pt x="3370" y="594"/>
                </a:cubicBezTo>
                <a:cubicBezTo>
                  <a:pt x="3339" y="586"/>
                  <a:pt x="3293" y="555"/>
                  <a:pt x="3262" y="543"/>
                </a:cubicBezTo>
                <a:cubicBezTo>
                  <a:pt x="3220" y="527"/>
                  <a:pt x="3171" y="516"/>
                  <a:pt x="3128" y="502"/>
                </a:cubicBezTo>
                <a:cubicBezTo>
                  <a:pt x="3103" y="485"/>
                  <a:pt x="3078" y="477"/>
                  <a:pt x="3053" y="460"/>
                </a:cubicBezTo>
                <a:cubicBezTo>
                  <a:pt x="3033" y="355"/>
                  <a:pt x="2933" y="413"/>
                  <a:pt x="2819" y="418"/>
                </a:cubicBezTo>
                <a:cubicBezTo>
                  <a:pt x="2441" y="436"/>
                  <a:pt x="2942" y="420"/>
                  <a:pt x="2352" y="435"/>
                </a:cubicBezTo>
                <a:cubicBezTo>
                  <a:pt x="2254" y="444"/>
                  <a:pt x="2169" y="455"/>
                  <a:pt x="2068" y="460"/>
                </a:cubicBezTo>
                <a:cubicBezTo>
                  <a:pt x="1989" y="484"/>
                  <a:pt x="1916" y="507"/>
                  <a:pt x="1834" y="518"/>
                </a:cubicBezTo>
                <a:cubicBezTo>
                  <a:pt x="1782" y="537"/>
                  <a:pt x="1725" y="536"/>
                  <a:pt x="1676" y="560"/>
                </a:cubicBezTo>
              </a:path>
            </a:pathLst>
          </a:custGeom>
          <a:noFill/>
          <a:ln w="508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395" name="Freeform 39">
            <a:extLst>
              <a:ext uri="{FF2B5EF4-FFF2-40B4-BE49-F238E27FC236}">
                <a16:creationId xmlns:a16="http://schemas.microsoft.com/office/drawing/2014/main" id="{5D75AFB6-3832-53C5-469D-D536B1193971}"/>
              </a:ext>
            </a:extLst>
          </p:cNvPr>
          <p:cNvSpPr>
            <a:spLocks/>
          </p:cNvSpPr>
          <p:nvPr/>
        </p:nvSpPr>
        <p:spPr bwMode="auto">
          <a:xfrm>
            <a:off x="-66675" y="698500"/>
            <a:ext cx="9134475" cy="3949700"/>
          </a:xfrm>
          <a:custGeom>
            <a:avLst/>
            <a:gdLst>
              <a:gd name="T0" fmla="*/ 351 w 5562"/>
              <a:gd name="T1" fmla="*/ 901 h 2488"/>
              <a:gd name="T2" fmla="*/ 292 w 5562"/>
              <a:gd name="T3" fmla="*/ 918 h 2488"/>
              <a:gd name="T4" fmla="*/ 276 w 5562"/>
              <a:gd name="T5" fmla="*/ 943 h 2488"/>
              <a:gd name="T6" fmla="*/ 192 w 5562"/>
              <a:gd name="T7" fmla="*/ 1043 h 2488"/>
              <a:gd name="T8" fmla="*/ 125 w 5562"/>
              <a:gd name="T9" fmla="*/ 1244 h 2488"/>
              <a:gd name="T10" fmla="*/ 84 w 5562"/>
              <a:gd name="T11" fmla="*/ 1419 h 2488"/>
              <a:gd name="T12" fmla="*/ 0 w 5562"/>
              <a:gd name="T13" fmla="*/ 1603 h 2488"/>
              <a:gd name="T14" fmla="*/ 9 w 5562"/>
              <a:gd name="T15" fmla="*/ 1811 h 2488"/>
              <a:gd name="T16" fmla="*/ 100 w 5562"/>
              <a:gd name="T17" fmla="*/ 1995 h 2488"/>
              <a:gd name="T18" fmla="*/ 234 w 5562"/>
              <a:gd name="T19" fmla="*/ 2262 h 2488"/>
              <a:gd name="T20" fmla="*/ 301 w 5562"/>
              <a:gd name="T21" fmla="*/ 2296 h 2488"/>
              <a:gd name="T22" fmla="*/ 401 w 5562"/>
              <a:gd name="T23" fmla="*/ 2354 h 2488"/>
              <a:gd name="T24" fmla="*/ 935 w 5562"/>
              <a:gd name="T25" fmla="*/ 2362 h 2488"/>
              <a:gd name="T26" fmla="*/ 2029 w 5562"/>
              <a:gd name="T27" fmla="*/ 2346 h 2488"/>
              <a:gd name="T28" fmla="*/ 2079 w 5562"/>
              <a:gd name="T29" fmla="*/ 2321 h 2488"/>
              <a:gd name="T30" fmla="*/ 2288 w 5562"/>
              <a:gd name="T31" fmla="*/ 2329 h 2488"/>
              <a:gd name="T32" fmla="*/ 2371 w 5562"/>
              <a:gd name="T33" fmla="*/ 2346 h 2488"/>
              <a:gd name="T34" fmla="*/ 2772 w 5562"/>
              <a:gd name="T35" fmla="*/ 2421 h 2488"/>
              <a:gd name="T36" fmla="*/ 2972 w 5562"/>
              <a:gd name="T37" fmla="*/ 2454 h 2488"/>
              <a:gd name="T38" fmla="*/ 3490 w 5562"/>
              <a:gd name="T39" fmla="*/ 2421 h 2488"/>
              <a:gd name="T40" fmla="*/ 3665 w 5562"/>
              <a:gd name="T41" fmla="*/ 2379 h 2488"/>
              <a:gd name="T42" fmla="*/ 3757 w 5562"/>
              <a:gd name="T43" fmla="*/ 2337 h 2488"/>
              <a:gd name="T44" fmla="*/ 3874 w 5562"/>
              <a:gd name="T45" fmla="*/ 2287 h 2488"/>
              <a:gd name="T46" fmla="*/ 3982 w 5562"/>
              <a:gd name="T47" fmla="*/ 2170 h 2488"/>
              <a:gd name="T48" fmla="*/ 4091 w 5562"/>
              <a:gd name="T49" fmla="*/ 2070 h 2488"/>
              <a:gd name="T50" fmla="*/ 4157 w 5562"/>
              <a:gd name="T51" fmla="*/ 2020 h 2488"/>
              <a:gd name="T52" fmla="*/ 4366 w 5562"/>
              <a:gd name="T53" fmla="*/ 1937 h 2488"/>
              <a:gd name="T54" fmla="*/ 4733 w 5562"/>
              <a:gd name="T55" fmla="*/ 1937 h 2488"/>
              <a:gd name="T56" fmla="*/ 5126 w 5562"/>
              <a:gd name="T57" fmla="*/ 1962 h 2488"/>
              <a:gd name="T58" fmla="*/ 5309 w 5562"/>
              <a:gd name="T59" fmla="*/ 1770 h 2488"/>
              <a:gd name="T60" fmla="*/ 5360 w 5562"/>
              <a:gd name="T61" fmla="*/ 1711 h 2488"/>
              <a:gd name="T62" fmla="*/ 5401 w 5562"/>
              <a:gd name="T63" fmla="*/ 1644 h 2488"/>
              <a:gd name="T64" fmla="*/ 5460 w 5562"/>
              <a:gd name="T65" fmla="*/ 1486 h 2488"/>
              <a:gd name="T66" fmla="*/ 5468 w 5562"/>
              <a:gd name="T67" fmla="*/ 1285 h 2488"/>
              <a:gd name="T68" fmla="*/ 5493 w 5562"/>
              <a:gd name="T69" fmla="*/ 1219 h 2488"/>
              <a:gd name="T70" fmla="*/ 5518 w 5562"/>
              <a:gd name="T71" fmla="*/ 1085 h 2488"/>
              <a:gd name="T72" fmla="*/ 5435 w 5562"/>
              <a:gd name="T73" fmla="*/ 426 h 2488"/>
              <a:gd name="T74" fmla="*/ 5401 w 5562"/>
              <a:gd name="T75" fmla="*/ 342 h 2488"/>
              <a:gd name="T76" fmla="*/ 5234 w 5562"/>
              <a:gd name="T77" fmla="*/ 200 h 2488"/>
              <a:gd name="T78" fmla="*/ 5017 w 5562"/>
              <a:gd name="T79" fmla="*/ 42 h 2488"/>
              <a:gd name="T80" fmla="*/ 4967 w 5562"/>
              <a:gd name="T81" fmla="*/ 17 h 2488"/>
              <a:gd name="T82" fmla="*/ 4884 w 5562"/>
              <a:gd name="T83" fmla="*/ 0 h 2488"/>
              <a:gd name="T84" fmla="*/ 4533 w 5562"/>
              <a:gd name="T85" fmla="*/ 8 h 2488"/>
              <a:gd name="T86" fmla="*/ 4433 w 5562"/>
              <a:gd name="T87" fmla="*/ 50 h 2488"/>
              <a:gd name="T88" fmla="*/ 4349 w 5562"/>
              <a:gd name="T89" fmla="*/ 92 h 2488"/>
              <a:gd name="T90" fmla="*/ 4283 w 5562"/>
              <a:gd name="T91" fmla="*/ 133 h 2488"/>
              <a:gd name="T92" fmla="*/ 4191 w 5562"/>
              <a:gd name="T93" fmla="*/ 175 h 2488"/>
              <a:gd name="T94" fmla="*/ 3590 w 5562"/>
              <a:gd name="T95" fmla="*/ 634 h 2488"/>
              <a:gd name="T96" fmla="*/ 3498 w 5562"/>
              <a:gd name="T97" fmla="*/ 743 h 2488"/>
              <a:gd name="T98" fmla="*/ 3431 w 5562"/>
              <a:gd name="T99" fmla="*/ 801 h 2488"/>
              <a:gd name="T100" fmla="*/ 3273 w 5562"/>
              <a:gd name="T101" fmla="*/ 901 h 2488"/>
              <a:gd name="T102" fmla="*/ 3231 w 5562"/>
              <a:gd name="T103" fmla="*/ 935 h 2488"/>
              <a:gd name="T104" fmla="*/ 3172 w 5562"/>
              <a:gd name="T105" fmla="*/ 943 h 2488"/>
              <a:gd name="T106" fmla="*/ 2772 w 5562"/>
              <a:gd name="T107" fmla="*/ 952 h 2488"/>
              <a:gd name="T108" fmla="*/ 2563 w 5562"/>
              <a:gd name="T109" fmla="*/ 935 h 2488"/>
              <a:gd name="T110" fmla="*/ 2438 w 5562"/>
              <a:gd name="T111" fmla="*/ 901 h 2488"/>
              <a:gd name="T112" fmla="*/ 2338 w 5562"/>
              <a:gd name="T113" fmla="*/ 876 h 2488"/>
              <a:gd name="T114" fmla="*/ 1820 w 5562"/>
              <a:gd name="T115" fmla="*/ 960 h 2488"/>
              <a:gd name="T116" fmla="*/ 793 w 5562"/>
              <a:gd name="T117" fmla="*/ 927 h 2488"/>
              <a:gd name="T118" fmla="*/ 635 w 5562"/>
              <a:gd name="T119" fmla="*/ 868 h 2488"/>
              <a:gd name="T120" fmla="*/ 351 w 5562"/>
              <a:gd name="T121" fmla="*/ 901 h 2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62"/>
              <a:gd name="T184" fmla="*/ 0 h 2488"/>
              <a:gd name="T185" fmla="*/ 5562 w 5562"/>
              <a:gd name="T186" fmla="*/ 2488 h 2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62" h="2488">
                <a:moveTo>
                  <a:pt x="351" y="901"/>
                </a:moveTo>
                <a:cubicBezTo>
                  <a:pt x="331" y="906"/>
                  <a:pt x="308" y="905"/>
                  <a:pt x="292" y="918"/>
                </a:cubicBezTo>
                <a:cubicBezTo>
                  <a:pt x="284" y="924"/>
                  <a:pt x="282" y="935"/>
                  <a:pt x="276" y="943"/>
                </a:cubicBezTo>
                <a:cubicBezTo>
                  <a:pt x="248" y="977"/>
                  <a:pt x="217" y="1006"/>
                  <a:pt x="192" y="1043"/>
                </a:cubicBezTo>
                <a:cubicBezTo>
                  <a:pt x="171" y="1108"/>
                  <a:pt x="163" y="1188"/>
                  <a:pt x="125" y="1244"/>
                </a:cubicBezTo>
                <a:cubicBezTo>
                  <a:pt x="118" y="1286"/>
                  <a:pt x="107" y="1386"/>
                  <a:pt x="84" y="1419"/>
                </a:cubicBezTo>
                <a:cubicBezTo>
                  <a:pt x="48" y="1472"/>
                  <a:pt x="16" y="1541"/>
                  <a:pt x="0" y="1603"/>
                </a:cubicBezTo>
                <a:cubicBezTo>
                  <a:pt x="3" y="1672"/>
                  <a:pt x="4" y="1742"/>
                  <a:pt x="9" y="1811"/>
                </a:cubicBezTo>
                <a:cubicBezTo>
                  <a:pt x="12" y="1849"/>
                  <a:pt x="81" y="1956"/>
                  <a:pt x="100" y="1995"/>
                </a:cubicBezTo>
                <a:cubicBezTo>
                  <a:pt x="140" y="2077"/>
                  <a:pt x="157" y="2204"/>
                  <a:pt x="234" y="2262"/>
                </a:cubicBezTo>
                <a:cubicBezTo>
                  <a:pt x="254" y="2277"/>
                  <a:pt x="280" y="2282"/>
                  <a:pt x="301" y="2296"/>
                </a:cubicBezTo>
                <a:cubicBezTo>
                  <a:pt x="333" y="2318"/>
                  <a:pt x="356" y="2353"/>
                  <a:pt x="401" y="2354"/>
                </a:cubicBezTo>
                <a:cubicBezTo>
                  <a:pt x="579" y="2359"/>
                  <a:pt x="757" y="2359"/>
                  <a:pt x="935" y="2362"/>
                </a:cubicBezTo>
                <a:cubicBezTo>
                  <a:pt x="1300" y="2359"/>
                  <a:pt x="1693" y="2488"/>
                  <a:pt x="2029" y="2346"/>
                </a:cubicBezTo>
                <a:cubicBezTo>
                  <a:pt x="2141" y="2299"/>
                  <a:pt x="1975" y="2354"/>
                  <a:pt x="2079" y="2321"/>
                </a:cubicBezTo>
                <a:cubicBezTo>
                  <a:pt x="2149" y="2324"/>
                  <a:pt x="2219" y="2323"/>
                  <a:pt x="2288" y="2329"/>
                </a:cubicBezTo>
                <a:cubicBezTo>
                  <a:pt x="2316" y="2331"/>
                  <a:pt x="2371" y="2346"/>
                  <a:pt x="2371" y="2346"/>
                </a:cubicBezTo>
                <a:cubicBezTo>
                  <a:pt x="2492" y="2406"/>
                  <a:pt x="2639" y="2411"/>
                  <a:pt x="2772" y="2421"/>
                </a:cubicBezTo>
                <a:cubicBezTo>
                  <a:pt x="2842" y="2432"/>
                  <a:pt x="2902" y="2447"/>
                  <a:pt x="2972" y="2454"/>
                </a:cubicBezTo>
                <a:cubicBezTo>
                  <a:pt x="3595" y="2398"/>
                  <a:pt x="2923" y="2453"/>
                  <a:pt x="3490" y="2421"/>
                </a:cubicBezTo>
                <a:cubicBezTo>
                  <a:pt x="3550" y="2418"/>
                  <a:pt x="3665" y="2379"/>
                  <a:pt x="3665" y="2379"/>
                </a:cubicBezTo>
                <a:cubicBezTo>
                  <a:pt x="3701" y="2343"/>
                  <a:pt x="3716" y="2356"/>
                  <a:pt x="3757" y="2337"/>
                </a:cubicBezTo>
                <a:cubicBezTo>
                  <a:pt x="3865" y="2287"/>
                  <a:pt x="3805" y="2305"/>
                  <a:pt x="3874" y="2287"/>
                </a:cubicBezTo>
                <a:cubicBezTo>
                  <a:pt x="3911" y="2249"/>
                  <a:pt x="3939" y="2199"/>
                  <a:pt x="3982" y="2170"/>
                </a:cubicBezTo>
                <a:cubicBezTo>
                  <a:pt x="4007" y="2122"/>
                  <a:pt x="4043" y="2094"/>
                  <a:pt x="4091" y="2070"/>
                </a:cubicBezTo>
                <a:cubicBezTo>
                  <a:pt x="4115" y="2032"/>
                  <a:pt x="4101" y="2045"/>
                  <a:pt x="4157" y="2020"/>
                </a:cubicBezTo>
                <a:cubicBezTo>
                  <a:pt x="4221" y="1991"/>
                  <a:pt x="4297" y="1954"/>
                  <a:pt x="4366" y="1937"/>
                </a:cubicBezTo>
                <a:cubicBezTo>
                  <a:pt x="4485" y="1850"/>
                  <a:pt x="4518" y="1913"/>
                  <a:pt x="4733" y="1937"/>
                </a:cubicBezTo>
                <a:cubicBezTo>
                  <a:pt x="4907" y="1984"/>
                  <a:pt x="4894" y="1977"/>
                  <a:pt x="5126" y="1962"/>
                </a:cubicBezTo>
                <a:cubicBezTo>
                  <a:pt x="5205" y="1921"/>
                  <a:pt x="5263" y="1842"/>
                  <a:pt x="5309" y="1770"/>
                </a:cubicBezTo>
                <a:cubicBezTo>
                  <a:pt x="5388" y="1646"/>
                  <a:pt x="5287" y="1813"/>
                  <a:pt x="5360" y="1711"/>
                </a:cubicBezTo>
                <a:cubicBezTo>
                  <a:pt x="5375" y="1690"/>
                  <a:pt x="5401" y="1644"/>
                  <a:pt x="5401" y="1644"/>
                </a:cubicBezTo>
                <a:cubicBezTo>
                  <a:pt x="5413" y="1590"/>
                  <a:pt x="5429" y="1532"/>
                  <a:pt x="5460" y="1486"/>
                </a:cubicBezTo>
                <a:cubicBezTo>
                  <a:pt x="5463" y="1419"/>
                  <a:pt x="5460" y="1352"/>
                  <a:pt x="5468" y="1285"/>
                </a:cubicBezTo>
                <a:cubicBezTo>
                  <a:pt x="5471" y="1262"/>
                  <a:pt x="5487" y="1242"/>
                  <a:pt x="5493" y="1219"/>
                </a:cubicBezTo>
                <a:cubicBezTo>
                  <a:pt x="5504" y="1175"/>
                  <a:pt x="5510" y="1130"/>
                  <a:pt x="5518" y="1085"/>
                </a:cubicBezTo>
                <a:cubicBezTo>
                  <a:pt x="5502" y="596"/>
                  <a:pt x="5562" y="695"/>
                  <a:pt x="5435" y="426"/>
                </a:cubicBezTo>
                <a:cubicBezTo>
                  <a:pt x="5422" y="399"/>
                  <a:pt x="5418" y="367"/>
                  <a:pt x="5401" y="342"/>
                </a:cubicBezTo>
                <a:cubicBezTo>
                  <a:pt x="5359" y="278"/>
                  <a:pt x="5288" y="250"/>
                  <a:pt x="5234" y="200"/>
                </a:cubicBezTo>
                <a:cubicBezTo>
                  <a:pt x="5163" y="134"/>
                  <a:pt x="5112" y="68"/>
                  <a:pt x="5017" y="42"/>
                </a:cubicBezTo>
                <a:cubicBezTo>
                  <a:pt x="4993" y="25"/>
                  <a:pt x="4995" y="23"/>
                  <a:pt x="4967" y="17"/>
                </a:cubicBezTo>
                <a:cubicBezTo>
                  <a:pt x="4939" y="11"/>
                  <a:pt x="4884" y="0"/>
                  <a:pt x="4884" y="0"/>
                </a:cubicBezTo>
                <a:cubicBezTo>
                  <a:pt x="4767" y="3"/>
                  <a:pt x="4650" y="1"/>
                  <a:pt x="4533" y="8"/>
                </a:cubicBezTo>
                <a:cubicBezTo>
                  <a:pt x="4506" y="10"/>
                  <a:pt x="4459" y="38"/>
                  <a:pt x="4433" y="50"/>
                </a:cubicBezTo>
                <a:cubicBezTo>
                  <a:pt x="4405" y="63"/>
                  <a:pt x="4349" y="92"/>
                  <a:pt x="4349" y="92"/>
                </a:cubicBezTo>
                <a:cubicBezTo>
                  <a:pt x="4285" y="156"/>
                  <a:pt x="4370" y="78"/>
                  <a:pt x="4283" y="133"/>
                </a:cubicBezTo>
                <a:cubicBezTo>
                  <a:pt x="4201" y="185"/>
                  <a:pt x="4349" y="137"/>
                  <a:pt x="4191" y="175"/>
                </a:cubicBezTo>
                <a:cubicBezTo>
                  <a:pt x="3961" y="297"/>
                  <a:pt x="3772" y="452"/>
                  <a:pt x="3590" y="634"/>
                </a:cubicBezTo>
                <a:cubicBezTo>
                  <a:pt x="3573" y="681"/>
                  <a:pt x="3532" y="709"/>
                  <a:pt x="3498" y="743"/>
                </a:cubicBezTo>
                <a:cubicBezTo>
                  <a:pt x="3473" y="768"/>
                  <a:pt x="3468" y="789"/>
                  <a:pt x="3431" y="801"/>
                </a:cubicBezTo>
                <a:cubicBezTo>
                  <a:pt x="3381" y="839"/>
                  <a:pt x="3326" y="867"/>
                  <a:pt x="3273" y="901"/>
                </a:cubicBezTo>
                <a:cubicBezTo>
                  <a:pt x="3258" y="911"/>
                  <a:pt x="3248" y="928"/>
                  <a:pt x="3231" y="935"/>
                </a:cubicBezTo>
                <a:cubicBezTo>
                  <a:pt x="3213" y="943"/>
                  <a:pt x="3192" y="940"/>
                  <a:pt x="3172" y="943"/>
                </a:cubicBezTo>
                <a:cubicBezTo>
                  <a:pt x="3068" y="1014"/>
                  <a:pt x="2833" y="955"/>
                  <a:pt x="2772" y="952"/>
                </a:cubicBezTo>
                <a:cubicBezTo>
                  <a:pt x="2685" y="947"/>
                  <a:pt x="2644" y="943"/>
                  <a:pt x="2563" y="935"/>
                </a:cubicBezTo>
                <a:cubicBezTo>
                  <a:pt x="2517" y="916"/>
                  <a:pt x="2488" y="909"/>
                  <a:pt x="2438" y="901"/>
                </a:cubicBezTo>
                <a:cubicBezTo>
                  <a:pt x="2405" y="890"/>
                  <a:pt x="2371" y="885"/>
                  <a:pt x="2338" y="876"/>
                </a:cubicBezTo>
                <a:cubicBezTo>
                  <a:pt x="2162" y="895"/>
                  <a:pt x="1993" y="924"/>
                  <a:pt x="1820" y="960"/>
                </a:cubicBezTo>
                <a:cubicBezTo>
                  <a:pt x="1475" y="955"/>
                  <a:pt x="1137" y="936"/>
                  <a:pt x="793" y="927"/>
                </a:cubicBezTo>
                <a:cubicBezTo>
                  <a:pt x="738" y="912"/>
                  <a:pt x="690" y="886"/>
                  <a:pt x="635" y="868"/>
                </a:cubicBezTo>
                <a:cubicBezTo>
                  <a:pt x="518" y="893"/>
                  <a:pt x="471" y="901"/>
                  <a:pt x="351" y="901"/>
                </a:cubicBezTo>
                <a:close/>
              </a:path>
            </a:pathLst>
          </a:cu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396" name="Oval 2">
            <a:extLst>
              <a:ext uri="{FF2B5EF4-FFF2-40B4-BE49-F238E27FC236}">
                <a16:creationId xmlns:a16="http://schemas.microsoft.com/office/drawing/2014/main" id="{ECCCD6DB-A405-0D52-E346-EFC38509179B}"/>
              </a:ext>
            </a:extLst>
          </p:cNvPr>
          <p:cNvSpPr>
            <a:spLocks noChangeArrowheads="1"/>
          </p:cNvSpPr>
          <p:nvPr/>
        </p:nvSpPr>
        <p:spPr bwMode="auto">
          <a:xfrm>
            <a:off x="2057400" y="1066800"/>
            <a:ext cx="2286000" cy="1066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4451" name="Picture 3">
            <a:extLst>
              <a:ext uri="{FF2B5EF4-FFF2-40B4-BE49-F238E27FC236}">
                <a16:creationId xmlns:a16="http://schemas.microsoft.com/office/drawing/2014/main" id="{74986B6E-7332-EE1F-0108-00BA7A4E4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a:extLst>
              <a:ext uri="{FF2B5EF4-FFF2-40B4-BE49-F238E27FC236}">
                <a16:creationId xmlns:a16="http://schemas.microsoft.com/office/drawing/2014/main" id="{70D13124-818B-7B14-8B27-63C1EB208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9144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WordArt 5">
            <a:extLst>
              <a:ext uri="{FF2B5EF4-FFF2-40B4-BE49-F238E27FC236}">
                <a16:creationId xmlns:a16="http://schemas.microsoft.com/office/drawing/2014/main" id="{4F01F8C0-3C8A-9884-CC4F-60C89B692BDE}"/>
              </a:ext>
            </a:extLst>
          </p:cNvPr>
          <p:cNvSpPr>
            <a:spLocks noChangeArrowheads="1" noChangeShapeType="1" noTextEdit="1"/>
          </p:cNvSpPr>
          <p:nvPr/>
        </p:nvSpPr>
        <p:spPr bwMode="auto">
          <a:xfrm>
            <a:off x="304800" y="152400"/>
            <a:ext cx="5029200" cy="647700"/>
          </a:xfrm>
          <a:prstGeom prst="rect">
            <a:avLst/>
          </a:prstGeom>
        </p:spPr>
        <p:txBody>
          <a:bodyPr wrap="none" fromWordArt="1">
            <a:prstTxWarp prst="textFadeUp">
              <a:avLst>
                <a:gd name="adj" fmla="val 1894"/>
              </a:avLst>
            </a:prstTxWarp>
          </a:bodyPr>
          <a:lstStyle/>
          <a:p>
            <a:r>
              <a:rPr lang="en-GB"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Electron Shells</a:t>
            </a:r>
          </a:p>
        </p:txBody>
      </p:sp>
      <p:sp>
        <p:nvSpPr>
          <p:cNvPr id="104454" name="Rectangle 6">
            <a:extLst>
              <a:ext uri="{FF2B5EF4-FFF2-40B4-BE49-F238E27FC236}">
                <a16:creationId xmlns:a16="http://schemas.microsoft.com/office/drawing/2014/main" id="{980C6426-6993-33CA-98CE-690F6ED5437F}"/>
              </a:ext>
            </a:extLst>
          </p:cNvPr>
          <p:cNvSpPr>
            <a:spLocks noGrp="1" noChangeArrowheads="1"/>
          </p:cNvSpPr>
          <p:nvPr>
            <p:ph/>
          </p:nvPr>
        </p:nvSpPr>
        <p:spPr>
          <a:xfrm>
            <a:off x="304800" y="1066800"/>
            <a:ext cx="1752600" cy="5470525"/>
          </a:xfrm>
          <a:effectLst>
            <a:outerShdw dist="35921" dir="2700000" algn="ctr" rotWithShape="0">
              <a:srgbClr val="00CC66"/>
            </a:outerShdw>
          </a:effectLst>
        </p:spPr>
        <p:txBody>
          <a:bodyPr/>
          <a:lstStyle/>
          <a:p>
            <a:pPr eaLnBrk="1" hangingPunct="1">
              <a:buFontTx/>
              <a:buNone/>
              <a:defRPr/>
            </a:pPr>
            <a:r>
              <a:rPr lang="en-US" sz="6400" b="1">
                <a:solidFill>
                  <a:schemeClr val="bg1"/>
                </a:solidFill>
              </a:rPr>
              <a:t>1S</a:t>
            </a:r>
          </a:p>
          <a:p>
            <a:pPr eaLnBrk="1" hangingPunct="1">
              <a:buFontTx/>
              <a:buNone/>
              <a:defRPr/>
            </a:pPr>
            <a:r>
              <a:rPr lang="en-US" sz="6400" b="1">
                <a:solidFill>
                  <a:srgbClr val="FFFF00"/>
                </a:solidFill>
              </a:rPr>
              <a:t>2S</a:t>
            </a:r>
          </a:p>
          <a:p>
            <a:pPr eaLnBrk="1" hangingPunct="1">
              <a:buFontTx/>
              <a:buNone/>
              <a:defRPr/>
            </a:pPr>
            <a:r>
              <a:rPr lang="en-US" sz="6400" b="1">
                <a:solidFill>
                  <a:srgbClr val="FFFF00"/>
                </a:solidFill>
              </a:rPr>
              <a:t>2P</a:t>
            </a:r>
          </a:p>
          <a:p>
            <a:pPr eaLnBrk="1" hangingPunct="1">
              <a:buFontTx/>
              <a:buNone/>
              <a:defRPr/>
            </a:pPr>
            <a:r>
              <a:rPr lang="en-US" sz="6400" b="1">
                <a:solidFill>
                  <a:srgbClr val="FFCC66"/>
                </a:solidFill>
              </a:rPr>
              <a:t>3S</a:t>
            </a:r>
          </a:p>
          <a:p>
            <a:pPr eaLnBrk="1" hangingPunct="1">
              <a:buFontTx/>
              <a:buNone/>
              <a:defRPr/>
            </a:pPr>
            <a:r>
              <a:rPr lang="en-US" sz="6400" b="1">
                <a:solidFill>
                  <a:srgbClr val="FFCC66"/>
                </a:solidFill>
              </a:rPr>
              <a:t>3P</a:t>
            </a:r>
          </a:p>
        </p:txBody>
      </p:sp>
      <p:sp>
        <p:nvSpPr>
          <p:cNvPr id="59401" name="Oval 7">
            <a:extLst>
              <a:ext uri="{FF2B5EF4-FFF2-40B4-BE49-F238E27FC236}">
                <a16:creationId xmlns:a16="http://schemas.microsoft.com/office/drawing/2014/main" id="{A7816AB6-2083-A83C-E89A-390A2CEA5017}"/>
              </a:ext>
            </a:extLst>
          </p:cNvPr>
          <p:cNvSpPr>
            <a:spLocks noChangeArrowheads="1"/>
          </p:cNvSpPr>
          <p:nvPr/>
        </p:nvSpPr>
        <p:spPr bwMode="auto">
          <a:xfrm>
            <a:off x="2057400" y="2547938"/>
            <a:ext cx="2286000" cy="1066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4456" name="Picture 8">
            <a:extLst>
              <a:ext uri="{FF2B5EF4-FFF2-40B4-BE49-F238E27FC236}">
                <a16:creationId xmlns:a16="http://schemas.microsoft.com/office/drawing/2014/main" id="{8125BAF9-1D66-AFC1-7504-BB6661351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86138"/>
            <a:ext cx="381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9">
            <a:extLst>
              <a:ext uri="{FF2B5EF4-FFF2-40B4-BE49-F238E27FC236}">
                <a16:creationId xmlns:a16="http://schemas.microsoft.com/office/drawing/2014/main" id="{62A18371-B968-3FC9-E450-CD009800A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95538"/>
            <a:ext cx="381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Oval 10">
            <a:extLst>
              <a:ext uri="{FF2B5EF4-FFF2-40B4-BE49-F238E27FC236}">
                <a16:creationId xmlns:a16="http://schemas.microsoft.com/office/drawing/2014/main" id="{6D35C5C3-747B-3DAE-258F-85EC762388A8}"/>
              </a:ext>
            </a:extLst>
          </p:cNvPr>
          <p:cNvSpPr>
            <a:spLocks noChangeArrowheads="1"/>
          </p:cNvSpPr>
          <p:nvPr/>
        </p:nvSpPr>
        <p:spPr bwMode="auto">
          <a:xfrm>
            <a:off x="2057400" y="4648200"/>
            <a:ext cx="2286000" cy="1066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4459" name="Picture 11">
            <a:extLst>
              <a:ext uri="{FF2B5EF4-FFF2-40B4-BE49-F238E27FC236}">
                <a16:creationId xmlns:a16="http://schemas.microsoft.com/office/drawing/2014/main" id="{33D7B2A4-DCE3-A1E6-D187-8551DA930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4864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Picture 12">
            <a:extLst>
              <a:ext uri="{FF2B5EF4-FFF2-40B4-BE49-F238E27FC236}">
                <a16:creationId xmlns:a16="http://schemas.microsoft.com/office/drawing/2014/main" id="{C26462DB-C642-3E9D-2DCA-C60104407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958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AutoShape 13">
            <a:extLst>
              <a:ext uri="{FF2B5EF4-FFF2-40B4-BE49-F238E27FC236}">
                <a16:creationId xmlns:a16="http://schemas.microsoft.com/office/drawing/2014/main" id="{1C1BB249-906D-28D5-44BD-677C0DB67A74}"/>
              </a:ext>
            </a:extLst>
          </p:cNvPr>
          <p:cNvSpPr>
            <a:spLocks noChangeArrowheads="1"/>
          </p:cNvSpPr>
          <p:nvPr/>
        </p:nvSpPr>
        <p:spPr bwMode="auto">
          <a:xfrm>
            <a:off x="1447800" y="6019800"/>
            <a:ext cx="4495800" cy="533400"/>
          </a:xfrm>
          <a:prstGeom prst="rightArrow">
            <a:avLst>
              <a:gd name="adj1" fmla="val 50000"/>
              <a:gd name="adj2" fmla="val 210714"/>
            </a:avLst>
          </a:prstGeom>
          <a:solidFill>
            <a:srgbClr val="FF9900">
              <a:alpha val="59999"/>
            </a:srgbClr>
          </a:solidFill>
          <a:ln w="9525">
            <a:miter lim="800000"/>
            <a:headEnd/>
            <a:tailEnd/>
          </a:ln>
          <a:scene3d>
            <a:camera prst="legacyObliqueTopRight">
              <a:rot lat="300000" lon="0" rev="0"/>
            </a:camera>
            <a:lightRig rig="legacyFlat3" dir="b"/>
          </a:scene3d>
          <a:sp3d extrusionH="125400" prstMaterial="legacyMatte">
            <a:bevelT w="13500" h="13500" prst="angle"/>
            <a:bevelB w="13500" h="13500" prst="angle"/>
            <a:extrusionClr>
              <a:srgbClr val="FF00FF"/>
            </a:extrusionClr>
            <a:contourClr>
              <a:srgbClr val="FF99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408" name="Oval 14">
            <a:extLst>
              <a:ext uri="{FF2B5EF4-FFF2-40B4-BE49-F238E27FC236}">
                <a16:creationId xmlns:a16="http://schemas.microsoft.com/office/drawing/2014/main" id="{3D94D173-3550-0C6D-C79C-F9605280C99C}"/>
              </a:ext>
            </a:extLst>
          </p:cNvPr>
          <p:cNvSpPr>
            <a:spLocks noChangeArrowheads="1"/>
          </p:cNvSpPr>
          <p:nvPr/>
        </p:nvSpPr>
        <p:spPr bwMode="auto">
          <a:xfrm>
            <a:off x="7239000" y="19050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409" name="Oval 15">
            <a:extLst>
              <a:ext uri="{FF2B5EF4-FFF2-40B4-BE49-F238E27FC236}">
                <a16:creationId xmlns:a16="http://schemas.microsoft.com/office/drawing/2014/main" id="{DABECE4F-07B6-220B-6249-3FD794712A87}"/>
              </a:ext>
            </a:extLst>
          </p:cNvPr>
          <p:cNvSpPr>
            <a:spLocks noChangeArrowheads="1"/>
          </p:cNvSpPr>
          <p:nvPr/>
        </p:nvSpPr>
        <p:spPr bwMode="auto">
          <a:xfrm>
            <a:off x="6096000" y="18288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410" name="Oval 16">
            <a:extLst>
              <a:ext uri="{FF2B5EF4-FFF2-40B4-BE49-F238E27FC236}">
                <a16:creationId xmlns:a16="http://schemas.microsoft.com/office/drawing/2014/main" id="{2C5DEF33-2E5C-74E7-323A-62F7D273FAC9}"/>
              </a:ext>
            </a:extLst>
          </p:cNvPr>
          <p:cNvSpPr>
            <a:spLocks noChangeArrowheads="1"/>
          </p:cNvSpPr>
          <p:nvPr/>
        </p:nvSpPr>
        <p:spPr bwMode="auto">
          <a:xfrm rot="5400000">
            <a:off x="6667500" y="25908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411" name="Oval 17">
            <a:extLst>
              <a:ext uri="{FF2B5EF4-FFF2-40B4-BE49-F238E27FC236}">
                <a16:creationId xmlns:a16="http://schemas.microsoft.com/office/drawing/2014/main" id="{1A4FEBFB-B252-1922-3999-DBDFF6CEA9A4}"/>
              </a:ext>
            </a:extLst>
          </p:cNvPr>
          <p:cNvSpPr>
            <a:spLocks noChangeArrowheads="1"/>
          </p:cNvSpPr>
          <p:nvPr/>
        </p:nvSpPr>
        <p:spPr bwMode="auto">
          <a:xfrm rot="5400000">
            <a:off x="6667500" y="14097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4466" name="Picture 18">
            <a:extLst>
              <a:ext uri="{FF2B5EF4-FFF2-40B4-BE49-F238E27FC236}">
                <a16:creationId xmlns:a16="http://schemas.microsoft.com/office/drawing/2014/main" id="{4C03C12E-E913-EED8-E10C-572277F4E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9144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7" name="Picture 19">
            <a:extLst>
              <a:ext uri="{FF2B5EF4-FFF2-40B4-BE49-F238E27FC236}">
                <a16:creationId xmlns:a16="http://schemas.microsoft.com/office/drawing/2014/main" id="{499A9DEC-DBBA-5CD9-D61D-BBC78271F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309938"/>
            <a:ext cx="381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8" name="Picture 20">
            <a:extLst>
              <a:ext uri="{FF2B5EF4-FFF2-40B4-BE49-F238E27FC236}">
                <a16:creationId xmlns:a16="http://schemas.microsoft.com/office/drawing/2014/main" id="{89BF368B-ADDA-EF4B-1E17-63FA50C49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9812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9" name="Picture 21">
            <a:extLst>
              <a:ext uri="{FF2B5EF4-FFF2-40B4-BE49-F238E27FC236}">
                <a16:creationId xmlns:a16="http://schemas.microsoft.com/office/drawing/2014/main" id="{AF3ACF03-C2AE-A13C-9105-CE6CE13B0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812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6" name="Oval 22">
            <a:extLst>
              <a:ext uri="{FF2B5EF4-FFF2-40B4-BE49-F238E27FC236}">
                <a16:creationId xmlns:a16="http://schemas.microsoft.com/office/drawing/2014/main" id="{CBBAB326-15D8-CC44-BEE8-4A44E67C13D8}"/>
              </a:ext>
            </a:extLst>
          </p:cNvPr>
          <p:cNvSpPr>
            <a:spLocks noChangeArrowheads="1"/>
          </p:cNvSpPr>
          <p:nvPr/>
        </p:nvSpPr>
        <p:spPr bwMode="auto">
          <a:xfrm rot="-2785424">
            <a:off x="6432551" y="2349500"/>
            <a:ext cx="1001712" cy="477837"/>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417" name="Oval 23">
            <a:extLst>
              <a:ext uri="{FF2B5EF4-FFF2-40B4-BE49-F238E27FC236}">
                <a16:creationId xmlns:a16="http://schemas.microsoft.com/office/drawing/2014/main" id="{315FE452-8809-9C1A-BCB5-62837A64A627}"/>
              </a:ext>
            </a:extLst>
          </p:cNvPr>
          <p:cNvSpPr>
            <a:spLocks noChangeArrowheads="1"/>
          </p:cNvSpPr>
          <p:nvPr/>
        </p:nvSpPr>
        <p:spPr bwMode="auto">
          <a:xfrm rot="-2785424">
            <a:off x="7053263" y="1622425"/>
            <a:ext cx="1001712" cy="4778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4472" name="Picture 24">
            <a:extLst>
              <a:ext uri="{FF2B5EF4-FFF2-40B4-BE49-F238E27FC236}">
                <a16:creationId xmlns:a16="http://schemas.microsoft.com/office/drawing/2014/main" id="{EDCF919A-3A3A-0F7B-8C66-1E40D91CF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328738"/>
            <a:ext cx="381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3" name="Picture 25">
            <a:extLst>
              <a:ext uri="{FF2B5EF4-FFF2-40B4-BE49-F238E27FC236}">
                <a16:creationId xmlns:a16="http://schemas.microsoft.com/office/drawing/2014/main" id="{B077C2CE-2D09-0761-00D4-04164007C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776538"/>
            <a:ext cx="381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0" name="Oval 26">
            <a:extLst>
              <a:ext uri="{FF2B5EF4-FFF2-40B4-BE49-F238E27FC236}">
                <a16:creationId xmlns:a16="http://schemas.microsoft.com/office/drawing/2014/main" id="{DF072036-8A7A-2273-1369-AE31D60EA317}"/>
              </a:ext>
            </a:extLst>
          </p:cNvPr>
          <p:cNvSpPr>
            <a:spLocks noChangeArrowheads="1"/>
          </p:cNvSpPr>
          <p:nvPr/>
        </p:nvSpPr>
        <p:spPr bwMode="auto">
          <a:xfrm>
            <a:off x="7467600" y="50292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421" name="Oval 27">
            <a:extLst>
              <a:ext uri="{FF2B5EF4-FFF2-40B4-BE49-F238E27FC236}">
                <a16:creationId xmlns:a16="http://schemas.microsoft.com/office/drawing/2014/main" id="{458C9947-759D-D885-D655-C231455D1F7C}"/>
              </a:ext>
            </a:extLst>
          </p:cNvPr>
          <p:cNvSpPr>
            <a:spLocks noChangeArrowheads="1"/>
          </p:cNvSpPr>
          <p:nvPr/>
        </p:nvSpPr>
        <p:spPr bwMode="auto">
          <a:xfrm>
            <a:off x="6324600" y="49530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422" name="Oval 28">
            <a:extLst>
              <a:ext uri="{FF2B5EF4-FFF2-40B4-BE49-F238E27FC236}">
                <a16:creationId xmlns:a16="http://schemas.microsoft.com/office/drawing/2014/main" id="{22A8B64E-EBFC-18C6-52E6-9FD521559143}"/>
              </a:ext>
            </a:extLst>
          </p:cNvPr>
          <p:cNvSpPr>
            <a:spLocks noChangeArrowheads="1"/>
          </p:cNvSpPr>
          <p:nvPr/>
        </p:nvSpPr>
        <p:spPr bwMode="auto">
          <a:xfrm rot="5400000">
            <a:off x="6896100" y="57150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423" name="Oval 29">
            <a:extLst>
              <a:ext uri="{FF2B5EF4-FFF2-40B4-BE49-F238E27FC236}">
                <a16:creationId xmlns:a16="http://schemas.microsoft.com/office/drawing/2014/main" id="{8CA67848-E918-14A6-828C-87E4FDFA03C3}"/>
              </a:ext>
            </a:extLst>
          </p:cNvPr>
          <p:cNvSpPr>
            <a:spLocks noChangeArrowheads="1"/>
          </p:cNvSpPr>
          <p:nvPr/>
        </p:nvSpPr>
        <p:spPr bwMode="auto">
          <a:xfrm rot="5400000">
            <a:off x="6896100" y="45339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4478" name="Picture 30">
            <a:extLst>
              <a:ext uri="{FF2B5EF4-FFF2-40B4-BE49-F238E27FC236}">
                <a16:creationId xmlns:a16="http://schemas.microsoft.com/office/drawing/2014/main" id="{0FE74326-8A2D-6717-E682-62107D557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0386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9" name="Picture 31">
            <a:extLst>
              <a:ext uri="{FF2B5EF4-FFF2-40B4-BE49-F238E27FC236}">
                <a16:creationId xmlns:a16="http://schemas.microsoft.com/office/drawing/2014/main" id="{811CC8E6-3DE3-3F38-2C27-885CD6030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434138"/>
            <a:ext cx="381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0" name="Picture 32">
            <a:extLst>
              <a:ext uri="{FF2B5EF4-FFF2-40B4-BE49-F238E27FC236}">
                <a16:creationId xmlns:a16="http://schemas.microsoft.com/office/drawing/2014/main" id="{091222BD-47FE-B8B0-0965-57678CAB2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51054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1" name="Picture 33">
            <a:extLst>
              <a:ext uri="{FF2B5EF4-FFF2-40B4-BE49-F238E27FC236}">
                <a16:creationId xmlns:a16="http://schemas.microsoft.com/office/drawing/2014/main" id="{479C59D9-E831-9E65-DE44-E269C7E5A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054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8" name="Oval 34">
            <a:extLst>
              <a:ext uri="{FF2B5EF4-FFF2-40B4-BE49-F238E27FC236}">
                <a16:creationId xmlns:a16="http://schemas.microsoft.com/office/drawing/2014/main" id="{76EE3D0A-E556-38FE-B032-D1DBD2E302CF}"/>
              </a:ext>
            </a:extLst>
          </p:cNvPr>
          <p:cNvSpPr>
            <a:spLocks noChangeArrowheads="1"/>
          </p:cNvSpPr>
          <p:nvPr/>
        </p:nvSpPr>
        <p:spPr bwMode="auto">
          <a:xfrm rot="-2785424">
            <a:off x="6661151" y="5473700"/>
            <a:ext cx="1001712" cy="477837"/>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59429" name="Oval 35">
            <a:extLst>
              <a:ext uri="{FF2B5EF4-FFF2-40B4-BE49-F238E27FC236}">
                <a16:creationId xmlns:a16="http://schemas.microsoft.com/office/drawing/2014/main" id="{85731A6C-811E-3703-8F5D-FBAC7BCC11B6}"/>
              </a:ext>
            </a:extLst>
          </p:cNvPr>
          <p:cNvSpPr>
            <a:spLocks noChangeArrowheads="1"/>
          </p:cNvSpPr>
          <p:nvPr/>
        </p:nvSpPr>
        <p:spPr bwMode="auto">
          <a:xfrm rot="-2785424">
            <a:off x="7281863" y="4746625"/>
            <a:ext cx="1001712" cy="4778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4484" name="Picture 36">
            <a:extLst>
              <a:ext uri="{FF2B5EF4-FFF2-40B4-BE49-F238E27FC236}">
                <a16:creationId xmlns:a16="http://schemas.microsoft.com/office/drawing/2014/main" id="{252F5B0E-B37E-5225-1460-02E89E82F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452938"/>
            <a:ext cx="381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5" name="Picture 37">
            <a:extLst>
              <a:ext uri="{FF2B5EF4-FFF2-40B4-BE49-F238E27FC236}">
                <a16:creationId xmlns:a16="http://schemas.microsoft.com/office/drawing/2014/main" id="{F8D64C33-FACB-6F08-16CC-45B75BEC7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900738"/>
            <a:ext cx="381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32" name="AutoShape 38">
            <a:extLst>
              <a:ext uri="{FF2B5EF4-FFF2-40B4-BE49-F238E27FC236}">
                <a16:creationId xmlns:a16="http://schemas.microsoft.com/office/drawing/2014/main" id="{63E8AD84-5726-5B38-3A04-24402DBAD97A}"/>
              </a:ext>
            </a:extLst>
          </p:cNvPr>
          <p:cNvSpPr>
            <a:spLocks noChangeArrowheads="1"/>
          </p:cNvSpPr>
          <p:nvPr/>
        </p:nvSpPr>
        <p:spPr bwMode="auto">
          <a:xfrm rot="361317" flipV="1">
            <a:off x="-1908175" y="2105025"/>
            <a:ext cx="8610600" cy="2209800"/>
          </a:xfrm>
          <a:custGeom>
            <a:avLst/>
            <a:gdLst>
              <a:gd name="T0" fmla="*/ 6818320 w 21600"/>
              <a:gd name="T1" fmla="*/ 207783 h 21600"/>
              <a:gd name="T2" fmla="*/ 3835305 w 21600"/>
              <a:gd name="T3" fmla="*/ 98929 h 21600"/>
              <a:gd name="T4" fmla="*/ 6400944 w 21600"/>
              <a:gd name="T5" fmla="*/ 356739 h 21600"/>
              <a:gd name="T6" fmla="*/ 9574110 w 21600"/>
              <a:gd name="T7" fmla="*/ 823867 h 21600"/>
              <a:gd name="T8" fmla="*/ 8461908 w 21600"/>
              <a:gd name="T9" fmla="*/ 1258972 h 21600"/>
              <a:gd name="T10" fmla="*/ 6766497 w 21600"/>
              <a:gd name="T11" fmla="*/ 97364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17" y="8968"/>
                </a:moveTo>
                <a:cubicBezTo>
                  <a:pt x="18749" y="4789"/>
                  <a:pt x="15067" y="1794"/>
                  <a:pt x="10800" y="1794"/>
                </a:cubicBezTo>
                <a:cubicBezTo>
                  <a:pt x="10441" y="1793"/>
                  <a:pt x="10084" y="1815"/>
                  <a:pt x="9728" y="1857"/>
                </a:cubicBezTo>
                <a:lnTo>
                  <a:pt x="9515" y="76"/>
                </a:lnTo>
                <a:cubicBezTo>
                  <a:pt x="9941" y="25"/>
                  <a:pt x="10370" y="-1"/>
                  <a:pt x="10800" y="0"/>
                </a:cubicBezTo>
                <a:cubicBezTo>
                  <a:pt x="15917" y="0"/>
                  <a:pt x="20333" y="3592"/>
                  <a:pt x="21374" y="8603"/>
                </a:cubicBezTo>
                <a:lnTo>
                  <a:pt x="24017" y="8053"/>
                </a:lnTo>
                <a:lnTo>
                  <a:pt x="21227" y="12306"/>
                </a:lnTo>
                <a:lnTo>
                  <a:pt x="16974" y="9517"/>
                </a:lnTo>
                <a:lnTo>
                  <a:pt x="19617" y="8968"/>
                </a:lnTo>
                <a:close/>
              </a:path>
            </a:pathLst>
          </a:custGeom>
          <a:solidFill>
            <a:srgbClr val="FF9900">
              <a:alpha val="58038"/>
            </a:srgbClr>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00FF"/>
            </a:extrusionClr>
            <a:contourClr>
              <a:srgbClr val="FF99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3.33333E-6 2.22017E-7 C 0.07083 2.22017E-7 0.12916 -0.03053 0.12916 -0.06822 C 0.12916 -0.10569 0.07083 -0.13622 3.33333E-6 -0.13622 C -0.07153 -0.13622 -0.12917 -0.10569 -0.12917 -0.06822 C -0.12917 -0.03053 -0.07153 2.22017E-7 3.33333E-6 2.22017E-7 Z " pathEditMode="relative" rAng="0" ptsTypes="fffff">
                                      <p:cBhvr>
                                        <p:cTn id="6" dur="2000" spd="-100000" fill="hold"/>
                                        <p:tgtEl>
                                          <p:spTgt spid="104451"/>
                                        </p:tgtEl>
                                        <p:attrNameLst>
                                          <p:attrName>ppt_x</p:attrName>
                                          <p:attrName>ppt_y</p:attrName>
                                        </p:attrNameLst>
                                      </p:cBhvr>
                                      <p:rCtr x="0" y="-6822"/>
                                    </p:animMotion>
                                  </p:childTnLst>
                                </p:cTn>
                              </p:par>
                              <p:par>
                                <p:cTn id="7" presetID="1" presetClass="path" presetSubtype="0" repeatCount="indefinite" fill="hold" nodeType="withEffect">
                                  <p:stCondLst>
                                    <p:cond delay="0"/>
                                  </p:stCondLst>
                                  <p:childTnLst>
                                    <p:animMotion origin="layout" path="M 0 -2.47919E-6 C 0.0684 -2.47919E-6 0.125 0.03539 0.125 0.07956 C 0.125 0.1235 0.0684 0.15958 0 0.15958 C -0.06927 0.15958 -0.125 0.1235 -0.125 0.07956 C -0.125 0.03539 -0.06927 -2.47919E-6 0 -2.47919E-6 Z " pathEditMode="relative" rAng="0" ptsTypes="fffff">
                                      <p:cBhvr>
                                        <p:cTn id="8" dur="2000" fill="hold"/>
                                        <p:tgtEl>
                                          <p:spTgt spid="104452"/>
                                        </p:tgtEl>
                                        <p:attrNameLst>
                                          <p:attrName>ppt_x</p:attrName>
                                          <p:attrName>ppt_y</p:attrName>
                                        </p:attrNameLst>
                                      </p:cBhvr>
                                      <p:rCtr x="0" y="7979"/>
                                    </p:animMotion>
                                  </p:childTnLst>
                                </p:cTn>
                              </p:par>
                              <p:par>
                                <p:cTn id="9" presetID="1" presetClass="path" presetSubtype="0" repeatCount="indefinite" fill="hold" nodeType="withEffect">
                                  <p:stCondLst>
                                    <p:cond delay="0"/>
                                  </p:stCondLst>
                                  <p:childTnLst>
                                    <p:animMotion origin="layout" path="M 3.33333E-6 2.22017E-7 C 0.07083 2.22017E-7 0.12916 -0.03053 0.12916 -0.06822 C 0.12916 -0.10569 0.07083 -0.13622 3.33333E-6 -0.13622 C -0.07153 -0.13622 -0.12917 -0.10569 -0.12917 -0.06822 C -0.12917 -0.03053 -0.07153 2.22017E-7 3.33333E-6 2.22017E-7 Z " pathEditMode="relative" rAng="0" ptsTypes="fffff">
                                      <p:cBhvr>
                                        <p:cTn id="10" dur="2000" spd="-100000" fill="hold"/>
                                        <p:tgtEl>
                                          <p:spTgt spid="104456"/>
                                        </p:tgtEl>
                                        <p:attrNameLst>
                                          <p:attrName>ppt_x</p:attrName>
                                          <p:attrName>ppt_y</p:attrName>
                                        </p:attrNameLst>
                                      </p:cBhvr>
                                      <p:rCtr x="0" y="-6822"/>
                                    </p:animMotion>
                                  </p:childTnLst>
                                </p:cTn>
                              </p:par>
                              <p:par>
                                <p:cTn id="11" presetID="1" presetClass="path" presetSubtype="0" repeatCount="indefinite" fill="hold" nodeType="withEffect">
                                  <p:stCondLst>
                                    <p:cond delay="0"/>
                                  </p:stCondLst>
                                  <p:childTnLst>
                                    <p:animMotion origin="layout" path="M 0 -2.47919E-6 C 0.0684 -2.47919E-6 0.125 0.03539 0.125 0.07956 C 0.125 0.1235 0.0684 0.15958 0 0.15958 C -0.06927 0.15958 -0.125 0.1235 -0.125 0.07956 C -0.125 0.03539 -0.06927 -2.47919E-6 0 -2.47919E-6 Z " pathEditMode="relative" rAng="0" ptsTypes="fffff">
                                      <p:cBhvr>
                                        <p:cTn id="12" dur="2000" fill="hold"/>
                                        <p:tgtEl>
                                          <p:spTgt spid="104457"/>
                                        </p:tgtEl>
                                        <p:attrNameLst>
                                          <p:attrName>ppt_x</p:attrName>
                                          <p:attrName>ppt_y</p:attrName>
                                        </p:attrNameLst>
                                      </p:cBhvr>
                                      <p:rCtr x="0" y="7979"/>
                                    </p:animMotion>
                                  </p:childTnLst>
                                </p:cTn>
                              </p:par>
                              <p:par>
                                <p:cTn id="13" presetID="1" presetClass="path" presetSubtype="0" repeatCount="indefinite" fill="hold" nodeType="withEffect">
                                  <p:stCondLst>
                                    <p:cond delay="0"/>
                                  </p:stCondLst>
                                  <p:childTnLst>
                                    <p:animMotion origin="layout" path="M 3.33333E-6 2.22017E-7 C 0.07083 2.22017E-7 0.12916 -0.03053 0.12916 -0.06822 C 0.12916 -0.10569 0.07083 -0.13622 3.33333E-6 -0.13622 C -0.07153 -0.13622 -0.12917 -0.10569 -0.12917 -0.06822 C -0.12917 -0.03053 -0.07153 2.22017E-7 3.33333E-6 2.22017E-7 Z " pathEditMode="relative" rAng="0" ptsTypes="fffff">
                                      <p:cBhvr>
                                        <p:cTn id="14" dur="2000" spd="-100000" fill="hold"/>
                                        <p:tgtEl>
                                          <p:spTgt spid="104459"/>
                                        </p:tgtEl>
                                        <p:attrNameLst>
                                          <p:attrName>ppt_x</p:attrName>
                                          <p:attrName>ppt_y</p:attrName>
                                        </p:attrNameLst>
                                      </p:cBhvr>
                                      <p:rCtr x="0" y="-6822"/>
                                    </p:animMotion>
                                  </p:childTnLst>
                                </p:cTn>
                              </p:par>
                              <p:par>
                                <p:cTn id="15" presetID="1" presetClass="path" presetSubtype="0" repeatCount="indefinite" fill="hold" nodeType="withEffect">
                                  <p:stCondLst>
                                    <p:cond delay="0"/>
                                  </p:stCondLst>
                                  <p:childTnLst>
                                    <p:animMotion origin="layout" path="M 0 -2.47919E-6 C 0.0684 -2.47919E-6 0.125 0.03539 0.125 0.07956 C 0.125 0.1235 0.0684 0.15958 0 0.15958 C -0.06927 0.15958 -0.125 0.1235 -0.125 0.07956 C -0.125 0.03539 -0.06927 -2.47919E-6 0 -2.47919E-6 Z " pathEditMode="relative" rAng="0" ptsTypes="fffff">
                                      <p:cBhvr>
                                        <p:cTn id="16" dur="2000" fill="hold"/>
                                        <p:tgtEl>
                                          <p:spTgt spid="104460"/>
                                        </p:tgtEl>
                                        <p:attrNameLst>
                                          <p:attrName>ppt_x</p:attrName>
                                          <p:attrName>ppt_y</p:attrName>
                                        </p:attrNameLst>
                                      </p:cBhvr>
                                      <p:rCtr x="0" y="7979"/>
                                    </p:animMotion>
                                  </p:childTnLst>
                                </p:cTn>
                              </p:par>
                              <p:par>
                                <p:cTn id="17" presetID="1" presetClass="path" presetSubtype="0" repeatCount="indefinite" accel="50000" decel="50000" fill="hold" nodeType="withEffect">
                                  <p:stCondLst>
                                    <p:cond delay="0"/>
                                  </p:stCondLst>
                                  <p:childTnLst>
                                    <p:animMotion origin="layout" path="M -3.33333E-6 -1.46161E-6 C 0.01806 -1.46161E-6 0.03334 0.04094 0.03334 0.09228 C 0.03334 0.14362 0.01806 0.18571 -3.33333E-6 0.18571 C -0.01875 0.18571 -0.03333 0.14362 -0.03333 0.09228 C -0.03333 0.04094 -0.01875 -1.46161E-6 -3.33333E-6 -1.46161E-6 Z " pathEditMode="relative" rAng="0" ptsTypes="fffff">
                                      <p:cBhvr>
                                        <p:cTn id="18" dur="1500" fill="hold"/>
                                        <p:tgtEl>
                                          <p:spTgt spid="104466"/>
                                        </p:tgtEl>
                                        <p:attrNameLst>
                                          <p:attrName>ppt_x</p:attrName>
                                          <p:attrName>ppt_y</p:attrName>
                                        </p:attrNameLst>
                                      </p:cBhvr>
                                      <p:rCtr x="0" y="9274"/>
                                    </p:animMotion>
                                  </p:childTnLst>
                                </p:cTn>
                              </p:par>
                              <p:par>
                                <p:cTn id="19" presetID="1" presetClass="path" presetSubtype="0" repeatCount="indefinite" accel="50000" decel="50000" fill="hold" nodeType="withEffect">
                                  <p:stCondLst>
                                    <p:cond delay="0"/>
                                  </p:stCondLst>
                                  <p:childTnLst>
                                    <p:animMotion origin="layout" path="M 0 4.38483E-6 C 0.01806 4.38483E-6 0.03333 -0.04233 0.03333 -0.09529 C 0.03333 -0.14848 0.01806 -0.19173 0 -0.19173 C -0.01875 -0.19173 -0.03333 -0.14848 -0.03333 -0.09529 C -0.03333 -0.04233 -0.01875 4.38483E-6 0 4.38483E-6 Z " pathEditMode="relative" rAng="0" ptsTypes="fffff">
                                      <p:cBhvr>
                                        <p:cTn id="20" dur="1500" spd="-100000" fill="hold"/>
                                        <p:tgtEl>
                                          <p:spTgt spid="104467"/>
                                        </p:tgtEl>
                                        <p:attrNameLst>
                                          <p:attrName>ppt_x</p:attrName>
                                          <p:attrName>ppt_y</p:attrName>
                                        </p:attrNameLst>
                                      </p:cBhvr>
                                      <p:rCtr x="0" y="-9598"/>
                                    </p:animMotion>
                                  </p:childTnLst>
                                </p:cTn>
                              </p:par>
                              <p:par>
                                <p:cTn id="21" presetID="1" presetClass="path" presetSubtype="0" repeatCount="indefinite" accel="50000" decel="50000" fill="hold" nodeType="withEffect">
                                  <p:stCondLst>
                                    <p:cond delay="500"/>
                                  </p:stCondLst>
                                  <p:childTnLst>
                                    <p:animMotion origin="layout" path="M 3.88889E-6 -3.395E-6 C 0.00086 0.02406 -0.02917 0.04626 -0.06771 0.0488 C -0.10625 0.05111 -0.13837 0.03284 -0.13924 0.00879 C -0.14011 -0.01619 -0.10938 -0.03746 -0.07084 -0.04001 C -0.0323 -0.04255 -0.00105 -0.02497 3.88889E-6 -3.395E-6 Z " pathEditMode="relative" rAng="5237236" ptsTypes="fffff">
                                      <p:cBhvr>
                                        <p:cTn id="22" dur="1500" fill="hold"/>
                                        <p:tgtEl>
                                          <p:spTgt spid="104468"/>
                                        </p:tgtEl>
                                        <p:attrNameLst>
                                          <p:attrName>ppt_x</p:attrName>
                                          <p:attrName>ppt_y</p:attrName>
                                        </p:attrNameLst>
                                      </p:cBhvr>
                                      <p:rCtr x="-6962" y="439"/>
                                    </p:animMotion>
                                  </p:childTnLst>
                                </p:cTn>
                              </p:par>
                              <p:par>
                                <p:cTn id="23" presetID="1" presetClass="path" presetSubtype="0" repeatCount="indefinite" accel="50000" decel="50000" fill="hold" nodeType="withEffect">
                                  <p:stCondLst>
                                    <p:cond delay="500"/>
                                  </p:stCondLst>
                                  <p:childTnLst>
                                    <p:animMotion origin="layout" path="M 1.11022E-16 3.08048E-6 C 0.00069 0.02405 0.03299 0.04278 0.07274 0.0407 C 0.1125 0.03862 0.14444 0.01665 0.14375 -0.0074 C 0.14271 -0.03238 0.1099 -0.05019 0.06997 -0.04811 C 0.03038 -0.04603 -0.00069 -0.02498 1.11022E-16 3.08048E-6 Z " pathEditMode="relative" rAng="5267206" ptsTypes="fffff">
                                      <p:cBhvr>
                                        <p:cTn id="24" dur="1500" spd="-100000" fill="hold"/>
                                        <p:tgtEl>
                                          <p:spTgt spid="104469"/>
                                        </p:tgtEl>
                                        <p:attrNameLst>
                                          <p:attrName>ppt_x</p:attrName>
                                          <p:attrName>ppt_y</p:attrName>
                                        </p:attrNameLst>
                                      </p:cBhvr>
                                      <p:rCtr x="7187" y="-370"/>
                                    </p:animMotion>
                                  </p:childTnLst>
                                </p:cTn>
                              </p:par>
                              <p:par>
                                <p:cTn id="25" presetID="1" presetClass="path" presetSubtype="0" repeatCount="indefinite" accel="50000" decel="50000" fill="hold" nodeType="withEffect">
                                  <p:stCondLst>
                                    <p:cond delay="1000"/>
                                  </p:stCondLst>
                                  <p:childTnLst>
                                    <p:animMotion origin="layout" path="M -4.72222E-6 -4.43108E-6 C 0.00886 0.0118 -0.00034 0.04441 -0.02152 0.07285 C -0.04288 0.10107 -0.06788 0.11471 -0.07673 0.10292 C -0.08576 0.09089 -0.07552 0.05805 -0.05416 0.02984 C -0.03315 0.00162 -0.00902 -0.01179 -4.72222E-6 -4.43108E-6 Z " pathEditMode="relative" rAng="2687895" ptsTypes="fffff">
                                      <p:cBhvr>
                                        <p:cTn id="26" dur="1500" fill="hold"/>
                                        <p:tgtEl>
                                          <p:spTgt spid="104472"/>
                                        </p:tgtEl>
                                        <p:attrNameLst>
                                          <p:attrName>ppt_x</p:attrName>
                                          <p:attrName>ppt_y</p:attrName>
                                        </p:attrNameLst>
                                      </p:cBhvr>
                                      <p:rCtr x="-3819" y="5157"/>
                                    </p:animMotion>
                                  </p:childTnLst>
                                </p:cTn>
                              </p:par>
                              <p:par>
                                <p:cTn id="27" presetID="1" presetClass="path" presetSubtype="0" repeatCount="indefinite" accel="50000" decel="50000" fill="hold" nodeType="withEffect">
                                  <p:stCondLst>
                                    <p:cond delay="1000"/>
                                  </p:stCondLst>
                                  <p:childTnLst>
                                    <p:animMotion origin="layout" path="M 0.00017 -0.00023 C 0.0092 0.0111 0.03576 -0.00416 0.05972 -0.03631 C 0.08368 -0.06915 0.09583 -0.10545 0.0868 -0.11725 C 0.07777 -0.12881 0.05104 -0.11193 0.02725 -0.07978 C 0.00347 -0.04764 -0.00868 -0.01249 0.00017 -0.00023 Z " pathEditMode="relative" rAng="2687895" ptsTypes="fffff">
                                      <p:cBhvr>
                                        <p:cTn id="28" dur="1500" fill="hold"/>
                                        <p:tgtEl>
                                          <p:spTgt spid="104473"/>
                                        </p:tgtEl>
                                        <p:attrNameLst>
                                          <p:attrName>ppt_x</p:attrName>
                                          <p:attrName>ppt_y</p:attrName>
                                        </p:attrNameLst>
                                      </p:cBhvr>
                                      <p:rCtr x="4358" y="-5828"/>
                                    </p:animMotion>
                                  </p:childTnLst>
                                </p:cTn>
                              </p:par>
                              <p:par>
                                <p:cTn id="29" presetID="1" presetClass="path" presetSubtype="0" repeatCount="indefinite" accel="50000" decel="50000" fill="hold" nodeType="withEffect">
                                  <p:stCondLst>
                                    <p:cond delay="0"/>
                                  </p:stCondLst>
                                  <p:childTnLst>
                                    <p:animMotion origin="layout" path="M -3.33333E-6 -1.46161E-6 C 0.01806 -1.46161E-6 0.03334 0.04094 0.03334 0.09228 C 0.03334 0.14362 0.01806 0.18571 -3.33333E-6 0.18571 C -0.01875 0.18571 -0.03333 0.14362 -0.03333 0.09228 C -0.03333 0.04094 -0.01875 -1.46161E-6 -3.33333E-6 -1.46161E-6 Z " pathEditMode="relative" rAng="0" ptsTypes="fffff">
                                      <p:cBhvr>
                                        <p:cTn id="30" dur="1500" fill="hold"/>
                                        <p:tgtEl>
                                          <p:spTgt spid="104478"/>
                                        </p:tgtEl>
                                        <p:attrNameLst>
                                          <p:attrName>ppt_x</p:attrName>
                                          <p:attrName>ppt_y</p:attrName>
                                        </p:attrNameLst>
                                      </p:cBhvr>
                                      <p:rCtr x="0" y="9274"/>
                                    </p:animMotion>
                                  </p:childTnLst>
                                </p:cTn>
                              </p:par>
                              <p:par>
                                <p:cTn id="31" presetID="1" presetClass="path" presetSubtype="0" repeatCount="indefinite" accel="50000" decel="50000" fill="hold" nodeType="withEffect">
                                  <p:stCondLst>
                                    <p:cond delay="0"/>
                                  </p:stCondLst>
                                  <p:childTnLst>
                                    <p:animMotion origin="layout" path="M 0 4.38483E-6 C 0.01806 4.38483E-6 0.03333 -0.04233 0.03333 -0.09529 C 0.03333 -0.14848 0.01806 -0.19173 0 -0.19173 C -0.01875 -0.19173 -0.03333 -0.14848 -0.03333 -0.09529 C -0.03333 -0.04233 -0.01875 4.38483E-6 0 4.38483E-6 Z " pathEditMode="relative" rAng="0" ptsTypes="fffff">
                                      <p:cBhvr>
                                        <p:cTn id="32" dur="1500" spd="-100000" fill="hold"/>
                                        <p:tgtEl>
                                          <p:spTgt spid="104479"/>
                                        </p:tgtEl>
                                        <p:attrNameLst>
                                          <p:attrName>ppt_x</p:attrName>
                                          <p:attrName>ppt_y</p:attrName>
                                        </p:attrNameLst>
                                      </p:cBhvr>
                                      <p:rCtr x="0" y="-9598"/>
                                    </p:animMotion>
                                  </p:childTnLst>
                                </p:cTn>
                              </p:par>
                              <p:par>
                                <p:cTn id="33" presetID="1" presetClass="path" presetSubtype="0" repeatCount="indefinite" accel="50000" decel="50000" fill="hold" nodeType="withEffect">
                                  <p:stCondLst>
                                    <p:cond delay="500"/>
                                  </p:stCondLst>
                                  <p:childTnLst>
                                    <p:animMotion origin="layout" path="M 3.88889E-6 -3.395E-6 C 0.00086 0.02406 -0.02917 0.04626 -0.06771 0.0488 C -0.10625 0.05111 -0.13837 0.03284 -0.13924 0.00879 C -0.14011 -0.01619 -0.10938 -0.03746 -0.07084 -0.04001 C -0.0323 -0.04255 -0.00105 -0.02497 3.88889E-6 -3.395E-6 Z " pathEditMode="relative" rAng="5237236" ptsTypes="fffff">
                                      <p:cBhvr>
                                        <p:cTn id="34" dur="1500" fill="hold"/>
                                        <p:tgtEl>
                                          <p:spTgt spid="104480"/>
                                        </p:tgtEl>
                                        <p:attrNameLst>
                                          <p:attrName>ppt_x</p:attrName>
                                          <p:attrName>ppt_y</p:attrName>
                                        </p:attrNameLst>
                                      </p:cBhvr>
                                      <p:rCtr x="-6962" y="439"/>
                                    </p:animMotion>
                                  </p:childTnLst>
                                </p:cTn>
                              </p:par>
                              <p:par>
                                <p:cTn id="35" presetID="1" presetClass="path" presetSubtype="0" repeatCount="indefinite" accel="50000" decel="50000" fill="hold" nodeType="withEffect">
                                  <p:stCondLst>
                                    <p:cond delay="500"/>
                                  </p:stCondLst>
                                  <p:childTnLst>
                                    <p:animMotion origin="layout" path="M 1.11022E-16 3.08048E-6 C 0.00069 0.02405 0.03299 0.04278 0.07274 0.0407 C 0.1125 0.03862 0.14444 0.01665 0.14375 -0.0074 C 0.14271 -0.03238 0.1099 -0.05019 0.06997 -0.04811 C 0.03038 -0.04603 -0.00069 -0.02498 1.11022E-16 3.08048E-6 Z " pathEditMode="relative" rAng="5267206" ptsTypes="fffff">
                                      <p:cBhvr>
                                        <p:cTn id="36" dur="1500" spd="-100000" fill="hold"/>
                                        <p:tgtEl>
                                          <p:spTgt spid="104481"/>
                                        </p:tgtEl>
                                        <p:attrNameLst>
                                          <p:attrName>ppt_x</p:attrName>
                                          <p:attrName>ppt_y</p:attrName>
                                        </p:attrNameLst>
                                      </p:cBhvr>
                                      <p:rCtr x="7187" y="-370"/>
                                    </p:animMotion>
                                  </p:childTnLst>
                                </p:cTn>
                              </p:par>
                              <p:par>
                                <p:cTn id="37" presetID="1" presetClass="path" presetSubtype="0" repeatCount="indefinite" accel="50000" decel="50000" fill="hold" nodeType="withEffect">
                                  <p:stCondLst>
                                    <p:cond delay="1000"/>
                                  </p:stCondLst>
                                  <p:childTnLst>
                                    <p:animMotion origin="layout" path="M -4.72222E-6 -4.43108E-6 C 0.00886 0.0118 -0.00034 0.04441 -0.02152 0.07285 C -0.04288 0.10107 -0.06788 0.11471 -0.07673 0.10292 C -0.08576 0.09089 -0.07552 0.05805 -0.05416 0.02984 C -0.03315 0.00162 -0.00902 -0.01179 -4.72222E-6 -4.43108E-6 Z " pathEditMode="relative" rAng="2687895" ptsTypes="fffff">
                                      <p:cBhvr>
                                        <p:cTn id="38" dur="1500" fill="hold"/>
                                        <p:tgtEl>
                                          <p:spTgt spid="104484"/>
                                        </p:tgtEl>
                                        <p:attrNameLst>
                                          <p:attrName>ppt_x</p:attrName>
                                          <p:attrName>ppt_y</p:attrName>
                                        </p:attrNameLst>
                                      </p:cBhvr>
                                      <p:rCtr x="-3819" y="5157"/>
                                    </p:animMotion>
                                  </p:childTnLst>
                                </p:cTn>
                              </p:par>
                              <p:par>
                                <p:cTn id="39" presetID="1" presetClass="path" presetSubtype="0" repeatCount="indefinite" accel="50000" decel="50000" fill="hold" nodeType="withEffect">
                                  <p:stCondLst>
                                    <p:cond delay="1000"/>
                                  </p:stCondLst>
                                  <p:childTnLst>
                                    <p:animMotion origin="layout" path="M 0.00017 -0.00023 C 0.0092 0.0111 0.03576 -0.00416 0.05972 -0.03631 C 0.08368 -0.06915 0.09583 -0.10545 0.0868 -0.11725 C 0.07777 -0.12881 0.05104 -0.11193 0.02725 -0.07978 C 0.00347 -0.04764 -0.00868 -0.01249 0.00017 -0.00023 Z " pathEditMode="relative" rAng="2687895" ptsTypes="fffff">
                                      <p:cBhvr>
                                        <p:cTn id="40" dur="1500" fill="hold"/>
                                        <p:tgtEl>
                                          <p:spTgt spid="104485"/>
                                        </p:tgtEl>
                                        <p:attrNameLst>
                                          <p:attrName>ppt_x</p:attrName>
                                          <p:attrName>ppt_y</p:attrName>
                                        </p:attrNameLst>
                                      </p:cBhvr>
                                      <p:rCtr x="4358" y="-58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atom-quantum">
            <a:extLst>
              <a:ext uri="{FF2B5EF4-FFF2-40B4-BE49-F238E27FC236}">
                <a16:creationId xmlns:a16="http://schemas.microsoft.com/office/drawing/2014/main" id="{B01700B8-383D-AE16-1CB8-B289CDB79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378"/>
          <a:stretch>
            <a:fillRect/>
          </a:stretch>
        </p:blipFill>
        <p:spPr bwMode="auto">
          <a:xfrm>
            <a:off x="533400" y="488950"/>
            <a:ext cx="7620000" cy="54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15000" fill="hold"/>
                                        <p:tgtEl>
                                          <p:spTgt spid="79876"/>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sp>
        <p:nvSpPr>
          <p:cNvPr id="61442" name="Oval 3">
            <a:extLst>
              <a:ext uri="{FF2B5EF4-FFF2-40B4-BE49-F238E27FC236}">
                <a16:creationId xmlns:a16="http://schemas.microsoft.com/office/drawing/2014/main" id="{CEB94912-983D-DDBE-86F2-5B741E77AEFE}"/>
              </a:ext>
            </a:extLst>
          </p:cNvPr>
          <p:cNvSpPr>
            <a:spLocks noChangeArrowheads="1"/>
          </p:cNvSpPr>
          <p:nvPr/>
        </p:nvSpPr>
        <p:spPr bwMode="auto">
          <a:xfrm>
            <a:off x="3276600" y="3657600"/>
            <a:ext cx="57150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65894" name="Picture 6">
            <a:extLst>
              <a:ext uri="{FF2B5EF4-FFF2-40B4-BE49-F238E27FC236}">
                <a16:creationId xmlns:a16="http://schemas.microsoft.com/office/drawing/2014/main" id="{A37019C7-BA0C-D11F-C740-BB5530825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4290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5" name="Rectangle 7">
            <a:extLst>
              <a:ext uri="{FF2B5EF4-FFF2-40B4-BE49-F238E27FC236}">
                <a16:creationId xmlns:a16="http://schemas.microsoft.com/office/drawing/2014/main" id="{4B820181-BBB5-8716-2774-F82EC8E15C2C}"/>
              </a:ext>
            </a:extLst>
          </p:cNvPr>
          <p:cNvSpPr>
            <a:spLocks noChangeArrowheads="1"/>
          </p:cNvSpPr>
          <p:nvPr/>
        </p:nvSpPr>
        <p:spPr bwMode="auto">
          <a:xfrm>
            <a:off x="381000" y="5791200"/>
            <a:ext cx="6172200" cy="823913"/>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4800" b="1"/>
              <a:t>Hydrogen</a:t>
            </a:r>
          </a:p>
        </p:txBody>
      </p:sp>
      <p:pic>
        <p:nvPicPr>
          <p:cNvPr id="165896" name="Picture 8">
            <a:extLst>
              <a:ext uri="{FF2B5EF4-FFF2-40B4-BE49-F238E27FC236}">
                <a16:creationId xmlns:a16="http://schemas.microsoft.com/office/drawing/2014/main" id="{A376B493-3ED0-2347-CB68-DB42BF5E0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21125"/>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03" name="Rectangle 15">
            <a:extLst>
              <a:ext uri="{FF2B5EF4-FFF2-40B4-BE49-F238E27FC236}">
                <a16:creationId xmlns:a16="http://schemas.microsoft.com/office/drawing/2014/main" id="{5B4DFC2B-FAE3-E13E-3FFD-47A953796A8C}"/>
              </a:ext>
            </a:extLst>
          </p:cNvPr>
          <p:cNvSpPr>
            <a:spLocks noChangeArrowheads="1"/>
          </p:cNvSpPr>
          <p:nvPr/>
        </p:nvSpPr>
        <p:spPr bwMode="auto">
          <a:xfrm>
            <a:off x="0" y="-15875"/>
            <a:ext cx="8915400" cy="2378075"/>
          </a:xfrm>
          <a:prstGeom prst="rect">
            <a:avLst/>
          </a:prstGeom>
          <a:noFill/>
          <a:ln w="9525">
            <a:noFill/>
            <a:miter lim="800000"/>
            <a:headEnd/>
            <a:tailEnd/>
          </a:ln>
          <a:effectLst>
            <a:outerShdw dist="45791" dir="3378596" algn="ctr" rotWithShape="0">
              <a:schemeClr val="bg1"/>
            </a:outerShdw>
          </a:effectLst>
        </p:spPr>
        <p:txBody>
          <a:bodyPr>
            <a:spAutoFit/>
          </a:bodyPr>
          <a:lstStyle/>
          <a:p>
            <a:pPr algn="r">
              <a:defRPr/>
            </a:pPr>
            <a:r>
              <a:rPr lang="en-US" sz="5000" b="1" u="sng">
                <a:latin typeface="Verdana" pitchFamily="34" charset="0"/>
              </a:rPr>
              <a:t>Atomic Number</a:t>
            </a:r>
          </a:p>
          <a:p>
            <a:pPr algn="r">
              <a:defRPr/>
            </a:pPr>
            <a:r>
              <a:rPr lang="en-US" sz="5000" b="1">
                <a:latin typeface="Verdana" pitchFamily="34" charset="0"/>
              </a:rPr>
              <a:t>The number of Protons in an atom.</a:t>
            </a:r>
          </a:p>
        </p:txBody>
      </p:sp>
      <p:sp>
        <p:nvSpPr>
          <p:cNvPr id="165904" name="Text Box 16">
            <a:extLst>
              <a:ext uri="{FF2B5EF4-FFF2-40B4-BE49-F238E27FC236}">
                <a16:creationId xmlns:a16="http://schemas.microsoft.com/office/drawing/2014/main" id="{C81764EE-9E9A-6819-EDE8-5AC3ADABDEAD}"/>
              </a:ext>
            </a:extLst>
          </p:cNvPr>
          <p:cNvSpPr txBox="1">
            <a:spLocks noChangeArrowheads="1"/>
          </p:cNvSpPr>
          <p:nvPr/>
        </p:nvSpPr>
        <p:spPr bwMode="auto">
          <a:xfrm>
            <a:off x="898525" y="3108325"/>
            <a:ext cx="1768475" cy="2622550"/>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16600">
                <a:latin typeface="Verdana" pitchFamily="34" charset="0"/>
              </a:rPr>
              <a:t>H</a:t>
            </a:r>
          </a:p>
        </p:txBody>
      </p:sp>
      <p:sp>
        <p:nvSpPr>
          <p:cNvPr id="61448" name="Text Box 17">
            <a:extLst>
              <a:ext uri="{FF2B5EF4-FFF2-40B4-BE49-F238E27FC236}">
                <a16:creationId xmlns:a16="http://schemas.microsoft.com/office/drawing/2014/main" id="{AF5003BB-B479-7652-3E40-DD5B0658BAE2}"/>
              </a:ext>
            </a:extLst>
          </p:cNvPr>
          <p:cNvSpPr txBox="1">
            <a:spLocks noChangeArrowheads="1"/>
          </p:cNvSpPr>
          <p:nvPr/>
        </p:nvSpPr>
        <p:spPr bwMode="auto">
          <a:xfrm>
            <a:off x="1435100" y="3260725"/>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t>1   +1</a:t>
            </a:r>
          </a:p>
        </p:txBody>
      </p:sp>
      <p:sp>
        <p:nvSpPr>
          <p:cNvPr id="61449" name="Rectangle 18">
            <a:extLst>
              <a:ext uri="{FF2B5EF4-FFF2-40B4-BE49-F238E27FC236}">
                <a16:creationId xmlns:a16="http://schemas.microsoft.com/office/drawing/2014/main" id="{D6F1E8FE-F0AB-F5AD-EF50-FA35E97FC08A}"/>
              </a:ext>
            </a:extLst>
          </p:cNvPr>
          <p:cNvSpPr>
            <a:spLocks noChangeArrowheads="1"/>
          </p:cNvSpPr>
          <p:nvPr/>
        </p:nvSpPr>
        <p:spPr bwMode="auto">
          <a:xfrm>
            <a:off x="609600" y="3336925"/>
            <a:ext cx="2362200" cy="2438400"/>
          </a:xfrm>
          <a:prstGeom prst="rect">
            <a:avLst/>
          </a:prstGeom>
          <a:noFill/>
          <a:ln w="762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1450" name="Text Box 21">
            <a:extLst>
              <a:ext uri="{FF2B5EF4-FFF2-40B4-BE49-F238E27FC236}">
                <a16:creationId xmlns:a16="http://schemas.microsoft.com/office/drawing/2014/main" id="{19D660F7-8E71-06A2-FCF5-BA7708A43B0A}"/>
              </a:ext>
            </a:extLst>
          </p:cNvPr>
          <p:cNvSpPr txBox="1">
            <a:spLocks noChangeArrowheads="1"/>
          </p:cNvSpPr>
          <p:nvPr/>
        </p:nvSpPr>
        <p:spPr bwMode="auto">
          <a:xfrm>
            <a:off x="1063625" y="5241925"/>
            <a:ext cx="12985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500" b="1"/>
              <a:t>1.008</a:t>
            </a:r>
          </a:p>
        </p:txBody>
      </p:sp>
      <p:sp>
        <p:nvSpPr>
          <p:cNvPr id="165911" name="AutoShape 23">
            <a:extLst>
              <a:ext uri="{FF2B5EF4-FFF2-40B4-BE49-F238E27FC236}">
                <a16:creationId xmlns:a16="http://schemas.microsoft.com/office/drawing/2014/main" id="{236C02AC-A426-6920-E509-770A8D1EE355}"/>
              </a:ext>
            </a:extLst>
          </p:cNvPr>
          <p:cNvSpPr>
            <a:spLocks noChangeArrowheads="1"/>
          </p:cNvSpPr>
          <p:nvPr/>
        </p:nvSpPr>
        <p:spPr bwMode="auto">
          <a:xfrm>
            <a:off x="914400" y="1752600"/>
            <a:ext cx="1524000" cy="1736725"/>
          </a:xfrm>
          <a:prstGeom prst="downArrow">
            <a:avLst>
              <a:gd name="adj1" fmla="val 48333"/>
              <a:gd name="adj2" fmla="val 55882"/>
            </a:avLst>
          </a:prstGeom>
          <a:gradFill rotWithShape="1">
            <a:gsLst>
              <a:gs pos="0">
                <a:srgbClr val="66FF33">
                  <a:alpha val="48000"/>
                </a:srgbClr>
              </a:gs>
              <a:gs pos="100000">
                <a:srgbClr val="2F7618"/>
              </a:gs>
            </a:gsLst>
            <a:path path="rect">
              <a:fillToRect l="50000" t="50000" r="50000" b="50000"/>
            </a:path>
          </a:gradFill>
          <a:ln w="9525">
            <a:miter lim="800000"/>
            <a:headEnd/>
            <a:tailEnd/>
          </a:ln>
          <a:scene3d>
            <a:camera prst="legacyObliqueTopRight">
              <a:rot lat="0" lon="21299997" rev="0"/>
            </a:camera>
            <a:lightRig rig="legacyFlat3" dir="b"/>
          </a:scene3d>
          <a:sp3d extrusionH="430200" prstMaterial="legacyMatte">
            <a:bevelT w="13500" h="13500" prst="angle"/>
            <a:bevelB w="13500" h="13500" prst="angle"/>
            <a:extrusionClr>
              <a:srgbClr val="66FF33"/>
            </a:extrusionClr>
            <a:contourClr>
              <a:srgbClr val="66FF33"/>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iterate type="lt">
                                    <p:tmPct val="10000"/>
                                  </p:iterate>
                                  <p:childTnLst>
                                    <p:set>
                                      <p:cBhvr>
                                        <p:cTn id="6" dur="1" fill="hold">
                                          <p:stCondLst>
                                            <p:cond delay="0"/>
                                          </p:stCondLst>
                                        </p:cTn>
                                        <p:tgtEl>
                                          <p:spTgt spid="165903"/>
                                        </p:tgtEl>
                                        <p:attrNameLst>
                                          <p:attrName>style.visibility</p:attrName>
                                        </p:attrNameLst>
                                      </p:cBhvr>
                                      <p:to>
                                        <p:strVal val="visible"/>
                                      </p:to>
                                    </p:set>
                                    <p:anim calcmode="lin" valueType="num">
                                      <p:cBhvr>
                                        <p:cTn id="7" dur="1000" fill="hold"/>
                                        <p:tgtEl>
                                          <p:spTgt spid="165903"/>
                                        </p:tgtEl>
                                        <p:attrNameLst>
                                          <p:attrName>ppt_w</p:attrName>
                                        </p:attrNameLst>
                                      </p:cBhvr>
                                      <p:tavLst>
                                        <p:tav tm="0">
                                          <p:val>
                                            <p:fltVal val="0"/>
                                          </p:val>
                                        </p:tav>
                                        <p:tav tm="100000">
                                          <p:val>
                                            <p:strVal val="#ppt_w"/>
                                          </p:val>
                                        </p:tav>
                                      </p:tavLst>
                                    </p:anim>
                                    <p:anim calcmode="lin" valueType="num">
                                      <p:cBhvr>
                                        <p:cTn id="8" dur="1000" fill="hold"/>
                                        <p:tgtEl>
                                          <p:spTgt spid="165903"/>
                                        </p:tgtEl>
                                        <p:attrNameLst>
                                          <p:attrName>ppt_h</p:attrName>
                                        </p:attrNameLst>
                                      </p:cBhvr>
                                      <p:tavLst>
                                        <p:tav tm="0">
                                          <p:val>
                                            <p:fltVal val="0"/>
                                          </p:val>
                                        </p:tav>
                                        <p:tav tm="100000">
                                          <p:val>
                                            <p:strVal val="#ppt_h"/>
                                          </p:val>
                                        </p:tav>
                                      </p:tavLst>
                                    </p:anim>
                                    <p:animEffect transition="in" filter="fade">
                                      <p:cBhvr>
                                        <p:cTn id="9" dur="1000"/>
                                        <p:tgtEl>
                                          <p:spTgt spid="165903"/>
                                        </p:tgtEl>
                                      </p:cBhvr>
                                    </p:animEffect>
                                  </p:childTnLst>
                                </p:cTn>
                              </p:par>
                            </p:childTnLst>
                          </p:cTn>
                        </p:par>
                        <p:par>
                          <p:cTn id="10" fill="hold" nodeType="afterGroup">
                            <p:stCondLst>
                              <p:cond delay="4800"/>
                            </p:stCondLst>
                            <p:childTnLst>
                              <p:par>
                                <p:cTn id="11" presetID="49" presetClass="entr" presetSubtype="0" decel="100000" fill="hold" nodeType="afterEffect">
                                  <p:stCondLst>
                                    <p:cond delay="0"/>
                                  </p:stCondLst>
                                  <p:childTnLst>
                                    <p:set>
                                      <p:cBhvr>
                                        <p:cTn id="12" dur="1" fill="hold">
                                          <p:stCondLst>
                                            <p:cond delay="0"/>
                                          </p:stCondLst>
                                        </p:cTn>
                                        <p:tgtEl>
                                          <p:spTgt spid="165911"/>
                                        </p:tgtEl>
                                        <p:attrNameLst>
                                          <p:attrName>style.visibility</p:attrName>
                                        </p:attrNameLst>
                                      </p:cBhvr>
                                      <p:to>
                                        <p:strVal val="visible"/>
                                      </p:to>
                                    </p:set>
                                    <p:anim calcmode="lin" valueType="num">
                                      <p:cBhvr>
                                        <p:cTn id="13" dur="500" fill="hold"/>
                                        <p:tgtEl>
                                          <p:spTgt spid="165911"/>
                                        </p:tgtEl>
                                        <p:attrNameLst>
                                          <p:attrName>ppt_w</p:attrName>
                                        </p:attrNameLst>
                                      </p:cBhvr>
                                      <p:tavLst>
                                        <p:tav tm="0">
                                          <p:val>
                                            <p:fltVal val="0"/>
                                          </p:val>
                                        </p:tav>
                                        <p:tav tm="100000">
                                          <p:val>
                                            <p:strVal val="#ppt_w"/>
                                          </p:val>
                                        </p:tav>
                                      </p:tavLst>
                                    </p:anim>
                                    <p:anim calcmode="lin" valueType="num">
                                      <p:cBhvr>
                                        <p:cTn id="14" dur="500" fill="hold"/>
                                        <p:tgtEl>
                                          <p:spTgt spid="165911"/>
                                        </p:tgtEl>
                                        <p:attrNameLst>
                                          <p:attrName>ppt_h</p:attrName>
                                        </p:attrNameLst>
                                      </p:cBhvr>
                                      <p:tavLst>
                                        <p:tav tm="0">
                                          <p:val>
                                            <p:fltVal val="0"/>
                                          </p:val>
                                        </p:tav>
                                        <p:tav tm="100000">
                                          <p:val>
                                            <p:strVal val="#ppt_h"/>
                                          </p:val>
                                        </p:tav>
                                      </p:tavLst>
                                    </p:anim>
                                    <p:anim calcmode="lin" valueType="num">
                                      <p:cBhvr>
                                        <p:cTn id="15" dur="500" fill="hold"/>
                                        <p:tgtEl>
                                          <p:spTgt spid="165911"/>
                                        </p:tgtEl>
                                        <p:attrNameLst>
                                          <p:attrName>style.rotation</p:attrName>
                                        </p:attrNameLst>
                                      </p:cBhvr>
                                      <p:tavLst>
                                        <p:tav tm="0">
                                          <p:val>
                                            <p:fltVal val="360"/>
                                          </p:val>
                                        </p:tav>
                                        <p:tav tm="100000">
                                          <p:val>
                                            <p:fltVal val="0"/>
                                          </p:val>
                                        </p:tav>
                                      </p:tavLst>
                                    </p:anim>
                                    <p:animEffect transition="in" filter="fade">
                                      <p:cBhvr>
                                        <p:cTn id="16" dur="500"/>
                                        <p:tgtEl>
                                          <p:spTgt spid="165911"/>
                                        </p:tgtEl>
                                      </p:cBhvr>
                                    </p:animEffect>
                                  </p:childTnLst>
                                </p:cTn>
                              </p:par>
                            </p:childTnLst>
                          </p:cTn>
                        </p:par>
                        <p:par>
                          <p:cTn id="17" fill="hold" nodeType="afterGroup">
                            <p:stCondLst>
                              <p:cond delay="5300"/>
                            </p:stCondLst>
                            <p:childTnLst>
                              <p:par>
                                <p:cTn id="18" presetID="23" presetClass="emph" presetSubtype="0" repeatCount="10000" fill="remove" nodeType="afterEffect">
                                  <p:stCondLst>
                                    <p:cond delay="0"/>
                                  </p:stCondLst>
                                  <p:childTnLst>
                                    <p:animClr clrSpc="hsl" dir="cw">
                                      <p:cBhvr override="childStyle">
                                        <p:cTn id="19" dur="500" fill="hold"/>
                                        <p:tgtEl>
                                          <p:spTgt spid="165911"/>
                                        </p:tgtEl>
                                        <p:attrNameLst>
                                          <p:attrName>style.color</p:attrName>
                                        </p:attrNameLst>
                                      </p:cBhvr>
                                      <p:by>
                                        <p:hsl h="10842353" s="0" l="0"/>
                                      </p:by>
                                    </p:animClr>
                                    <p:animClr clrSpc="hsl" dir="cw">
                                      <p:cBhvr>
                                        <p:cTn id="20" dur="500" fill="hold"/>
                                        <p:tgtEl>
                                          <p:spTgt spid="165911"/>
                                        </p:tgtEl>
                                        <p:attrNameLst>
                                          <p:attrName>fillcolor</p:attrName>
                                        </p:attrNameLst>
                                      </p:cBhvr>
                                      <p:by>
                                        <p:hsl h="10842353" s="0" l="0"/>
                                      </p:by>
                                    </p:animClr>
                                    <p:animClr clrSpc="hsl" dir="cw">
                                      <p:cBhvr>
                                        <p:cTn id="21" dur="500" fill="hold"/>
                                        <p:tgtEl>
                                          <p:spTgt spid="165911"/>
                                        </p:tgtEl>
                                        <p:attrNameLst>
                                          <p:attrName>stroke.color</p:attrName>
                                        </p:attrNameLst>
                                      </p:cBhvr>
                                      <p:by>
                                        <p:hsl h="10842353" s="0" l="0"/>
                                      </p:by>
                                    </p:animClr>
                                    <p:set>
                                      <p:cBhvr>
                                        <p:cTn id="22" dur="500" fill="hold"/>
                                        <p:tgtEl>
                                          <p:spTgt spid="165911"/>
                                        </p:tgtEl>
                                        <p:attrNameLst>
                                          <p:attrName>fill.type</p:attrName>
                                        </p:attrNameLst>
                                      </p:cBhvr>
                                      <p:to>
                                        <p:strVal val="solid"/>
                                      </p:to>
                                    </p:set>
                                  </p:childTnLst>
                                </p:cTn>
                              </p:par>
                            </p:childTnLst>
                          </p:cTn>
                        </p:par>
                        <p:par>
                          <p:cTn id="23" fill="hold" nodeType="afterGroup">
                            <p:stCondLst>
                              <p:cond delay="10300"/>
                            </p:stCondLst>
                            <p:childTnLst>
                              <p:par>
                                <p:cTn id="24" presetID="42" presetClass="path" presetSubtype="0" repeatCount="indefinite" accel="50000" decel="50000" autoRev="1" fill="hold" nodeType="afterEffect">
                                  <p:stCondLst>
                                    <p:cond delay="0"/>
                                  </p:stCondLst>
                                  <p:childTnLst>
                                    <p:animMotion origin="layout" path="M 0.00417 -0.03769 L -3.33333E-6 4.68208E-6 " pathEditMode="relative" rAng="0" ptsTypes="AA">
                                      <p:cBhvr>
                                        <p:cTn id="25" dur="3000" fill="hold"/>
                                        <p:tgtEl>
                                          <p:spTgt spid="165896"/>
                                        </p:tgtEl>
                                        <p:attrNameLst>
                                          <p:attrName>ppt_x</p:attrName>
                                          <p:attrName>ppt_y</p:attrName>
                                        </p:attrNameLst>
                                      </p:cBhvr>
                                      <p:rCtr x="-208" y="1873"/>
                                    </p:animMotion>
                                  </p:childTnLst>
                                </p:cTn>
                              </p:par>
                              <p:par>
                                <p:cTn id="26" presetID="1" presetClass="path" presetSubtype="0" repeatCount="indefinite" fill="hold" nodeType="withEffect">
                                  <p:stCondLst>
                                    <p:cond delay="0"/>
                                  </p:stCondLst>
                                  <p:childTnLst>
                                    <p:animMotion origin="layout" path="M 3.33333E-6 -6.93642E-7 C 0.17187 -6.93642E-7 0.3125 0.0578 0.3125 0.12925 C 0.3125 0.20069 0.17187 0.25919 3.33333E-6 0.25919 C -0.17257 0.25919 -0.3125 0.20069 -0.3125 0.12925 C -0.3125 0.0578 -0.17257 -6.93642E-7 3.33333E-6 -6.93642E-7 Z " pathEditMode="relative" rAng="0" ptsTypes="fffff">
                                      <p:cBhvr>
                                        <p:cTn id="27" dur="1800" fill="hold"/>
                                        <p:tgtEl>
                                          <p:spTgt spid="165894"/>
                                        </p:tgtEl>
                                        <p:attrNameLst>
                                          <p:attrName>ppt_x</p:attrName>
                                          <p:attrName>ppt_y</p:attrName>
                                        </p:attrNameLst>
                                      </p:cBhvr>
                                      <p:rCtr x="0" y="129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3" grpId="0"/>
      <p:bldP spid="165911" grpId="0" animBg="1"/>
      <p:bldP spid="1659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4545"/>
            </a:gs>
          </a:gsLst>
          <a:lin ang="5400000" scaled="1"/>
        </a:gradFill>
        <a:effectLst/>
      </p:bgPr>
    </p:bg>
    <p:spTree>
      <p:nvGrpSpPr>
        <p:cNvPr id="1" name=""/>
        <p:cNvGrpSpPr/>
        <p:nvPr/>
      </p:nvGrpSpPr>
      <p:grpSpPr>
        <a:xfrm>
          <a:off x="0" y="0"/>
          <a:ext cx="0" cy="0"/>
          <a:chOff x="0" y="0"/>
          <a:chExt cx="0" cy="0"/>
        </a:xfrm>
      </p:grpSpPr>
      <p:pic>
        <p:nvPicPr>
          <p:cNvPr id="9218" name="Picture 8" descr="j0398847">
            <a:extLst>
              <a:ext uri="{FF2B5EF4-FFF2-40B4-BE49-F238E27FC236}">
                <a16:creationId xmlns:a16="http://schemas.microsoft.com/office/drawing/2014/main" id="{98C2B5C7-8D44-3932-CFAA-3EFCC3410F67}"/>
              </a:ext>
            </a:extLst>
          </p:cNvPr>
          <p:cNvPicPr>
            <a:picLocks noChangeAspect="1" noChangeArrowheads="1"/>
          </p:cNvPicPr>
          <p:nvPr/>
        </p:nvPicPr>
        <p:blipFill>
          <a:blip r:embed="rId3">
            <a:lum bright="48000" contrast="-5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a:extLst>
              <a:ext uri="{FF2B5EF4-FFF2-40B4-BE49-F238E27FC236}">
                <a16:creationId xmlns:a16="http://schemas.microsoft.com/office/drawing/2014/main" id="{3DAC4CEA-9A15-CEB9-4C15-610D03EAE9D8}"/>
              </a:ext>
            </a:extLst>
          </p:cNvPr>
          <p:cNvSpPr>
            <a:spLocks noChangeArrowheads="1"/>
          </p:cNvSpPr>
          <p:nvPr/>
        </p:nvSpPr>
        <p:spPr bwMode="auto">
          <a:xfrm>
            <a:off x="2895600" y="0"/>
            <a:ext cx="6629400" cy="762000"/>
          </a:xfrm>
          <a:prstGeom prst="rect">
            <a:avLst/>
          </a:prstGeom>
          <a:noFill/>
          <a:ln w="9525">
            <a:noFill/>
            <a:miter lim="800000"/>
            <a:headEnd/>
            <a:tailEnd/>
          </a:ln>
          <a:effectLst>
            <a:outerShdw dist="40161" dir="1106097" algn="ctr" rotWithShape="0">
              <a:srgbClr val="22BDEE"/>
            </a:outerShdw>
          </a:effectLst>
        </p:spPr>
        <p:txBody>
          <a:bodyPr>
            <a:spAutoFit/>
          </a:bodyPr>
          <a:lstStyle/>
          <a:p>
            <a:pPr algn="l">
              <a:defRPr/>
            </a:pPr>
            <a:r>
              <a:rPr lang="en-US" sz="4400" b="1">
                <a:latin typeface="Verdana" pitchFamily="34" charset="0"/>
              </a:rPr>
              <a:t>Particles</a:t>
            </a:r>
          </a:p>
        </p:txBody>
      </p:sp>
      <p:sp>
        <p:nvSpPr>
          <p:cNvPr id="9220" name="Rectangle 3">
            <a:extLst>
              <a:ext uri="{FF2B5EF4-FFF2-40B4-BE49-F238E27FC236}">
                <a16:creationId xmlns:a16="http://schemas.microsoft.com/office/drawing/2014/main" id="{1BF87F0D-A663-187D-0B1D-42915553BB70}"/>
              </a:ext>
            </a:extLst>
          </p:cNvPr>
          <p:cNvSpPr>
            <a:spLocks noChangeArrowheads="1"/>
          </p:cNvSpPr>
          <p:nvPr/>
        </p:nvSpPr>
        <p:spPr bwMode="auto">
          <a:xfrm>
            <a:off x="1066800" y="2346325"/>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4400" b="1"/>
              <a:t>Matter              anti-Matter</a:t>
            </a:r>
            <a:endParaRPr lang="en-US" altLang="en-US" sz="4400" b="1">
              <a:solidFill>
                <a:schemeClr val="bg2"/>
              </a:solidFill>
            </a:endParaRPr>
          </a:p>
        </p:txBody>
      </p:sp>
      <p:sp>
        <p:nvSpPr>
          <p:cNvPr id="35845" name="Line 5">
            <a:extLst>
              <a:ext uri="{FF2B5EF4-FFF2-40B4-BE49-F238E27FC236}">
                <a16:creationId xmlns:a16="http://schemas.microsoft.com/office/drawing/2014/main" id="{61E2F786-620F-C967-84B6-11BF2D90C411}"/>
              </a:ext>
            </a:extLst>
          </p:cNvPr>
          <p:cNvSpPr>
            <a:spLocks noChangeShapeType="1"/>
          </p:cNvSpPr>
          <p:nvPr/>
        </p:nvSpPr>
        <p:spPr bwMode="auto">
          <a:xfrm flipV="1">
            <a:off x="1981200" y="914400"/>
            <a:ext cx="2286000" cy="144780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35847" name="Line 7">
            <a:extLst>
              <a:ext uri="{FF2B5EF4-FFF2-40B4-BE49-F238E27FC236}">
                <a16:creationId xmlns:a16="http://schemas.microsoft.com/office/drawing/2014/main" id="{B08A73ED-F8D4-A64B-B900-3C5C431015CA}"/>
              </a:ext>
            </a:extLst>
          </p:cNvPr>
          <p:cNvSpPr>
            <a:spLocks noChangeShapeType="1"/>
          </p:cNvSpPr>
          <p:nvPr/>
        </p:nvSpPr>
        <p:spPr bwMode="auto">
          <a:xfrm flipH="1" flipV="1">
            <a:off x="4267200" y="914400"/>
            <a:ext cx="1981200" cy="1447800"/>
          </a:xfrm>
          <a:prstGeom prst="line">
            <a:avLst/>
          </a:prstGeom>
          <a:noFill/>
          <a:ln w="101600">
            <a:solidFill>
              <a:srgbClr val="0000FF"/>
            </a:solidFill>
            <a:round/>
            <a:headEnd/>
            <a:tailEnd/>
          </a:ln>
          <a:effectLst>
            <a:outerShdw dist="45791" dir="3378596" algn="ctr" rotWithShape="0">
              <a:srgbClr val="22BDEE"/>
            </a:outerShdw>
          </a:effectLst>
        </p:spPr>
        <p:txBody>
          <a:bodyPr/>
          <a:lstStyle/>
          <a:p>
            <a:pPr>
              <a:defRPr/>
            </a:pPr>
            <a:endParaRPr lang="en-GB"/>
          </a:p>
        </p:txBody>
      </p:sp>
      <p:sp>
        <p:nvSpPr>
          <p:cNvPr id="35849" name="Oval 9">
            <a:extLst>
              <a:ext uri="{FF2B5EF4-FFF2-40B4-BE49-F238E27FC236}">
                <a16:creationId xmlns:a16="http://schemas.microsoft.com/office/drawing/2014/main" id="{6CBDEAD2-10E8-5FC3-3803-C0BB55735860}"/>
              </a:ext>
            </a:extLst>
          </p:cNvPr>
          <p:cNvSpPr>
            <a:spLocks noChangeArrowheads="1"/>
          </p:cNvSpPr>
          <p:nvPr/>
        </p:nvSpPr>
        <p:spPr bwMode="auto">
          <a:xfrm>
            <a:off x="6096000" y="5029200"/>
            <a:ext cx="685800" cy="685800"/>
          </a:xfrm>
          <a:prstGeom prst="ellipse">
            <a:avLst/>
          </a:prstGeom>
          <a:gradFill rotWithShape="1">
            <a:gsLst>
              <a:gs pos="0">
                <a:srgbClr val="FF0000">
                  <a:alpha val="97000"/>
                </a:srgbClr>
              </a:gs>
              <a:gs pos="100000">
                <a:srgbClr val="FF0000">
                  <a:gamma/>
                  <a:shade val="66275"/>
                  <a:invGamma/>
                </a:srgbClr>
              </a:gs>
            </a:gsLst>
            <a:path path="shape">
              <a:fillToRect l="50000" t="50000" r="50000" b="50000"/>
            </a:path>
          </a:gradFill>
          <a:ln w="9525">
            <a:solidFill>
              <a:schemeClr val="tx1"/>
            </a:solidFill>
            <a:round/>
            <a:headEnd/>
            <a:tailEnd/>
          </a:ln>
          <a:effectLst/>
        </p:spPr>
        <p:txBody>
          <a:bodyPr wrap="none" anchor="ctr"/>
          <a:lstStyle/>
          <a:p>
            <a:pPr>
              <a:defRPr/>
            </a:pPr>
            <a:r>
              <a:rPr lang="en-US" sz="3400" b="1">
                <a:solidFill>
                  <a:srgbClr val="FFFF00"/>
                </a:solidFill>
                <a:effectLst>
                  <a:outerShdw blurRad="38100" dist="38100" dir="2700000" algn="tl">
                    <a:srgbClr val="000000"/>
                  </a:outerShdw>
                </a:effectLst>
              </a:rPr>
              <a:t> e</a:t>
            </a:r>
            <a:r>
              <a:rPr lang="en-US" sz="3400" b="1" baseline="30000">
                <a:solidFill>
                  <a:srgbClr val="FFFF00"/>
                </a:solidFill>
                <a:effectLst>
                  <a:outerShdw blurRad="38100" dist="38100" dir="2700000" algn="tl">
                    <a:srgbClr val="000000"/>
                  </a:outerShdw>
                </a:effectLst>
              </a:rPr>
              <a:t>+1</a:t>
            </a:r>
          </a:p>
        </p:txBody>
      </p:sp>
      <p:sp>
        <p:nvSpPr>
          <p:cNvPr id="35850" name="Oval 10">
            <a:extLst>
              <a:ext uri="{FF2B5EF4-FFF2-40B4-BE49-F238E27FC236}">
                <a16:creationId xmlns:a16="http://schemas.microsoft.com/office/drawing/2014/main" id="{D7B4C71D-D1C1-17CF-462F-79A8375771BC}"/>
              </a:ext>
            </a:extLst>
          </p:cNvPr>
          <p:cNvSpPr>
            <a:spLocks noChangeArrowheads="1"/>
          </p:cNvSpPr>
          <p:nvPr/>
        </p:nvSpPr>
        <p:spPr bwMode="auto">
          <a:xfrm>
            <a:off x="1524000" y="5029200"/>
            <a:ext cx="685800" cy="6858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defRPr/>
            </a:pPr>
            <a:r>
              <a:rPr lang="en-US" sz="3400" b="1">
                <a:solidFill>
                  <a:srgbClr val="FFFF00"/>
                </a:solidFill>
                <a:effectLst>
                  <a:outerShdw blurRad="38100" dist="38100" dir="2700000" algn="tl">
                    <a:srgbClr val="000000"/>
                  </a:outerShdw>
                </a:effectLst>
              </a:rPr>
              <a:t> e</a:t>
            </a:r>
            <a:r>
              <a:rPr lang="en-US" sz="3400" b="1" baseline="30000">
                <a:solidFill>
                  <a:srgbClr val="FFFF00"/>
                </a:solidFill>
                <a:effectLst>
                  <a:outerShdw blurRad="38100" dist="38100" dir="2700000" algn="tl">
                    <a:srgbClr val="000000"/>
                  </a:outerShdw>
                </a:effectLst>
              </a:rPr>
              <a:t>-1</a:t>
            </a:r>
          </a:p>
        </p:txBody>
      </p:sp>
      <p:sp>
        <p:nvSpPr>
          <p:cNvPr id="35851" name="Rectangle 11">
            <a:extLst>
              <a:ext uri="{FF2B5EF4-FFF2-40B4-BE49-F238E27FC236}">
                <a16:creationId xmlns:a16="http://schemas.microsoft.com/office/drawing/2014/main" id="{C9D4F743-4D95-F61C-87EB-4D871CCCB353}"/>
              </a:ext>
            </a:extLst>
          </p:cNvPr>
          <p:cNvSpPr>
            <a:spLocks noChangeArrowheads="1"/>
          </p:cNvSpPr>
          <p:nvPr/>
        </p:nvSpPr>
        <p:spPr bwMode="auto">
          <a:xfrm>
            <a:off x="990600" y="3733800"/>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u="sng"/>
              <a:t>Example:</a:t>
            </a:r>
          </a:p>
          <a:p>
            <a:pPr algn="l" eaLnBrk="1" hangingPunct="1"/>
            <a:r>
              <a:rPr lang="en-US" altLang="en-US" sz="4400" b="1"/>
              <a:t>electron             positron</a:t>
            </a:r>
            <a:endParaRPr lang="en-US" altLang="en-US" sz="44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fade">
                                      <p:cBhvr>
                                        <p:cTn id="7" dur="2000"/>
                                        <p:tgtEl>
                                          <p:spTgt spid="35849"/>
                                        </p:tgtEl>
                                      </p:cBhvr>
                                    </p:animEffect>
                                  </p:childTnLst>
                                </p:cTn>
                              </p:par>
                              <p:par>
                                <p:cTn id="8" presetID="10" presetClass="entr" presetSubtype="0" fill="hold" nodeType="withEffect">
                                  <p:stCondLst>
                                    <p:cond delay="0"/>
                                  </p:stCondLst>
                                  <p:childTnLst>
                                    <p:set>
                                      <p:cBhvr>
                                        <p:cTn id="9" dur="1" fill="hold">
                                          <p:stCondLst>
                                            <p:cond delay="0"/>
                                          </p:stCondLst>
                                        </p:cTn>
                                        <p:tgtEl>
                                          <p:spTgt spid="35850"/>
                                        </p:tgtEl>
                                        <p:attrNameLst>
                                          <p:attrName>style.visibility</p:attrName>
                                        </p:attrNameLst>
                                      </p:cBhvr>
                                      <p:to>
                                        <p:strVal val="visible"/>
                                      </p:to>
                                    </p:set>
                                    <p:animEffect transition="in" filter="fade">
                                      <p:cBhvr>
                                        <p:cTn id="10" dur="2000"/>
                                        <p:tgtEl>
                                          <p:spTgt spid="35850"/>
                                        </p:tgtEl>
                                      </p:cBhvr>
                                    </p:animEffect>
                                  </p:childTnLst>
                                </p:cTn>
                              </p:par>
                              <p:par>
                                <p:cTn id="11" presetID="10" presetClass="entr" presetSubtype="0" fill="hold" nodeType="withEffect">
                                  <p:stCondLst>
                                    <p:cond delay="0"/>
                                  </p:stCondLst>
                                  <p:childTnLst>
                                    <p:set>
                                      <p:cBhvr>
                                        <p:cTn id="12" dur="1" fill="hold">
                                          <p:stCondLst>
                                            <p:cond delay="0"/>
                                          </p:stCondLst>
                                        </p:cTn>
                                        <p:tgtEl>
                                          <p:spTgt spid="35851"/>
                                        </p:tgtEl>
                                        <p:attrNameLst>
                                          <p:attrName>style.visibility</p:attrName>
                                        </p:attrNameLst>
                                      </p:cBhvr>
                                      <p:to>
                                        <p:strVal val="visible"/>
                                      </p:to>
                                    </p:set>
                                    <p:animEffect transition="in" filter="fade">
                                      <p:cBhvr>
                                        <p:cTn id="13" dur="2000"/>
                                        <p:tgtEl>
                                          <p:spTgt spid="35851"/>
                                        </p:tgtEl>
                                      </p:cBhvr>
                                    </p:animEffect>
                                  </p:childTnLst>
                                </p:cTn>
                              </p:par>
                              <p:par>
                                <p:cTn id="14" presetID="1" presetClass="path" presetSubtype="0" repeatCount="indefinite" fill="hold" nodeType="withEffect">
                                  <p:stCondLst>
                                    <p:cond delay="0"/>
                                  </p:stCondLst>
                                  <p:childTnLst>
                                    <p:animMotion origin="layout" path="M 0.00833 6.8582E-7 C 0.01961 6.8582E-7 0.02916 0.00602 0.02916 0.0139 C 0.02916 0.02132 0.01961 0.0278 0.00833 0.0278 C -0.0033 0.0278 -0.0125 0.02132 -0.0125 0.0139 C -0.0125 0.00602 -0.0033 6.8582E-7 0.00833 6.8582E-7 Z " pathEditMode="relative" rAng="0" ptsTypes="fffff">
                                      <p:cBhvr>
                                        <p:cTn id="15" dur="5000" fill="hold"/>
                                        <p:tgtEl>
                                          <p:spTgt spid="35849"/>
                                        </p:tgtEl>
                                        <p:attrNameLst>
                                          <p:attrName>ppt_x</p:attrName>
                                          <p:attrName>ppt_y</p:attrName>
                                        </p:attrNameLst>
                                      </p:cBhvr>
                                      <p:rCtr x="0" y="1390"/>
                                    </p:animMotion>
                                  </p:childTnLst>
                                </p:cTn>
                              </p:par>
                              <p:par>
                                <p:cTn id="16" presetID="1" presetClass="path" presetSubtype="0" repeatCount="indefinite" fill="hold" nodeType="withEffect">
                                  <p:stCondLst>
                                    <p:cond delay="0"/>
                                  </p:stCondLst>
                                  <p:childTnLst>
                                    <p:animMotion origin="layout" path="M -0.00209 6.8582E-7 C 0.00573 6.8582E-7 0.0125 0.01112 0.0125 0.02502 C 0.0125 0.03846 0.00573 0.05005 -0.00209 0.05005 C -0.01042 0.05005 -0.01667 0.03846 -0.01667 0.02502 C -0.01667 0.01112 -0.01042 6.8582E-7 -0.00209 6.8582E-7 Z " pathEditMode="relative" rAng="0" ptsTypes="fffff">
                                      <p:cBhvr>
                                        <p:cTn id="17" dur="5000" spd="-100000" fill="hold"/>
                                        <p:tgtEl>
                                          <p:spTgt spid="35850"/>
                                        </p:tgtEl>
                                        <p:attrNameLst>
                                          <p:attrName>ppt_x</p:attrName>
                                          <p:attrName>ppt_y</p:attrName>
                                        </p:attrNameLst>
                                      </p:cBhvr>
                                      <p:rCtr x="0" y="25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p:bldP spid="35849" grpId="1" animBg="1"/>
      <p:bldP spid="35850" grpId="0" animBg="1"/>
      <p:bldP spid="35850" grpId="1" animBg="1"/>
      <p:bldP spid="3585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atom check">
            <a:extLst>
              <a:ext uri="{FF2B5EF4-FFF2-40B4-BE49-F238E27FC236}">
                <a16:creationId xmlns:a16="http://schemas.microsoft.com/office/drawing/2014/main" id="{86673B8A-1A2B-0881-3EA5-C061FC666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WordArt 6">
            <a:extLst>
              <a:ext uri="{FF2B5EF4-FFF2-40B4-BE49-F238E27FC236}">
                <a16:creationId xmlns:a16="http://schemas.microsoft.com/office/drawing/2014/main" id="{63C86EC8-ABF9-E5E9-5DAE-8CD0FF9C388A}"/>
              </a:ext>
            </a:extLst>
          </p:cNvPr>
          <p:cNvSpPr>
            <a:spLocks noChangeArrowheads="1" noChangeShapeType="1" noTextEdit="1"/>
          </p:cNvSpPr>
          <p:nvPr/>
        </p:nvSpPr>
        <p:spPr bwMode="auto">
          <a:xfrm>
            <a:off x="2286000" y="1752600"/>
            <a:ext cx="1752600" cy="12954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006699"/>
              </a:extrusionClr>
              <a:contourClr>
                <a:srgbClr val="66FF66"/>
              </a:contourClr>
            </a:sp3d>
          </a:bodyPr>
          <a:lstStyle/>
          <a:p>
            <a:r>
              <a:rPr lang="en-GB" sz="3600" b="1" kern="10">
                <a:ln w="9525">
                  <a:round/>
                  <a:headEnd/>
                  <a:tailEnd/>
                </a:ln>
                <a:gradFill rotWithShape="1">
                  <a:gsLst>
                    <a:gs pos="0">
                      <a:srgbClr val="66FF66"/>
                    </a:gs>
                    <a:gs pos="50000">
                      <a:srgbClr val="2F762F"/>
                    </a:gs>
                    <a:gs pos="100000">
                      <a:srgbClr val="66FF66"/>
                    </a:gs>
                  </a:gsLst>
                  <a:lin ang="2700000" scaled="1"/>
                </a:gradFill>
                <a:latin typeface="Comic Sans MS" panose="030F0702030302020204" pitchFamily="66" charset="0"/>
              </a:rPr>
              <a:t>Oui</a:t>
            </a:r>
          </a:p>
        </p:txBody>
      </p:sp>
      <p:sp>
        <p:nvSpPr>
          <p:cNvPr id="93191" name="WordArt 7">
            <a:extLst>
              <a:ext uri="{FF2B5EF4-FFF2-40B4-BE49-F238E27FC236}">
                <a16:creationId xmlns:a16="http://schemas.microsoft.com/office/drawing/2014/main" id="{E6103F9E-0DBF-4DDB-29D9-B910954AA6F2}"/>
              </a:ext>
            </a:extLst>
          </p:cNvPr>
          <p:cNvSpPr>
            <a:spLocks noChangeArrowheads="1" noChangeShapeType="1" noTextEdit="1"/>
          </p:cNvSpPr>
          <p:nvPr/>
        </p:nvSpPr>
        <p:spPr bwMode="auto">
          <a:xfrm>
            <a:off x="2438400" y="3276600"/>
            <a:ext cx="1752600" cy="12954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6600FF"/>
              </a:extrusionClr>
              <a:contourClr>
                <a:srgbClr val="FF5050"/>
              </a:contourClr>
            </a:sp3d>
          </a:bodyPr>
          <a:lstStyle/>
          <a:p>
            <a:r>
              <a:rPr lang="en-GB" sz="3600" b="1" kern="10">
                <a:ln w="9525">
                  <a:round/>
                  <a:headEnd/>
                  <a:tailEnd/>
                </a:ln>
                <a:gradFill rotWithShape="1">
                  <a:gsLst>
                    <a:gs pos="0">
                      <a:srgbClr val="FF5050"/>
                    </a:gs>
                    <a:gs pos="50000">
                      <a:srgbClr val="762525"/>
                    </a:gs>
                    <a:gs pos="100000">
                      <a:srgbClr val="FF5050"/>
                    </a:gs>
                  </a:gsLst>
                  <a:lin ang="2700000" scaled="1"/>
                </a:gradFill>
                <a:latin typeface="Comic Sans MS" panose="030F0702030302020204" pitchFamily="66" charset="0"/>
              </a:rPr>
              <a:t>No</a:t>
            </a:r>
          </a:p>
        </p:txBody>
      </p:sp>
      <p:sp>
        <p:nvSpPr>
          <p:cNvPr id="93194" name="WordArt 10">
            <a:extLst>
              <a:ext uri="{FF2B5EF4-FFF2-40B4-BE49-F238E27FC236}">
                <a16:creationId xmlns:a16="http://schemas.microsoft.com/office/drawing/2014/main" id="{8E60E6B6-A890-CED4-61F1-533AB8DA89E1}"/>
              </a:ext>
            </a:extLst>
          </p:cNvPr>
          <p:cNvSpPr>
            <a:spLocks noChangeArrowheads="1" noChangeShapeType="1" noTextEdit="1"/>
          </p:cNvSpPr>
          <p:nvPr/>
        </p:nvSpPr>
        <p:spPr bwMode="auto">
          <a:xfrm>
            <a:off x="4648200" y="1752600"/>
            <a:ext cx="1752600" cy="12954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006699"/>
              </a:extrusionClr>
              <a:contourClr>
                <a:srgbClr val="66FF66"/>
              </a:contourClr>
            </a:sp3d>
          </a:bodyPr>
          <a:lstStyle/>
          <a:p>
            <a:r>
              <a:rPr lang="en-GB" sz="3600" b="1" kern="10">
                <a:ln w="9525">
                  <a:round/>
                  <a:headEnd/>
                  <a:tailEnd/>
                </a:ln>
                <a:gradFill rotWithShape="1">
                  <a:gsLst>
                    <a:gs pos="0">
                      <a:srgbClr val="66FF66"/>
                    </a:gs>
                    <a:gs pos="50000">
                      <a:srgbClr val="2F762F"/>
                    </a:gs>
                    <a:gs pos="100000">
                      <a:srgbClr val="66FF66"/>
                    </a:gs>
                  </a:gsLst>
                  <a:lin ang="2700000" scaled="1"/>
                </a:gradFill>
                <a:latin typeface="Comic Sans MS" panose="030F0702030302020204" pitchFamily="66" charset="0"/>
              </a:rPr>
              <a:t>Oui</a:t>
            </a:r>
          </a:p>
        </p:txBody>
      </p:sp>
      <p:sp>
        <p:nvSpPr>
          <p:cNvPr id="93195" name="WordArt 11">
            <a:extLst>
              <a:ext uri="{FF2B5EF4-FFF2-40B4-BE49-F238E27FC236}">
                <a16:creationId xmlns:a16="http://schemas.microsoft.com/office/drawing/2014/main" id="{61588A22-E8B6-D355-1761-AF8A353AF729}"/>
              </a:ext>
            </a:extLst>
          </p:cNvPr>
          <p:cNvSpPr>
            <a:spLocks noChangeArrowheads="1" noChangeShapeType="1" noTextEdit="1"/>
          </p:cNvSpPr>
          <p:nvPr/>
        </p:nvSpPr>
        <p:spPr bwMode="auto">
          <a:xfrm>
            <a:off x="6934200" y="1752600"/>
            <a:ext cx="1752600" cy="12954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006699"/>
              </a:extrusionClr>
              <a:contourClr>
                <a:srgbClr val="66FF66"/>
              </a:contourClr>
            </a:sp3d>
          </a:bodyPr>
          <a:lstStyle/>
          <a:p>
            <a:r>
              <a:rPr lang="en-GB" sz="3600" b="1" kern="10">
                <a:ln w="9525">
                  <a:round/>
                  <a:headEnd/>
                  <a:tailEnd/>
                </a:ln>
                <a:gradFill rotWithShape="1">
                  <a:gsLst>
                    <a:gs pos="0">
                      <a:srgbClr val="66FF66"/>
                    </a:gs>
                    <a:gs pos="50000">
                      <a:srgbClr val="2F762F"/>
                    </a:gs>
                    <a:gs pos="100000">
                      <a:srgbClr val="66FF66"/>
                    </a:gs>
                  </a:gsLst>
                  <a:lin ang="2700000" scaled="1"/>
                </a:gradFill>
                <a:latin typeface="Comic Sans MS" panose="030F0702030302020204" pitchFamily="66" charset="0"/>
              </a:rPr>
              <a:t>Oui</a:t>
            </a:r>
          </a:p>
        </p:txBody>
      </p:sp>
      <p:sp>
        <p:nvSpPr>
          <p:cNvPr id="93196" name="WordArt 12">
            <a:extLst>
              <a:ext uri="{FF2B5EF4-FFF2-40B4-BE49-F238E27FC236}">
                <a16:creationId xmlns:a16="http://schemas.microsoft.com/office/drawing/2014/main" id="{67ACF5FB-ACA9-5558-91BC-B384071FAEE1}"/>
              </a:ext>
            </a:extLst>
          </p:cNvPr>
          <p:cNvSpPr>
            <a:spLocks noChangeArrowheads="1" noChangeShapeType="1" noTextEdit="1"/>
          </p:cNvSpPr>
          <p:nvPr/>
        </p:nvSpPr>
        <p:spPr bwMode="auto">
          <a:xfrm>
            <a:off x="7010400" y="5105400"/>
            <a:ext cx="1752600" cy="12954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006699"/>
              </a:extrusionClr>
              <a:contourClr>
                <a:srgbClr val="66FF66"/>
              </a:contourClr>
            </a:sp3d>
          </a:bodyPr>
          <a:lstStyle/>
          <a:p>
            <a:r>
              <a:rPr lang="en-GB" sz="3600" b="1" kern="10">
                <a:ln w="9525">
                  <a:round/>
                  <a:headEnd/>
                  <a:tailEnd/>
                </a:ln>
                <a:gradFill rotWithShape="1">
                  <a:gsLst>
                    <a:gs pos="0">
                      <a:srgbClr val="66FF66"/>
                    </a:gs>
                    <a:gs pos="50000">
                      <a:srgbClr val="2F762F"/>
                    </a:gs>
                    <a:gs pos="100000">
                      <a:srgbClr val="66FF66"/>
                    </a:gs>
                  </a:gsLst>
                  <a:lin ang="2700000" scaled="1"/>
                </a:gradFill>
                <a:latin typeface="Comic Sans MS" panose="030F0702030302020204" pitchFamily="66" charset="0"/>
              </a:rPr>
              <a:t>Oui</a:t>
            </a:r>
          </a:p>
        </p:txBody>
      </p:sp>
      <p:sp>
        <p:nvSpPr>
          <p:cNvPr id="93197" name="WordArt 13">
            <a:extLst>
              <a:ext uri="{FF2B5EF4-FFF2-40B4-BE49-F238E27FC236}">
                <a16:creationId xmlns:a16="http://schemas.microsoft.com/office/drawing/2014/main" id="{1D87BB6D-772F-F42D-D5ED-78FD9DD359C0}"/>
              </a:ext>
            </a:extLst>
          </p:cNvPr>
          <p:cNvSpPr>
            <a:spLocks noChangeArrowheads="1" noChangeShapeType="1" noTextEdit="1"/>
          </p:cNvSpPr>
          <p:nvPr/>
        </p:nvSpPr>
        <p:spPr bwMode="auto">
          <a:xfrm>
            <a:off x="4724400" y="3276600"/>
            <a:ext cx="1752600" cy="12954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006699"/>
              </a:extrusionClr>
              <a:contourClr>
                <a:srgbClr val="66FF66"/>
              </a:contourClr>
            </a:sp3d>
          </a:bodyPr>
          <a:lstStyle/>
          <a:p>
            <a:r>
              <a:rPr lang="en-GB" sz="3600" b="1" kern="10">
                <a:ln w="9525">
                  <a:round/>
                  <a:headEnd/>
                  <a:tailEnd/>
                </a:ln>
                <a:gradFill rotWithShape="1">
                  <a:gsLst>
                    <a:gs pos="0">
                      <a:srgbClr val="66FF66"/>
                    </a:gs>
                    <a:gs pos="50000">
                      <a:srgbClr val="2F762F"/>
                    </a:gs>
                    <a:gs pos="100000">
                      <a:srgbClr val="66FF66"/>
                    </a:gs>
                  </a:gsLst>
                  <a:lin ang="2700000" scaled="1"/>
                </a:gradFill>
                <a:latin typeface="Comic Sans MS" panose="030F0702030302020204" pitchFamily="66" charset="0"/>
              </a:rPr>
              <a:t>Oui</a:t>
            </a:r>
          </a:p>
        </p:txBody>
      </p:sp>
      <p:sp>
        <p:nvSpPr>
          <p:cNvPr id="93198" name="WordArt 14">
            <a:extLst>
              <a:ext uri="{FF2B5EF4-FFF2-40B4-BE49-F238E27FC236}">
                <a16:creationId xmlns:a16="http://schemas.microsoft.com/office/drawing/2014/main" id="{1E77F50B-E124-59C5-8112-1B9469E26DE1}"/>
              </a:ext>
            </a:extLst>
          </p:cNvPr>
          <p:cNvSpPr>
            <a:spLocks noChangeArrowheads="1" noChangeShapeType="1" noTextEdit="1"/>
          </p:cNvSpPr>
          <p:nvPr/>
        </p:nvSpPr>
        <p:spPr bwMode="auto">
          <a:xfrm>
            <a:off x="2362200" y="5105400"/>
            <a:ext cx="1752600" cy="12954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6600FF"/>
              </a:extrusionClr>
              <a:contourClr>
                <a:srgbClr val="FF5050"/>
              </a:contourClr>
            </a:sp3d>
          </a:bodyPr>
          <a:lstStyle/>
          <a:p>
            <a:r>
              <a:rPr lang="en-GB" sz="3600" b="1" kern="10">
                <a:ln w="9525">
                  <a:round/>
                  <a:headEnd/>
                  <a:tailEnd/>
                </a:ln>
                <a:gradFill rotWithShape="1">
                  <a:gsLst>
                    <a:gs pos="0">
                      <a:srgbClr val="FF5050"/>
                    </a:gs>
                    <a:gs pos="50000">
                      <a:srgbClr val="762525"/>
                    </a:gs>
                    <a:gs pos="100000">
                      <a:srgbClr val="FF5050"/>
                    </a:gs>
                  </a:gsLst>
                  <a:lin ang="2700000" scaled="1"/>
                </a:gradFill>
                <a:latin typeface="Comic Sans MS" panose="030F0702030302020204" pitchFamily="66" charset="0"/>
              </a:rPr>
              <a:t>No</a:t>
            </a:r>
          </a:p>
        </p:txBody>
      </p:sp>
      <p:sp>
        <p:nvSpPr>
          <p:cNvPr id="93199" name="WordArt 15">
            <a:extLst>
              <a:ext uri="{FF2B5EF4-FFF2-40B4-BE49-F238E27FC236}">
                <a16:creationId xmlns:a16="http://schemas.microsoft.com/office/drawing/2014/main" id="{40B79A91-EBC4-51DD-F183-5FF3C6974DC0}"/>
              </a:ext>
            </a:extLst>
          </p:cNvPr>
          <p:cNvSpPr>
            <a:spLocks noChangeArrowheads="1" noChangeShapeType="1" noTextEdit="1"/>
          </p:cNvSpPr>
          <p:nvPr/>
        </p:nvSpPr>
        <p:spPr bwMode="auto">
          <a:xfrm>
            <a:off x="4724400" y="5105400"/>
            <a:ext cx="1752600" cy="12954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6600FF"/>
              </a:extrusionClr>
              <a:contourClr>
                <a:srgbClr val="FF5050"/>
              </a:contourClr>
            </a:sp3d>
          </a:bodyPr>
          <a:lstStyle/>
          <a:p>
            <a:r>
              <a:rPr lang="en-GB" sz="3600" b="1" kern="10">
                <a:ln w="9525">
                  <a:round/>
                  <a:headEnd/>
                  <a:tailEnd/>
                </a:ln>
                <a:gradFill rotWithShape="1">
                  <a:gsLst>
                    <a:gs pos="0">
                      <a:srgbClr val="FF5050"/>
                    </a:gs>
                    <a:gs pos="50000">
                      <a:srgbClr val="762525"/>
                    </a:gs>
                    <a:gs pos="100000">
                      <a:srgbClr val="FF5050"/>
                    </a:gs>
                  </a:gsLst>
                  <a:lin ang="2700000" scaled="1"/>
                </a:gradFill>
                <a:latin typeface="Comic Sans MS" panose="030F0702030302020204" pitchFamily="66" charset="0"/>
              </a:rPr>
              <a:t>No</a:t>
            </a:r>
          </a:p>
        </p:txBody>
      </p:sp>
      <p:sp>
        <p:nvSpPr>
          <p:cNvPr id="93200" name="WordArt 16">
            <a:extLst>
              <a:ext uri="{FF2B5EF4-FFF2-40B4-BE49-F238E27FC236}">
                <a16:creationId xmlns:a16="http://schemas.microsoft.com/office/drawing/2014/main" id="{52104499-E384-7F99-759E-A5E05EC6A9B1}"/>
              </a:ext>
            </a:extLst>
          </p:cNvPr>
          <p:cNvSpPr>
            <a:spLocks noChangeArrowheads="1" noChangeShapeType="1" noTextEdit="1"/>
          </p:cNvSpPr>
          <p:nvPr/>
        </p:nvSpPr>
        <p:spPr bwMode="auto">
          <a:xfrm>
            <a:off x="7010400" y="3276600"/>
            <a:ext cx="1752600" cy="12954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6600FF"/>
              </a:extrusionClr>
              <a:contourClr>
                <a:srgbClr val="FF5050"/>
              </a:contourClr>
            </a:sp3d>
          </a:bodyPr>
          <a:lstStyle/>
          <a:p>
            <a:r>
              <a:rPr lang="en-GB" sz="3600" b="1" kern="10">
                <a:ln w="9525">
                  <a:round/>
                  <a:headEnd/>
                  <a:tailEnd/>
                </a:ln>
                <a:gradFill rotWithShape="1">
                  <a:gsLst>
                    <a:gs pos="0">
                      <a:srgbClr val="FF5050"/>
                    </a:gs>
                    <a:gs pos="50000">
                      <a:srgbClr val="762525"/>
                    </a:gs>
                    <a:gs pos="100000">
                      <a:srgbClr val="FF5050"/>
                    </a:gs>
                  </a:gsLst>
                  <a:lin ang="2700000" scaled="1"/>
                </a:gradFill>
                <a:latin typeface="Comic Sans MS" panose="030F0702030302020204" pitchFamily="66" charset="0"/>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Effect transition="in" filter="fade">
                                      <p:cBhvr>
                                        <p:cTn id="7" dur="500"/>
                                        <p:tgtEl>
                                          <p:spTgt spid="93190"/>
                                        </p:tgtEl>
                                      </p:cBhvr>
                                    </p:animEffect>
                                    <p:anim calcmode="lin" valueType="num">
                                      <p:cBhvr>
                                        <p:cTn id="8" dur="500" fill="hold"/>
                                        <p:tgtEl>
                                          <p:spTgt spid="93190"/>
                                        </p:tgtEl>
                                        <p:attrNameLst>
                                          <p:attrName>style.rotation</p:attrName>
                                        </p:attrNameLst>
                                      </p:cBhvr>
                                      <p:tavLst>
                                        <p:tav tm="0">
                                          <p:val>
                                            <p:fltVal val="720"/>
                                          </p:val>
                                        </p:tav>
                                        <p:tav tm="100000">
                                          <p:val>
                                            <p:fltVal val="0"/>
                                          </p:val>
                                        </p:tav>
                                      </p:tavLst>
                                    </p:anim>
                                    <p:anim calcmode="lin" valueType="num">
                                      <p:cBhvr>
                                        <p:cTn id="9" dur="500" fill="hold"/>
                                        <p:tgtEl>
                                          <p:spTgt spid="93190"/>
                                        </p:tgtEl>
                                        <p:attrNameLst>
                                          <p:attrName>ppt_h</p:attrName>
                                        </p:attrNameLst>
                                      </p:cBhvr>
                                      <p:tavLst>
                                        <p:tav tm="0">
                                          <p:val>
                                            <p:fltVal val="0"/>
                                          </p:val>
                                        </p:tav>
                                        <p:tav tm="100000">
                                          <p:val>
                                            <p:strVal val="#ppt_h"/>
                                          </p:val>
                                        </p:tav>
                                      </p:tavLst>
                                    </p:anim>
                                    <p:anim calcmode="lin" valueType="num">
                                      <p:cBhvr>
                                        <p:cTn id="10" dur="500" fill="hold"/>
                                        <p:tgtEl>
                                          <p:spTgt spid="9319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93191"/>
                                        </p:tgtEl>
                                        <p:attrNameLst>
                                          <p:attrName>style.visibility</p:attrName>
                                        </p:attrNameLst>
                                      </p:cBhvr>
                                      <p:to>
                                        <p:strVal val="visible"/>
                                      </p:to>
                                    </p:set>
                                    <p:animEffect transition="in" filter="fade">
                                      <p:cBhvr>
                                        <p:cTn id="15" dur="500"/>
                                        <p:tgtEl>
                                          <p:spTgt spid="93191"/>
                                        </p:tgtEl>
                                      </p:cBhvr>
                                    </p:animEffect>
                                    <p:anim calcmode="lin" valueType="num">
                                      <p:cBhvr>
                                        <p:cTn id="16" dur="500" fill="hold"/>
                                        <p:tgtEl>
                                          <p:spTgt spid="93191"/>
                                        </p:tgtEl>
                                        <p:attrNameLst>
                                          <p:attrName>style.rotation</p:attrName>
                                        </p:attrNameLst>
                                      </p:cBhvr>
                                      <p:tavLst>
                                        <p:tav tm="0">
                                          <p:val>
                                            <p:fltVal val="720"/>
                                          </p:val>
                                        </p:tav>
                                        <p:tav tm="100000">
                                          <p:val>
                                            <p:fltVal val="0"/>
                                          </p:val>
                                        </p:tav>
                                      </p:tavLst>
                                    </p:anim>
                                    <p:anim calcmode="lin" valueType="num">
                                      <p:cBhvr>
                                        <p:cTn id="17" dur="500" fill="hold"/>
                                        <p:tgtEl>
                                          <p:spTgt spid="93191"/>
                                        </p:tgtEl>
                                        <p:attrNameLst>
                                          <p:attrName>ppt_h</p:attrName>
                                        </p:attrNameLst>
                                      </p:cBhvr>
                                      <p:tavLst>
                                        <p:tav tm="0">
                                          <p:val>
                                            <p:fltVal val="0"/>
                                          </p:val>
                                        </p:tav>
                                        <p:tav tm="100000">
                                          <p:val>
                                            <p:strVal val="#ppt_h"/>
                                          </p:val>
                                        </p:tav>
                                      </p:tavLst>
                                    </p:anim>
                                    <p:anim calcmode="lin" valueType="num">
                                      <p:cBhvr>
                                        <p:cTn id="18" dur="500" fill="hold"/>
                                        <p:tgtEl>
                                          <p:spTgt spid="93191"/>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93198"/>
                                        </p:tgtEl>
                                        <p:attrNameLst>
                                          <p:attrName>style.visibility</p:attrName>
                                        </p:attrNameLst>
                                      </p:cBhvr>
                                      <p:to>
                                        <p:strVal val="visible"/>
                                      </p:to>
                                    </p:set>
                                    <p:animEffect transition="in" filter="fade">
                                      <p:cBhvr>
                                        <p:cTn id="23" dur="500"/>
                                        <p:tgtEl>
                                          <p:spTgt spid="93198"/>
                                        </p:tgtEl>
                                      </p:cBhvr>
                                    </p:animEffect>
                                    <p:anim calcmode="lin" valueType="num">
                                      <p:cBhvr>
                                        <p:cTn id="24" dur="500" fill="hold"/>
                                        <p:tgtEl>
                                          <p:spTgt spid="93198"/>
                                        </p:tgtEl>
                                        <p:attrNameLst>
                                          <p:attrName>style.rotation</p:attrName>
                                        </p:attrNameLst>
                                      </p:cBhvr>
                                      <p:tavLst>
                                        <p:tav tm="0">
                                          <p:val>
                                            <p:fltVal val="720"/>
                                          </p:val>
                                        </p:tav>
                                        <p:tav tm="100000">
                                          <p:val>
                                            <p:fltVal val="0"/>
                                          </p:val>
                                        </p:tav>
                                      </p:tavLst>
                                    </p:anim>
                                    <p:anim calcmode="lin" valueType="num">
                                      <p:cBhvr>
                                        <p:cTn id="25" dur="500" fill="hold"/>
                                        <p:tgtEl>
                                          <p:spTgt spid="93198"/>
                                        </p:tgtEl>
                                        <p:attrNameLst>
                                          <p:attrName>ppt_h</p:attrName>
                                        </p:attrNameLst>
                                      </p:cBhvr>
                                      <p:tavLst>
                                        <p:tav tm="0">
                                          <p:val>
                                            <p:fltVal val="0"/>
                                          </p:val>
                                        </p:tav>
                                        <p:tav tm="100000">
                                          <p:val>
                                            <p:strVal val="#ppt_h"/>
                                          </p:val>
                                        </p:tav>
                                      </p:tavLst>
                                    </p:anim>
                                    <p:anim calcmode="lin" valueType="num">
                                      <p:cBhvr>
                                        <p:cTn id="26" dur="500" fill="hold"/>
                                        <p:tgtEl>
                                          <p:spTgt spid="93198"/>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93194"/>
                                        </p:tgtEl>
                                        <p:attrNameLst>
                                          <p:attrName>style.visibility</p:attrName>
                                        </p:attrNameLst>
                                      </p:cBhvr>
                                      <p:to>
                                        <p:strVal val="visible"/>
                                      </p:to>
                                    </p:set>
                                    <p:animEffect transition="in" filter="fade">
                                      <p:cBhvr>
                                        <p:cTn id="31" dur="500"/>
                                        <p:tgtEl>
                                          <p:spTgt spid="93194"/>
                                        </p:tgtEl>
                                      </p:cBhvr>
                                    </p:animEffect>
                                    <p:anim calcmode="lin" valueType="num">
                                      <p:cBhvr>
                                        <p:cTn id="32" dur="500" fill="hold"/>
                                        <p:tgtEl>
                                          <p:spTgt spid="93194"/>
                                        </p:tgtEl>
                                        <p:attrNameLst>
                                          <p:attrName>style.rotation</p:attrName>
                                        </p:attrNameLst>
                                      </p:cBhvr>
                                      <p:tavLst>
                                        <p:tav tm="0">
                                          <p:val>
                                            <p:fltVal val="720"/>
                                          </p:val>
                                        </p:tav>
                                        <p:tav tm="100000">
                                          <p:val>
                                            <p:fltVal val="0"/>
                                          </p:val>
                                        </p:tav>
                                      </p:tavLst>
                                    </p:anim>
                                    <p:anim calcmode="lin" valueType="num">
                                      <p:cBhvr>
                                        <p:cTn id="33" dur="500" fill="hold"/>
                                        <p:tgtEl>
                                          <p:spTgt spid="93194"/>
                                        </p:tgtEl>
                                        <p:attrNameLst>
                                          <p:attrName>ppt_h</p:attrName>
                                        </p:attrNameLst>
                                      </p:cBhvr>
                                      <p:tavLst>
                                        <p:tav tm="0">
                                          <p:val>
                                            <p:fltVal val="0"/>
                                          </p:val>
                                        </p:tav>
                                        <p:tav tm="100000">
                                          <p:val>
                                            <p:strVal val="#ppt_h"/>
                                          </p:val>
                                        </p:tav>
                                      </p:tavLst>
                                    </p:anim>
                                    <p:anim calcmode="lin" valueType="num">
                                      <p:cBhvr>
                                        <p:cTn id="34" dur="500" fill="hold"/>
                                        <p:tgtEl>
                                          <p:spTgt spid="93194"/>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nodeType="clickEffect">
                                  <p:stCondLst>
                                    <p:cond delay="0"/>
                                  </p:stCondLst>
                                  <p:childTnLst>
                                    <p:set>
                                      <p:cBhvr>
                                        <p:cTn id="38" dur="1" fill="hold">
                                          <p:stCondLst>
                                            <p:cond delay="0"/>
                                          </p:stCondLst>
                                        </p:cTn>
                                        <p:tgtEl>
                                          <p:spTgt spid="93197"/>
                                        </p:tgtEl>
                                        <p:attrNameLst>
                                          <p:attrName>style.visibility</p:attrName>
                                        </p:attrNameLst>
                                      </p:cBhvr>
                                      <p:to>
                                        <p:strVal val="visible"/>
                                      </p:to>
                                    </p:set>
                                    <p:animEffect transition="in" filter="fade">
                                      <p:cBhvr>
                                        <p:cTn id="39" dur="500"/>
                                        <p:tgtEl>
                                          <p:spTgt spid="93197"/>
                                        </p:tgtEl>
                                      </p:cBhvr>
                                    </p:animEffect>
                                    <p:anim calcmode="lin" valueType="num">
                                      <p:cBhvr>
                                        <p:cTn id="40" dur="500" fill="hold"/>
                                        <p:tgtEl>
                                          <p:spTgt spid="93197"/>
                                        </p:tgtEl>
                                        <p:attrNameLst>
                                          <p:attrName>style.rotation</p:attrName>
                                        </p:attrNameLst>
                                      </p:cBhvr>
                                      <p:tavLst>
                                        <p:tav tm="0">
                                          <p:val>
                                            <p:fltVal val="720"/>
                                          </p:val>
                                        </p:tav>
                                        <p:tav tm="100000">
                                          <p:val>
                                            <p:fltVal val="0"/>
                                          </p:val>
                                        </p:tav>
                                      </p:tavLst>
                                    </p:anim>
                                    <p:anim calcmode="lin" valueType="num">
                                      <p:cBhvr>
                                        <p:cTn id="41" dur="500" fill="hold"/>
                                        <p:tgtEl>
                                          <p:spTgt spid="93197"/>
                                        </p:tgtEl>
                                        <p:attrNameLst>
                                          <p:attrName>ppt_h</p:attrName>
                                        </p:attrNameLst>
                                      </p:cBhvr>
                                      <p:tavLst>
                                        <p:tav tm="0">
                                          <p:val>
                                            <p:fltVal val="0"/>
                                          </p:val>
                                        </p:tav>
                                        <p:tav tm="100000">
                                          <p:val>
                                            <p:strVal val="#ppt_h"/>
                                          </p:val>
                                        </p:tav>
                                      </p:tavLst>
                                    </p:anim>
                                    <p:anim calcmode="lin" valueType="num">
                                      <p:cBhvr>
                                        <p:cTn id="42" dur="500" fill="hold"/>
                                        <p:tgtEl>
                                          <p:spTgt spid="93197"/>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nodeType="clickEffect">
                                  <p:stCondLst>
                                    <p:cond delay="0"/>
                                  </p:stCondLst>
                                  <p:childTnLst>
                                    <p:set>
                                      <p:cBhvr>
                                        <p:cTn id="46" dur="1" fill="hold">
                                          <p:stCondLst>
                                            <p:cond delay="0"/>
                                          </p:stCondLst>
                                        </p:cTn>
                                        <p:tgtEl>
                                          <p:spTgt spid="93199"/>
                                        </p:tgtEl>
                                        <p:attrNameLst>
                                          <p:attrName>style.visibility</p:attrName>
                                        </p:attrNameLst>
                                      </p:cBhvr>
                                      <p:to>
                                        <p:strVal val="visible"/>
                                      </p:to>
                                    </p:set>
                                    <p:animEffect transition="in" filter="fade">
                                      <p:cBhvr>
                                        <p:cTn id="47" dur="500"/>
                                        <p:tgtEl>
                                          <p:spTgt spid="93199"/>
                                        </p:tgtEl>
                                      </p:cBhvr>
                                    </p:animEffect>
                                    <p:anim calcmode="lin" valueType="num">
                                      <p:cBhvr>
                                        <p:cTn id="48" dur="500" fill="hold"/>
                                        <p:tgtEl>
                                          <p:spTgt spid="93199"/>
                                        </p:tgtEl>
                                        <p:attrNameLst>
                                          <p:attrName>style.rotation</p:attrName>
                                        </p:attrNameLst>
                                      </p:cBhvr>
                                      <p:tavLst>
                                        <p:tav tm="0">
                                          <p:val>
                                            <p:fltVal val="720"/>
                                          </p:val>
                                        </p:tav>
                                        <p:tav tm="100000">
                                          <p:val>
                                            <p:fltVal val="0"/>
                                          </p:val>
                                        </p:tav>
                                      </p:tavLst>
                                    </p:anim>
                                    <p:anim calcmode="lin" valueType="num">
                                      <p:cBhvr>
                                        <p:cTn id="49" dur="500" fill="hold"/>
                                        <p:tgtEl>
                                          <p:spTgt spid="93199"/>
                                        </p:tgtEl>
                                        <p:attrNameLst>
                                          <p:attrName>ppt_h</p:attrName>
                                        </p:attrNameLst>
                                      </p:cBhvr>
                                      <p:tavLst>
                                        <p:tav tm="0">
                                          <p:val>
                                            <p:fltVal val="0"/>
                                          </p:val>
                                        </p:tav>
                                        <p:tav tm="100000">
                                          <p:val>
                                            <p:strVal val="#ppt_h"/>
                                          </p:val>
                                        </p:tav>
                                      </p:tavLst>
                                    </p:anim>
                                    <p:anim calcmode="lin" valueType="num">
                                      <p:cBhvr>
                                        <p:cTn id="50" dur="500" fill="hold"/>
                                        <p:tgtEl>
                                          <p:spTgt spid="93199"/>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entr" presetSubtype="0" fill="hold" nodeType="clickEffect">
                                  <p:stCondLst>
                                    <p:cond delay="0"/>
                                  </p:stCondLst>
                                  <p:childTnLst>
                                    <p:set>
                                      <p:cBhvr>
                                        <p:cTn id="54" dur="1" fill="hold">
                                          <p:stCondLst>
                                            <p:cond delay="0"/>
                                          </p:stCondLst>
                                        </p:cTn>
                                        <p:tgtEl>
                                          <p:spTgt spid="93195"/>
                                        </p:tgtEl>
                                        <p:attrNameLst>
                                          <p:attrName>style.visibility</p:attrName>
                                        </p:attrNameLst>
                                      </p:cBhvr>
                                      <p:to>
                                        <p:strVal val="visible"/>
                                      </p:to>
                                    </p:set>
                                    <p:animEffect transition="in" filter="fade">
                                      <p:cBhvr>
                                        <p:cTn id="55" dur="500"/>
                                        <p:tgtEl>
                                          <p:spTgt spid="93195"/>
                                        </p:tgtEl>
                                      </p:cBhvr>
                                    </p:animEffect>
                                    <p:anim calcmode="lin" valueType="num">
                                      <p:cBhvr>
                                        <p:cTn id="56" dur="500" fill="hold"/>
                                        <p:tgtEl>
                                          <p:spTgt spid="93195"/>
                                        </p:tgtEl>
                                        <p:attrNameLst>
                                          <p:attrName>style.rotation</p:attrName>
                                        </p:attrNameLst>
                                      </p:cBhvr>
                                      <p:tavLst>
                                        <p:tav tm="0">
                                          <p:val>
                                            <p:fltVal val="720"/>
                                          </p:val>
                                        </p:tav>
                                        <p:tav tm="100000">
                                          <p:val>
                                            <p:fltVal val="0"/>
                                          </p:val>
                                        </p:tav>
                                      </p:tavLst>
                                    </p:anim>
                                    <p:anim calcmode="lin" valueType="num">
                                      <p:cBhvr>
                                        <p:cTn id="57" dur="500" fill="hold"/>
                                        <p:tgtEl>
                                          <p:spTgt spid="93195"/>
                                        </p:tgtEl>
                                        <p:attrNameLst>
                                          <p:attrName>ppt_h</p:attrName>
                                        </p:attrNameLst>
                                      </p:cBhvr>
                                      <p:tavLst>
                                        <p:tav tm="0">
                                          <p:val>
                                            <p:fltVal val="0"/>
                                          </p:val>
                                        </p:tav>
                                        <p:tav tm="100000">
                                          <p:val>
                                            <p:strVal val="#ppt_h"/>
                                          </p:val>
                                        </p:tav>
                                      </p:tavLst>
                                    </p:anim>
                                    <p:anim calcmode="lin" valueType="num">
                                      <p:cBhvr>
                                        <p:cTn id="58" dur="500" fill="hold"/>
                                        <p:tgtEl>
                                          <p:spTgt spid="93195"/>
                                        </p:tgtEl>
                                        <p:attrNameLst>
                                          <p:attrName>ppt_w</p:attrName>
                                        </p:attrNameLst>
                                      </p:cBhvr>
                                      <p:tavLst>
                                        <p:tav tm="0">
                                          <p:val>
                                            <p:fltVal val="0"/>
                                          </p:val>
                                        </p:tav>
                                        <p:tav tm="100000">
                                          <p:val>
                                            <p:strVal val="#ppt_w"/>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5" presetClass="entr" presetSubtype="0" fill="hold" nodeType="clickEffect">
                                  <p:stCondLst>
                                    <p:cond delay="0"/>
                                  </p:stCondLst>
                                  <p:childTnLst>
                                    <p:set>
                                      <p:cBhvr>
                                        <p:cTn id="62" dur="1" fill="hold">
                                          <p:stCondLst>
                                            <p:cond delay="0"/>
                                          </p:stCondLst>
                                        </p:cTn>
                                        <p:tgtEl>
                                          <p:spTgt spid="93200"/>
                                        </p:tgtEl>
                                        <p:attrNameLst>
                                          <p:attrName>style.visibility</p:attrName>
                                        </p:attrNameLst>
                                      </p:cBhvr>
                                      <p:to>
                                        <p:strVal val="visible"/>
                                      </p:to>
                                    </p:set>
                                    <p:animEffect transition="in" filter="fade">
                                      <p:cBhvr>
                                        <p:cTn id="63" dur="500"/>
                                        <p:tgtEl>
                                          <p:spTgt spid="93200"/>
                                        </p:tgtEl>
                                      </p:cBhvr>
                                    </p:animEffect>
                                    <p:anim calcmode="lin" valueType="num">
                                      <p:cBhvr>
                                        <p:cTn id="64" dur="500" fill="hold"/>
                                        <p:tgtEl>
                                          <p:spTgt spid="93200"/>
                                        </p:tgtEl>
                                        <p:attrNameLst>
                                          <p:attrName>style.rotation</p:attrName>
                                        </p:attrNameLst>
                                      </p:cBhvr>
                                      <p:tavLst>
                                        <p:tav tm="0">
                                          <p:val>
                                            <p:fltVal val="720"/>
                                          </p:val>
                                        </p:tav>
                                        <p:tav tm="100000">
                                          <p:val>
                                            <p:fltVal val="0"/>
                                          </p:val>
                                        </p:tav>
                                      </p:tavLst>
                                    </p:anim>
                                    <p:anim calcmode="lin" valueType="num">
                                      <p:cBhvr>
                                        <p:cTn id="65" dur="500" fill="hold"/>
                                        <p:tgtEl>
                                          <p:spTgt spid="93200"/>
                                        </p:tgtEl>
                                        <p:attrNameLst>
                                          <p:attrName>ppt_h</p:attrName>
                                        </p:attrNameLst>
                                      </p:cBhvr>
                                      <p:tavLst>
                                        <p:tav tm="0">
                                          <p:val>
                                            <p:fltVal val="0"/>
                                          </p:val>
                                        </p:tav>
                                        <p:tav tm="100000">
                                          <p:val>
                                            <p:strVal val="#ppt_h"/>
                                          </p:val>
                                        </p:tav>
                                      </p:tavLst>
                                    </p:anim>
                                    <p:anim calcmode="lin" valueType="num">
                                      <p:cBhvr>
                                        <p:cTn id="66" dur="500" fill="hold"/>
                                        <p:tgtEl>
                                          <p:spTgt spid="93200"/>
                                        </p:tgtEl>
                                        <p:attrNameLst>
                                          <p:attrName>ppt_w</p:attrName>
                                        </p:attrNameLst>
                                      </p:cBhvr>
                                      <p:tavLst>
                                        <p:tav tm="0">
                                          <p:val>
                                            <p:fltVal val="0"/>
                                          </p:val>
                                        </p:tav>
                                        <p:tav tm="100000">
                                          <p:val>
                                            <p:strVal val="#ppt_w"/>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5" presetClass="entr" presetSubtype="0" fill="hold" nodeType="clickEffect">
                                  <p:stCondLst>
                                    <p:cond delay="0"/>
                                  </p:stCondLst>
                                  <p:childTnLst>
                                    <p:set>
                                      <p:cBhvr>
                                        <p:cTn id="70" dur="1" fill="hold">
                                          <p:stCondLst>
                                            <p:cond delay="0"/>
                                          </p:stCondLst>
                                        </p:cTn>
                                        <p:tgtEl>
                                          <p:spTgt spid="93196"/>
                                        </p:tgtEl>
                                        <p:attrNameLst>
                                          <p:attrName>style.visibility</p:attrName>
                                        </p:attrNameLst>
                                      </p:cBhvr>
                                      <p:to>
                                        <p:strVal val="visible"/>
                                      </p:to>
                                    </p:set>
                                    <p:animEffect transition="in" filter="fade">
                                      <p:cBhvr>
                                        <p:cTn id="71" dur="500"/>
                                        <p:tgtEl>
                                          <p:spTgt spid="93196"/>
                                        </p:tgtEl>
                                      </p:cBhvr>
                                    </p:animEffect>
                                    <p:anim calcmode="lin" valueType="num">
                                      <p:cBhvr>
                                        <p:cTn id="72" dur="500" fill="hold"/>
                                        <p:tgtEl>
                                          <p:spTgt spid="93196"/>
                                        </p:tgtEl>
                                        <p:attrNameLst>
                                          <p:attrName>style.rotation</p:attrName>
                                        </p:attrNameLst>
                                      </p:cBhvr>
                                      <p:tavLst>
                                        <p:tav tm="0">
                                          <p:val>
                                            <p:fltVal val="720"/>
                                          </p:val>
                                        </p:tav>
                                        <p:tav tm="100000">
                                          <p:val>
                                            <p:fltVal val="0"/>
                                          </p:val>
                                        </p:tav>
                                      </p:tavLst>
                                    </p:anim>
                                    <p:anim calcmode="lin" valueType="num">
                                      <p:cBhvr>
                                        <p:cTn id="73" dur="500" fill="hold"/>
                                        <p:tgtEl>
                                          <p:spTgt spid="93196"/>
                                        </p:tgtEl>
                                        <p:attrNameLst>
                                          <p:attrName>ppt_h</p:attrName>
                                        </p:attrNameLst>
                                      </p:cBhvr>
                                      <p:tavLst>
                                        <p:tav tm="0">
                                          <p:val>
                                            <p:fltVal val="0"/>
                                          </p:val>
                                        </p:tav>
                                        <p:tav tm="100000">
                                          <p:val>
                                            <p:strVal val="#ppt_h"/>
                                          </p:val>
                                        </p:tav>
                                      </p:tavLst>
                                    </p:anim>
                                    <p:anim calcmode="lin" valueType="num">
                                      <p:cBhvr>
                                        <p:cTn id="74" dur="500" fill="hold"/>
                                        <p:tgtEl>
                                          <p:spTgt spid="9319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4">
            <a:extLst>
              <a:ext uri="{FF2B5EF4-FFF2-40B4-BE49-F238E27FC236}">
                <a16:creationId xmlns:a16="http://schemas.microsoft.com/office/drawing/2014/main" id="{D3EC6439-A71A-BA38-4CB3-DEDAD09F618C}"/>
              </a:ext>
            </a:extLst>
          </p:cNvPr>
          <p:cNvGrpSpPr>
            <a:grpSpLocks/>
          </p:cNvGrpSpPr>
          <p:nvPr/>
        </p:nvGrpSpPr>
        <p:grpSpPr bwMode="auto">
          <a:xfrm>
            <a:off x="0" y="0"/>
            <a:ext cx="9525000" cy="6858000"/>
            <a:chOff x="687" y="1091"/>
            <a:chExt cx="5007" cy="3229"/>
          </a:xfrm>
        </p:grpSpPr>
        <p:sp>
          <p:nvSpPr>
            <p:cNvPr id="63496" name="Rectangle 5">
              <a:extLst>
                <a:ext uri="{FF2B5EF4-FFF2-40B4-BE49-F238E27FC236}">
                  <a16:creationId xmlns:a16="http://schemas.microsoft.com/office/drawing/2014/main" id="{5C39A182-6108-D4A5-7C0E-27E45C55F760}"/>
                </a:ext>
              </a:extLst>
            </p:cNvPr>
            <p:cNvSpPr>
              <a:spLocks noChangeArrowheads="1"/>
            </p:cNvSpPr>
            <p:nvPr/>
          </p:nvSpPr>
          <p:spPr bwMode="auto">
            <a:xfrm>
              <a:off x="687" y="1091"/>
              <a:ext cx="5007" cy="322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63497" name="Picture 6" descr="ptable">
              <a:extLst>
                <a:ext uri="{FF2B5EF4-FFF2-40B4-BE49-F238E27FC236}">
                  <a16:creationId xmlns:a16="http://schemas.microsoft.com/office/drawing/2014/main" id="{4DA0DB1B-E100-3E3B-B3E1-38B7DF536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 y="1128"/>
              <a:ext cx="4781" cy="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22" name="Line 10">
            <a:extLst>
              <a:ext uri="{FF2B5EF4-FFF2-40B4-BE49-F238E27FC236}">
                <a16:creationId xmlns:a16="http://schemas.microsoft.com/office/drawing/2014/main" id="{7C06AB39-3645-F000-6430-4B65C230D822}"/>
              </a:ext>
            </a:extLst>
          </p:cNvPr>
          <p:cNvSpPr>
            <a:spLocks noChangeShapeType="1"/>
          </p:cNvSpPr>
          <p:nvPr/>
        </p:nvSpPr>
        <p:spPr bwMode="auto">
          <a:xfrm flipH="1">
            <a:off x="1600200" y="0"/>
            <a:ext cx="76200" cy="6858000"/>
          </a:xfrm>
          <a:prstGeom prst="line">
            <a:avLst/>
          </a:prstGeom>
          <a:noFill/>
          <a:ln w="101600">
            <a:solidFill>
              <a:srgbClr val="FF0000"/>
            </a:solidFill>
            <a:prstDash val="dash"/>
            <a:round/>
            <a:headEnd/>
            <a:tailEnd/>
          </a:ln>
          <a:effectLst>
            <a:outerShdw dist="35921" dir="2700000" algn="ctr" rotWithShape="0">
              <a:schemeClr val="tx1"/>
            </a:outerShdw>
          </a:effectLst>
        </p:spPr>
        <p:txBody>
          <a:bodyPr wrap="none" anchor="ctr"/>
          <a:lstStyle/>
          <a:p>
            <a:pPr>
              <a:defRPr/>
            </a:pPr>
            <a:endParaRPr lang="en-GB"/>
          </a:p>
        </p:txBody>
      </p:sp>
      <p:pic>
        <p:nvPicPr>
          <p:cNvPr id="64530" name="Picture 18" descr="j0283462">
            <a:extLst>
              <a:ext uri="{FF2B5EF4-FFF2-40B4-BE49-F238E27FC236}">
                <a16:creationId xmlns:a16="http://schemas.microsoft.com/office/drawing/2014/main" id="{3F66DA3B-FC89-CBAB-AC59-7FF673E00C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321873">
            <a:off x="1066800" y="-838200"/>
            <a:ext cx="12398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2" name="Rectangle 20">
            <a:extLst>
              <a:ext uri="{FF2B5EF4-FFF2-40B4-BE49-F238E27FC236}">
                <a16:creationId xmlns:a16="http://schemas.microsoft.com/office/drawing/2014/main" id="{1F5E6144-AB1A-174D-D241-9745FD4DC0E8}"/>
              </a:ext>
            </a:extLst>
          </p:cNvPr>
          <p:cNvSpPr>
            <a:spLocks noChangeArrowheads="1"/>
          </p:cNvSpPr>
          <p:nvPr/>
        </p:nvSpPr>
        <p:spPr bwMode="auto">
          <a:xfrm>
            <a:off x="1905000" y="5486400"/>
            <a:ext cx="7239000" cy="1143000"/>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4531" name="AutoShape 19">
            <a:extLst>
              <a:ext uri="{FF2B5EF4-FFF2-40B4-BE49-F238E27FC236}">
                <a16:creationId xmlns:a16="http://schemas.microsoft.com/office/drawing/2014/main" id="{4E81CF26-CF78-F4BA-81E5-F49C5D1A625B}"/>
              </a:ext>
            </a:extLst>
          </p:cNvPr>
          <p:cNvSpPr>
            <a:spLocks noChangeArrowheads="1"/>
          </p:cNvSpPr>
          <p:nvPr/>
        </p:nvSpPr>
        <p:spPr bwMode="auto">
          <a:xfrm rot="5940370" flipH="1">
            <a:off x="712788" y="3271837"/>
            <a:ext cx="4648200" cy="6172201"/>
          </a:xfrm>
          <a:custGeom>
            <a:avLst/>
            <a:gdLst>
              <a:gd name="T0" fmla="*/ 4247723 w 21600"/>
              <a:gd name="T1" fmla="*/ 1354170 h 21600"/>
              <a:gd name="T2" fmla="*/ 2671854 w 21600"/>
              <a:gd name="T3" fmla="*/ 438341 h 21600"/>
              <a:gd name="T4" fmla="*/ 3750839 w 21600"/>
              <a:gd name="T5" fmla="*/ 1801368 h 21600"/>
              <a:gd name="T6" fmla="*/ 5167464 w 21600"/>
              <a:gd name="T7" fmla="*/ 3876771 h 21600"/>
              <a:gd name="T8" fmla="*/ 4124632 w 21600"/>
              <a:gd name="T9" fmla="*/ 4782028 h 21600"/>
              <a:gd name="T10" fmla="*/ 3442680 w 21600"/>
              <a:gd name="T11" fmla="*/ 339699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0" y="12441"/>
                </a:moveTo>
                <a:cubicBezTo>
                  <a:pt x="18754" y="11901"/>
                  <a:pt x="18811" y="11351"/>
                  <a:pt x="18811" y="10800"/>
                </a:cubicBezTo>
                <a:cubicBezTo>
                  <a:pt x="18811" y="6906"/>
                  <a:pt x="16012" y="3577"/>
                  <a:pt x="12177" y="2908"/>
                </a:cubicBezTo>
                <a:lnTo>
                  <a:pt x="12656" y="160"/>
                </a:lnTo>
                <a:cubicBezTo>
                  <a:pt x="17826" y="1062"/>
                  <a:pt x="21600" y="5551"/>
                  <a:pt x="21600" y="10800"/>
                </a:cubicBezTo>
                <a:cubicBezTo>
                  <a:pt x="21600" y="11543"/>
                  <a:pt x="21523" y="12285"/>
                  <a:pt x="21370" y="13013"/>
                </a:cubicBezTo>
                <a:lnTo>
                  <a:pt x="24013" y="13567"/>
                </a:lnTo>
                <a:lnTo>
                  <a:pt x="19167" y="16735"/>
                </a:lnTo>
                <a:lnTo>
                  <a:pt x="15998" y="11888"/>
                </a:lnTo>
                <a:lnTo>
                  <a:pt x="18640" y="12441"/>
                </a:lnTo>
                <a:close/>
              </a:path>
            </a:pathLst>
          </a:custGeom>
          <a:solidFill>
            <a:srgbClr val="0000FF"/>
          </a:solidFill>
          <a:ln w="9525">
            <a:miter lim="800000"/>
            <a:headEnd/>
            <a:tailEnd/>
          </a:ln>
          <a:scene3d>
            <a:camera prst="legacyObliqueTopRight">
              <a:rot lat="0" lon="21299997" rev="0"/>
            </a:camera>
            <a:lightRig rig="legacyFlat3" dir="b"/>
          </a:scene3d>
          <a:sp3d extrusionH="4302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64533" name="Picture 21" descr="j0283462">
            <a:extLst>
              <a:ext uri="{FF2B5EF4-FFF2-40B4-BE49-F238E27FC236}">
                <a16:creationId xmlns:a16="http://schemas.microsoft.com/office/drawing/2014/main" id="{A18E4423-5C2C-0FD3-33A9-AFDDCEDFFFF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795222">
            <a:off x="1447800" y="4953000"/>
            <a:ext cx="12398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wipe(up)">
                                      <p:cBhvr>
                                        <p:cTn id="7" dur="3000"/>
                                        <p:tgtEl>
                                          <p:spTgt spid="64522"/>
                                        </p:tgtEl>
                                      </p:cBhvr>
                                    </p:animEffect>
                                  </p:childTnLst>
                                </p:cTn>
                              </p:par>
                            </p:childTnLst>
                          </p:cTn>
                        </p:par>
                        <p:par>
                          <p:cTn id="8" fill="hold" nodeType="afterGroup">
                            <p:stCondLst>
                              <p:cond delay="3000"/>
                            </p:stCondLst>
                            <p:childTnLst>
                              <p:par>
                                <p:cTn id="9" presetID="42" presetClass="path" presetSubtype="0" fill="hold" nodeType="afterEffect">
                                  <p:stCondLst>
                                    <p:cond delay="0"/>
                                  </p:stCondLst>
                                  <p:childTnLst>
                                    <p:animMotion origin="layout" path="M 4.16667E-6 -1.20259E-6 L -0.01615 1.21069 " pathEditMode="relative" rAng="0" ptsTypes="AA">
                                      <p:cBhvr>
                                        <p:cTn id="10" dur="18000" fill="hold"/>
                                        <p:tgtEl>
                                          <p:spTgt spid="64530"/>
                                        </p:tgtEl>
                                        <p:attrNameLst>
                                          <p:attrName>ppt_x</p:attrName>
                                          <p:attrName>ppt_y</p:attrName>
                                        </p:attrNameLst>
                                      </p:cBhvr>
                                      <p:rCtr x="-816" y="60523"/>
                                    </p:animMotion>
                                  </p:childTnLst>
                                </p:cTn>
                              </p:par>
                            </p:childTnLst>
                          </p:cTn>
                        </p:par>
                        <p:par>
                          <p:cTn id="11" fill="hold" nodeType="afterGroup">
                            <p:stCondLst>
                              <p:cond delay="21000"/>
                            </p:stCondLst>
                            <p:childTnLst>
                              <p:par>
                                <p:cTn id="12" presetID="0" presetClass="path" presetSubtype="0" fill="hold" nodeType="afterEffect">
                                  <p:stCondLst>
                                    <p:cond delay="0"/>
                                  </p:stCondLst>
                                  <p:childTnLst>
                                    <p:animMotion origin="layout" path="M 4.16667E-6 1.21387E-6 L 0.79444 0.00971 L 0.7908 0.18405 L 4.16667E-6 0.17434 L 4.16667E-6 0.01434 " pathEditMode="relative" ptsTypes="AAAAA">
                                      <p:cBhvr>
                                        <p:cTn id="13" dur="18000" fill="hold"/>
                                        <p:tgtEl>
                                          <p:spTgt spid="64533"/>
                                        </p:tgtEl>
                                        <p:attrNameLst>
                                          <p:attrName>ppt_x</p:attrName>
                                          <p:attrName>ppt_y</p:attrName>
                                        </p:attrNameLst>
                                      </p:cBhvr>
                                    </p:animMotion>
                                  </p:childTnLst>
                                </p:cTn>
                              </p:par>
                            </p:childTnLst>
                          </p:cTn>
                        </p:par>
                        <p:par>
                          <p:cTn id="14" fill="hold" nodeType="afterGroup">
                            <p:stCondLst>
                              <p:cond delay="39000"/>
                            </p:stCondLst>
                            <p:childTnLst>
                              <p:par>
                                <p:cTn id="15" presetID="49" presetClass="entr" presetSubtype="0" decel="100000" fill="hold" nodeType="afterEffect">
                                  <p:stCondLst>
                                    <p:cond delay="0"/>
                                  </p:stCondLst>
                                  <p:childTnLst>
                                    <p:set>
                                      <p:cBhvr>
                                        <p:cTn id="16" dur="1" fill="hold">
                                          <p:stCondLst>
                                            <p:cond delay="0"/>
                                          </p:stCondLst>
                                        </p:cTn>
                                        <p:tgtEl>
                                          <p:spTgt spid="64531"/>
                                        </p:tgtEl>
                                        <p:attrNameLst>
                                          <p:attrName>style.visibility</p:attrName>
                                        </p:attrNameLst>
                                      </p:cBhvr>
                                      <p:to>
                                        <p:strVal val="visible"/>
                                      </p:to>
                                    </p:set>
                                    <p:anim calcmode="lin" valueType="num">
                                      <p:cBhvr>
                                        <p:cTn id="17" dur="500" fill="hold"/>
                                        <p:tgtEl>
                                          <p:spTgt spid="64531"/>
                                        </p:tgtEl>
                                        <p:attrNameLst>
                                          <p:attrName>ppt_w</p:attrName>
                                        </p:attrNameLst>
                                      </p:cBhvr>
                                      <p:tavLst>
                                        <p:tav tm="0">
                                          <p:val>
                                            <p:fltVal val="0"/>
                                          </p:val>
                                        </p:tav>
                                        <p:tav tm="100000">
                                          <p:val>
                                            <p:strVal val="#ppt_w"/>
                                          </p:val>
                                        </p:tav>
                                      </p:tavLst>
                                    </p:anim>
                                    <p:anim calcmode="lin" valueType="num">
                                      <p:cBhvr>
                                        <p:cTn id="18" dur="500" fill="hold"/>
                                        <p:tgtEl>
                                          <p:spTgt spid="64531"/>
                                        </p:tgtEl>
                                        <p:attrNameLst>
                                          <p:attrName>ppt_h</p:attrName>
                                        </p:attrNameLst>
                                      </p:cBhvr>
                                      <p:tavLst>
                                        <p:tav tm="0">
                                          <p:val>
                                            <p:fltVal val="0"/>
                                          </p:val>
                                        </p:tav>
                                        <p:tav tm="100000">
                                          <p:val>
                                            <p:strVal val="#ppt_h"/>
                                          </p:val>
                                        </p:tav>
                                      </p:tavLst>
                                    </p:anim>
                                    <p:anim calcmode="lin" valueType="num">
                                      <p:cBhvr>
                                        <p:cTn id="19" dur="500" fill="hold"/>
                                        <p:tgtEl>
                                          <p:spTgt spid="64531"/>
                                        </p:tgtEl>
                                        <p:attrNameLst>
                                          <p:attrName>style.rotation</p:attrName>
                                        </p:attrNameLst>
                                      </p:cBhvr>
                                      <p:tavLst>
                                        <p:tav tm="0">
                                          <p:val>
                                            <p:fltVal val="360"/>
                                          </p:val>
                                        </p:tav>
                                        <p:tav tm="100000">
                                          <p:val>
                                            <p:fltVal val="0"/>
                                          </p:val>
                                        </p:tav>
                                      </p:tavLst>
                                    </p:anim>
                                    <p:animEffect transition="in" filter="fade">
                                      <p:cBhvr>
                                        <p:cTn id="20" dur="500"/>
                                        <p:tgtEl>
                                          <p:spTgt spid="64531"/>
                                        </p:tgtEl>
                                      </p:cBhvr>
                                    </p:animEffect>
                                  </p:childTnLst>
                                </p:cTn>
                              </p:par>
                            </p:childTnLst>
                          </p:cTn>
                        </p:par>
                        <p:par>
                          <p:cTn id="21" fill="hold" nodeType="afterGroup">
                            <p:stCondLst>
                              <p:cond delay="39500"/>
                            </p:stCondLst>
                            <p:childTnLst>
                              <p:par>
                                <p:cTn id="22" presetID="8" presetClass="emph" presetSubtype="0" repeatCount="5000" fill="hold" nodeType="afterEffect">
                                  <p:stCondLst>
                                    <p:cond delay="0"/>
                                  </p:stCondLst>
                                  <p:childTnLst>
                                    <p:animRot by="-21600000">
                                      <p:cBhvr>
                                        <p:cTn id="23" dur="200" fill="hold"/>
                                        <p:tgtEl>
                                          <p:spTgt spid="64531"/>
                                        </p:tgtEl>
                                        <p:attrNameLst>
                                          <p:attrName>r</p:attrName>
                                        </p:attrNameLst>
                                      </p:cBhvr>
                                    </p:animRot>
                                  </p:childTnLst>
                                </p:cTn>
                              </p:par>
                            </p:childTnLst>
                          </p:cTn>
                        </p:par>
                        <p:par>
                          <p:cTn id="24" fill="hold" nodeType="afterGroup">
                            <p:stCondLst>
                              <p:cond delay="40500"/>
                            </p:stCondLst>
                            <p:childTnLst>
                              <p:par>
                                <p:cTn id="25" presetID="26" presetClass="emph" presetSubtype="0" repeatCount="indefinite" fill="hold" nodeType="afterEffect">
                                  <p:stCondLst>
                                    <p:cond delay="0"/>
                                  </p:stCondLst>
                                  <p:endCondLst>
                                    <p:cond evt="onNext" delay="0">
                                      <p:tgtEl>
                                        <p:sldTgt/>
                                      </p:tgtEl>
                                    </p:cond>
                                  </p:endCondLst>
                                  <p:childTnLst>
                                    <p:animEffect transition="out" filter="fade">
                                      <p:cBhvr>
                                        <p:cTn id="26" dur="2000" tmFilter="0, 0; .2, .5; .8, .5; 1, 0"/>
                                        <p:tgtEl>
                                          <p:spTgt spid="64532"/>
                                        </p:tgtEl>
                                      </p:cBhvr>
                                    </p:animEffect>
                                    <p:animScale>
                                      <p:cBhvr>
                                        <p:cTn id="27" dur="1000" autoRev="1" fill="hold"/>
                                        <p:tgtEl>
                                          <p:spTgt spid="64532"/>
                                        </p:tgtEl>
                                      </p:cBhvr>
                                      <p:by x="105000" y="105000"/>
                                    </p:animScale>
                                  </p:childTnLst>
                                </p:cTn>
                              </p:par>
                              <p:par>
                                <p:cTn id="28" presetID="26" presetClass="emph" presetSubtype="0" repeatCount="indefinite" fill="hold" nodeType="withEffect">
                                  <p:stCondLst>
                                    <p:cond delay="0"/>
                                  </p:stCondLst>
                                  <p:endCondLst>
                                    <p:cond evt="onNext" delay="0">
                                      <p:tgtEl>
                                        <p:sldTgt/>
                                      </p:tgtEl>
                                    </p:cond>
                                  </p:endCondLst>
                                  <p:childTnLst>
                                    <p:animEffect transition="out" filter="fade">
                                      <p:cBhvr>
                                        <p:cTn id="29" dur="500" tmFilter="0, 0; .2, .5; .8, .5; 1, 0"/>
                                        <p:tgtEl>
                                          <p:spTgt spid="64522"/>
                                        </p:tgtEl>
                                      </p:cBhvr>
                                    </p:animEffect>
                                    <p:animScale>
                                      <p:cBhvr>
                                        <p:cTn id="30" dur="250" autoRev="1" fill="hold"/>
                                        <p:tgtEl>
                                          <p:spTgt spid="645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2" grpId="0" animBg="1"/>
      <p:bldP spid="64531" grpId="0" animBg="1"/>
      <p:bldP spid="6453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a:extLst>
              <a:ext uri="{FF2B5EF4-FFF2-40B4-BE49-F238E27FC236}">
                <a16:creationId xmlns:a16="http://schemas.microsoft.com/office/drawing/2014/main" id="{F8AA3EB4-BC44-3B58-D0B3-5F70DD331972}"/>
              </a:ext>
            </a:extLst>
          </p:cNvPr>
          <p:cNvGrpSpPr>
            <a:grpSpLocks/>
          </p:cNvGrpSpPr>
          <p:nvPr/>
        </p:nvGrpSpPr>
        <p:grpSpPr bwMode="auto">
          <a:xfrm>
            <a:off x="0" y="0"/>
            <a:ext cx="9525000" cy="6858000"/>
            <a:chOff x="687" y="1091"/>
            <a:chExt cx="5007" cy="3229"/>
          </a:xfrm>
        </p:grpSpPr>
        <p:sp>
          <p:nvSpPr>
            <p:cNvPr id="64520" name="Rectangle 3">
              <a:extLst>
                <a:ext uri="{FF2B5EF4-FFF2-40B4-BE49-F238E27FC236}">
                  <a16:creationId xmlns:a16="http://schemas.microsoft.com/office/drawing/2014/main" id="{FEC03614-0883-1955-7B4B-D1045FB17335}"/>
                </a:ext>
              </a:extLst>
            </p:cNvPr>
            <p:cNvSpPr>
              <a:spLocks noChangeArrowheads="1"/>
            </p:cNvSpPr>
            <p:nvPr/>
          </p:nvSpPr>
          <p:spPr bwMode="auto">
            <a:xfrm>
              <a:off x="687" y="1091"/>
              <a:ext cx="5007" cy="322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64521" name="Picture 4" descr="ptable">
              <a:extLst>
                <a:ext uri="{FF2B5EF4-FFF2-40B4-BE49-F238E27FC236}">
                  <a16:creationId xmlns:a16="http://schemas.microsoft.com/office/drawing/2014/main" id="{3D11F724-AF4F-2F09-07B9-68DE818CC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 y="1128"/>
              <a:ext cx="4781" cy="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7941" name="Line 5">
            <a:extLst>
              <a:ext uri="{FF2B5EF4-FFF2-40B4-BE49-F238E27FC236}">
                <a16:creationId xmlns:a16="http://schemas.microsoft.com/office/drawing/2014/main" id="{FA1B1ADB-D975-8250-3B07-E4B7892BECBC}"/>
              </a:ext>
            </a:extLst>
          </p:cNvPr>
          <p:cNvSpPr>
            <a:spLocks noChangeShapeType="1"/>
          </p:cNvSpPr>
          <p:nvPr/>
        </p:nvSpPr>
        <p:spPr bwMode="auto">
          <a:xfrm flipH="1">
            <a:off x="6172200" y="0"/>
            <a:ext cx="76200" cy="6858000"/>
          </a:xfrm>
          <a:prstGeom prst="line">
            <a:avLst/>
          </a:prstGeom>
          <a:noFill/>
          <a:ln w="10160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7942" name="Line 6">
            <a:extLst>
              <a:ext uri="{FF2B5EF4-FFF2-40B4-BE49-F238E27FC236}">
                <a16:creationId xmlns:a16="http://schemas.microsoft.com/office/drawing/2014/main" id="{4B6587E9-150A-2F48-7D4D-3DA324388F9E}"/>
              </a:ext>
            </a:extLst>
          </p:cNvPr>
          <p:cNvSpPr>
            <a:spLocks noChangeShapeType="1"/>
          </p:cNvSpPr>
          <p:nvPr/>
        </p:nvSpPr>
        <p:spPr bwMode="auto">
          <a:xfrm flipH="1">
            <a:off x="1600200" y="0"/>
            <a:ext cx="76200" cy="6858000"/>
          </a:xfrm>
          <a:prstGeom prst="line">
            <a:avLst/>
          </a:prstGeom>
          <a:noFill/>
          <a:ln w="101600">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7949" name="AutoShape 13">
            <a:extLst>
              <a:ext uri="{FF2B5EF4-FFF2-40B4-BE49-F238E27FC236}">
                <a16:creationId xmlns:a16="http://schemas.microsoft.com/office/drawing/2014/main" id="{52307878-85A4-A0D1-4494-93AA1C3BA1E5}"/>
              </a:ext>
            </a:extLst>
          </p:cNvPr>
          <p:cNvSpPr>
            <a:spLocks noChangeArrowheads="1"/>
          </p:cNvSpPr>
          <p:nvPr/>
        </p:nvSpPr>
        <p:spPr bwMode="auto">
          <a:xfrm rot="4991068" flipH="1">
            <a:off x="2327275" y="-423862"/>
            <a:ext cx="2286000" cy="5867400"/>
          </a:xfrm>
          <a:custGeom>
            <a:avLst/>
            <a:gdLst>
              <a:gd name="T0" fmla="*/ 2089044 w 21600"/>
              <a:gd name="T1" fmla="*/ 1287297 h 21600"/>
              <a:gd name="T2" fmla="*/ 1314027 w 21600"/>
              <a:gd name="T3" fmla="*/ 416694 h 21600"/>
              <a:gd name="T4" fmla="*/ 1844675 w 21600"/>
              <a:gd name="T5" fmla="*/ 1712411 h 21600"/>
              <a:gd name="T6" fmla="*/ 2541376 w 21600"/>
              <a:gd name="T7" fmla="*/ 3685325 h 21600"/>
              <a:gd name="T8" fmla="*/ 2028508 w 21600"/>
              <a:gd name="T9" fmla="*/ 4545877 h 21600"/>
              <a:gd name="T10" fmla="*/ 1693121 w 21600"/>
              <a:gd name="T11" fmla="*/ 322924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0" y="12441"/>
                </a:moveTo>
                <a:cubicBezTo>
                  <a:pt x="18754" y="11901"/>
                  <a:pt x="18811" y="11351"/>
                  <a:pt x="18811" y="10800"/>
                </a:cubicBezTo>
                <a:cubicBezTo>
                  <a:pt x="18811" y="6906"/>
                  <a:pt x="16012" y="3577"/>
                  <a:pt x="12177" y="2908"/>
                </a:cubicBezTo>
                <a:lnTo>
                  <a:pt x="12656" y="160"/>
                </a:lnTo>
                <a:cubicBezTo>
                  <a:pt x="17826" y="1062"/>
                  <a:pt x="21600" y="5551"/>
                  <a:pt x="21600" y="10800"/>
                </a:cubicBezTo>
                <a:cubicBezTo>
                  <a:pt x="21600" y="11543"/>
                  <a:pt x="21523" y="12285"/>
                  <a:pt x="21370" y="13013"/>
                </a:cubicBezTo>
                <a:lnTo>
                  <a:pt x="24013" y="13567"/>
                </a:lnTo>
                <a:lnTo>
                  <a:pt x="19167" y="16735"/>
                </a:lnTo>
                <a:lnTo>
                  <a:pt x="15998" y="11888"/>
                </a:lnTo>
                <a:lnTo>
                  <a:pt x="18640" y="12441"/>
                </a:lnTo>
                <a:close/>
              </a:path>
            </a:pathLst>
          </a:custGeom>
          <a:solidFill>
            <a:srgbClr val="FFFF00"/>
          </a:solidFill>
          <a:ln w="9525">
            <a:miter lim="800000"/>
            <a:headEnd/>
            <a:tailEnd/>
          </a:ln>
          <a:scene3d>
            <a:camera prst="legacyObliqueTopRight">
              <a:rot lat="0" lon="21299997" rev="0"/>
            </a:camera>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7950" name="WordArt 14">
            <a:extLst>
              <a:ext uri="{FF2B5EF4-FFF2-40B4-BE49-F238E27FC236}">
                <a16:creationId xmlns:a16="http://schemas.microsoft.com/office/drawing/2014/main" id="{4F2AEDC0-31BA-1561-DBEE-0FCCA8C43277}"/>
              </a:ext>
            </a:extLst>
          </p:cNvPr>
          <p:cNvSpPr>
            <a:spLocks noChangeArrowheads="1" noChangeShapeType="1" noTextEdit="1"/>
          </p:cNvSpPr>
          <p:nvPr/>
        </p:nvSpPr>
        <p:spPr bwMode="auto">
          <a:xfrm>
            <a:off x="1295400" y="2895600"/>
            <a:ext cx="7772400" cy="3505200"/>
          </a:xfrm>
          <a:prstGeom prst="rect">
            <a:avLst/>
          </a:prstGeom>
        </p:spPr>
        <p:txBody>
          <a:bodyPr wrap="none" fromWordArt="1">
            <a:prstTxWarp prst="textDeflateBottom">
              <a:avLst>
                <a:gd name="adj" fmla="val 76472"/>
              </a:avLst>
            </a:prstTxWarp>
            <a:scene3d>
              <a:camera prst="legacyPerspectiveFront">
                <a:rot lat="900000" lon="20340000" rev="0"/>
              </a:camera>
              <a:lightRig rig="legacyNormal2" dir="t"/>
            </a:scene3d>
            <a:sp3d extrusionH="354000" prstMaterial="legacyMatte">
              <a:extrusionClr>
                <a:srgbClr val="FFFF00"/>
              </a:extrusionClr>
              <a:contourClr>
                <a:srgbClr val="66FF66"/>
              </a:contourClr>
            </a:sp3d>
          </a:bodyPr>
          <a:lstStyle/>
          <a:p>
            <a:r>
              <a:rPr lang="en-GB" sz="3600" b="1" kern="10">
                <a:ln w="9525">
                  <a:round/>
                  <a:headEnd/>
                  <a:tailEnd/>
                </a:ln>
                <a:gradFill rotWithShape="1">
                  <a:gsLst>
                    <a:gs pos="0">
                      <a:srgbClr val="66FF66"/>
                    </a:gs>
                    <a:gs pos="50000">
                      <a:srgbClr val="2F762F"/>
                    </a:gs>
                    <a:gs pos="100000">
                      <a:srgbClr val="66FF66"/>
                    </a:gs>
                  </a:gsLst>
                  <a:lin ang="2700000" scaled="1"/>
                </a:gradFill>
                <a:latin typeface="Comic Sans MS" panose="030F0702030302020204" pitchFamily="66" charset="0"/>
              </a:rPr>
              <a:t>Sho mee </a:t>
            </a:r>
          </a:p>
          <a:p>
            <a:r>
              <a:rPr lang="en-GB" sz="3600" b="1" kern="10">
                <a:ln w="9525">
                  <a:round/>
                  <a:headEnd/>
                  <a:tailEnd/>
                </a:ln>
                <a:gradFill rotWithShape="1">
                  <a:gsLst>
                    <a:gs pos="0">
                      <a:srgbClr val="66FF66"/>
                    </a:gs>
                    <a:gs pos="50000">
                      <a:srgbClr val="2F762F"/>
                    </a:gs>
                    <a:gs pos="100000">
                      <a:srgbClr val="66FF66"/>
                    </a:gs>
                  </a:gsLst>
                  <a:lin ang="2700000" scaled="1"/>
                </a:gradFill>
                <a:latin typeface="Comic Sans MS" panose="030F0702030302020204" pitchFamily="66" charset="0"/>
              </a:rPr>
              <a:t>Yo pay per</a:t>
            </a:r>
          </a:p>
        </p:txBody>
      </p:sp>
      <p:sp>
        <p:nvSpPr>
          <p:cNvPr id="167951" name="WordArt 15">
            <a:extLst>
              <a:ext uri="{FF2B5EF4-FFF2-40B4-BE49-F238E27FC236}">
                <a16:creationId xmlns:a16="http://schemas.microsoft.com/office/drawing/2014/main" id="{7AC5D76C-7764-06D7-0DFC-519855EE5076}"/>
              </a:ext>
            </a:extLst>
          </p:cNvPr>
          <p:cNvSpPr>
            <a:spLocks noChangeArrowheads="1" noChangeShapeType="1" noTextEdit="1"/>
          </p:cNvSpPr>
          <p:nvPr/>
        </p:nvSpPr>
        <p:spPr bwMode="auto">
          <a:xfrm>
            <a:off x="4724400" y="228600"/>
            <a:ext cx="3124200" cy="1143000"/>
          </a:xfrm>
          <a:prstGeom prst="rect">
            <a:avLst/>
          </a:prstGeom>
        </p:spPr>
        <p:txBody>
          <a:bodyPr wrap="none" fromWordArt="1">
            <a:prstTxWarp prst="textDeflateBottom">
              <a:avLst>
                <a:gd name="adj" fmla="val 76472"/>
              </a:avLst>
            </a:prstTxWarp>
            <a:scene3d>
              <a:camera prst="legacyPerspectiveFront">
                <a:rot lat="900000" lon="21239998" rev="0"/>
              </a:camera>
              <a:lightRig rig="legacyNormal2" dir="t"/>
            </a:scene3d>
            <a:sp3d extrusionH="354000" prstMaterial="legacyMatte">
              <a:extrusionClr>
                <a:srgbClr val="FF66FF"/>
              </a:extrusionClr>
              <a:contourClr>
                <a:srgbClr val="FF9900"/>
              </a:contourClr>
            </a:sp3d>
          </a:bodyPr>
          <a:lstStyle/>
          <a:p>
            <a:r>
              <a:rPr lang="en-GB" sz="3600" b="1" kern="10">
                <a:ln w="9525">
                  <a:round/>
                  <a:headEnd/>
                  <a:tailEnd/>
                </a:ln>
                <a:gradFill rotWithShape="1">
                  <a:gsLst>
                    <a:gs pos="0">
                      <a:srgbClr val="FF9900"/>
                    </a:gs>
                    <a:gs pos="50000">
                      <a:srgbClr val="764700"/>
                    </a:gs>
                    <a:gs pos="100000">
                      <a:srgbClr val="FF9900"/>
                    </a:gs>
                  </a:gsLst>
                  <a:lin ang="2700000" scaled="1"/>
                </a:gradFill>
                <a:latin typeface="Ravie" panose="04040805050809020602" pitchFamily="82" charset="0"/>
              </a:rPr>
              <a:t>Dobla aqui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ipe(up)">
                                      <p:cBhvr>
                                        <p:cTn id="7" dur="5000"/>
                                        <p:tgtEl>
                                          <p:spTgt spid="167941"/>
                                        </p:tgtEl>
                                      </p:cBhvr>
                                    </p:animEffect>
                                  </p:childTnLst>
                                </p:cTn>
                              </p:par>
                            </p:childTnLst>
                          </p:cTn>
                        </p:par>
                        <p:par>
                          <p:cTn id="8" fill="hold" nodeType="afterGroup">
                            <p:stCondLst>
                              <p:cond delay="5000"/>
                            </p:stCondLst>
                            <p:childTnLst>
                              <p:par>
                                <p:cTn id="9" presetID="35" presetClass="emph" presetSubtype="0" repeatCount="10000" fill="hold" nodeType="afterEffect">
                                  <p:stCondLst>
                                    <p:cond delay="0"/>
                                  </p:stCondLst>
                                  <p:childTnLst>
                                    <p:anim calcmode="discrete" valueType="str">
                                      <p:cBhvr>
                                        <p:cTn id="10" dur="2000" fill="hold"/>
                                        <p:tgtEl>
                                          <p:spTgt spid="167941"/>
                                        </p:tgtEl>
                                        <p:attrNameLst>
                                          <p:attrName>style.visibility</p:attrName>
                                        </p:attrNameLst>
                                      </p:cBhvr>
                                      <p:tavLst>
                                        <p:tav tm="0">
                                          <p:val>
                                            <p:strVal val="hidden"/>
                                          </p:val>
                                        </p:tav>
                                        <p:tav tm="50000">
                                          <p:val>
                                            <p:strVal val="visible"/>
                                          </p:val>
                                        </p:tav>
                                      </p:tavLst>
                                    </p:anim>
                                  </p:childTnLst>
                                </p:cTn>
                              </p:par>
                              <p:par>
                                <p:cTn id="11" presetID="28" presetClass="entr" presetSubtype="0" fill="hold" nodeType="withEffect">
                                  <p:stCondLst>
                                    <p:cond delay="0"/>
                                  </p:stCondLst>
                                  <p:childTnLst>
                                    <p:set>
                                      <p:cBhvr>
                                        <p:cTn id="12" dur="1" fill="hold">
                                          <p:stCondLst>
                                            <p:cond delay="0"/>
                                          </p:stCondLst>
                                        </p:cTn>
                                        <p:tgtEl>
                                          <p:spTgt spid="167951"/>
                                        </p:tgtEl>
                                        <p:attrNameLst>
                                          <p:attrName>style.visibility</p:attrName>
                                        </p:attrNameLst>
                                      </p:cBhvr>
                                      <p:to>
                                        <p:strVal val="visible"/>
                                      </p:to>
                                    </p:set>
                                    <p:anim calcmode="lin" valueType="num">
                                      <p:cBhvr>
                                        <p:cTn id="13" dur="20000" fill="hold"/>
                                        <p:tgtEl>
                                          <p:spTgt spid="167951"/>
                                        </p:tgtEl>
                                        <p:attrNameLst>
                                          <p:attrName>ppt_x</p:attrName>
                                        </p:attrNameLst>
                                      </p:cBhvr>
                                      <p:tavLst>
                                        <p:tav tm="0">
                                          <p:val>
                                            <p:strVal val="#ppt_x"/>
                                          </p:val>
                                        </p:tav>
                                        <p:tav tm="100000">
                                          <p:val>
                                            <p:strVal val="#ppt_x"/>
                                          </p:val>
                                        </p:tav>
                                      </p:tavLst>
                                    </p:anim>
                                    <p:anim calcmode="lin" valueType="num">
                                      <p:cBhvr>
                                        <p:cTn id="14" dur="20000" fill="hold"/>
                                        <p:tgtEl>
                                          <p:spTgt spid="167951"/>
                                        </p:tgtEl>
                                        <p:attrNameLst>
                                          <p:attrName>ppt_y</p:attrName>
                                        </p:attrNameLst>
                                      </p:cBhvr>
                                      <p:tavLst>
                                        <p:tav tm="0">
                                          <p:val>
                                            <p:strVal val="#ppt_y+1"/>
                                          </p:val>
                                        </p:tav>
                                        <p:tav tm="100000">
                                          <p:val>
                                            <p:strVal val="#ppt_y-1"/>
                                          </p:val>
                                        </p:tav>
                                      </p:tavLst>
                                    </p:anim>
                                  </p:childTnLst>
                                </p:cTn>
                              </p:par>
                            </p:childTnLst>
                          </p:cTn>
                        </p:par>
                        <p:par>
                          <p:cTn id="15" fill="hold" nodeType="afterGroup">
                            <p:stCondLst>
                              <p:cond delay="25000"/>
                            </p:stCondLst>
                            <p:childTnLst>
                              <p:par>
                                <p:cTn id="16" presetID="22" presetClass="entr" presetSubtype="1" fill="hold" nodeType="afterEffect">
                                  <p:stCondLst>
                                    <p:cond delay="0"/>
                                  </p:stCondLst>
                                  <p:childTnLst>
                                    <p:set>
                                      <p:cBhvr>
                                        <p:cTn id="17" dur="1" fill="hold">
                                          <p:stCondLst>
                                            <p:cond delay="0"/>
                                          </p:stCondLst>
                                        </p:cTn>
                                        <p:tgtEl>
                                          <p:spTgt spid="167942"/>
                                        </p:tgtEl>
                                        <p:attrNameLst>
                                          <p:attrName>style.visibility</p:attrName>
                                        </p:attrNameLst>
                                      </p:cBhvr>
                                      <p:to>
                                        <p:strVal val="visible"/>
                                      </p:to>
                                    </p:set>
                                    <p:animEffect transition="in" filter="wipe(up)">
                                      <p:cBhvr>
                                        <p:cTn id="18" dur="500"/>
                                        <p:tgtEl>
                                          <p:spTgt spid="167942"/>
                                        </p:tgtEl>
                                      </p:cBhvr>
                                    </p:animEffect>
                                  </p:childTnLst>
                                </p:cTn>
                              </p:par>
                            </p:childTnLst>
                          </p:cTn>
                        </p:par>
                        <p:par>
                          <p:cTn id="19" fill="hold" nodeType="afterGroup">
                            <p:stCondLst>
                              <p:cond delay="25500"/>
                            </p:stCondLst>
                            <p:childTnLst>
                              <p:par>
                                <p:cTn id="20" presetID="48" presetClass="entr" presetSubtype="0" accel="50000" fill="hold" nodeType="afterEffect">
                                  <p:stCondLst>
                                    <p:cond delay="0"/>
                                  </p:stCondLst>
                                  <p:childTnLst>
                                    <p:set>
                                      <p:cBhvr>
                                        <p:cTn id="21" dur="1" fill="hold">
                                          <p:stCondLst>
                                            <p:cond delay="0"/>
                                          </p:stCondLst>
                                        </p:cTn>
                                        <p:tgtEl>
                                          <p:spTgt spid="167949"/>
                                        </p:tgtEl>
                                        <p:attrNameLst>
                                          <p:attrName>style.visibility</p:attrName>
                                        </p:attrNameLst>
                                      </p:cBhvr>
                                      <p:to>
                                        <p:strVal val="visible"/>
                                      </p:to>
                                    </p:set>
                                    <p:anim calcmode="lin" valueType="num">
                                      <p:cBhvr>
                                        <p:cTn id="22" dur="1000" fill="hold"/>
                                        <p:tgtEl>
                                          <p:spTgt spid="16794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167949"/>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167949"/>
                                        </p:tgtEl>
                                        <p:attrNameLst>
                                          <p:attrName>ppt_y</p:attrName>
                                        </p:attrNameLst>
                                      </p:cBhvr>
                                      <p:tavLst>
                                        <p:tav tm="0">
                                          <p:val>
                                            <p:strVal val="#ppt_y"/>
                                          </p:val>
                                        </p:tav>
                                        <p:tav tm="100000">
                                          <p:val>
                                            <p:strVal val="#ppt_y"/>
                                          </p:val>
                                        </p:tav>
                                      </p:tavLst>
                                    </p:anim>
                                    <p:animEffect transition="in" filter="fade">
                                      <p:cBhvr>
                                        <p:cTn id="25" dur="1000"/>
                                        <p:tgtEl>
                                          <p:spTgt spid="167949"/>
                                        </p:tgtEl>
                                      </p:cBhvr>
                                    </p:animEffect>
                                  </p:childTnLst>
                                </p:cTn>
                              </p:par>
                            </p:childTnLst>
                          </p:cTn>
                        </p:par>
                        <p:par>
                          <p:cTn id="26" fill="hold" nodeType="afterGroup">
                            <p:stCondLst>
                              <p:cond delay="26500"/>
                            </p:stCondLst>
                            <p:childTnLst>
                              <p:par>
                                <p:cTn id="27" presetID="26" presetClass="emph" presetSubtype="0" repeatCount="5000" fill="hold" nodeType="afterEffect">
                                  <p:stCondLst>
                                    <p:cond delay="0"/>
                                  </p:stCondLst>
                                  <p:childTnLst>
                                    <p:animEffect transition="out" filter="fade">
                                      <p:cBhvr>
                                        <p:cTn id="28" dur="500" tmFilter="0, 0; .2, .5; .8, .5; 1, 0"/>
                                        <p:tgtEl>
                                          <p:spTgt spid="167949"/>
                                        </p:tgtEl>
                                      </p:cBhvr>
                                    </p:animEffect>
                                    <p:animScale>
                                      <p:cBhvr>
                                        <p:cTn id="29" dur="250" autoRev="1" fill="hold"/>
                                        <p:tgtEl>
                                          <p:spTgt spid="167949"/>
                                        </p:tgtEl>
                                      </p:cBhvr>
                                      <p:by x="105000" y="105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nodeType="clickEffect">
                                  <p:stCondLst>
                                    <p:cond delay="0"/>
                                  </p:stCondLst>
                                  <p:childTnLst>
                                    <p:set>
                                      <p:cBhvr>
                                        <p:cTn id="33" dur="1" fill="hold">
                                          <p:stCondLst>
                                            <p:cond delay="0"/>
                                          </p:stCondLst>
                                        </p:cTn>
                                        <p:tgtEl>
                                          <p:spTgt spid="167950"/>
                                        </p:tgtEl>
                                        <p:attrNameLst>
                                          <p:attrName>style.visibility</p:attrName>
                                        </p:attrNameLst>
                                      </p:cBhvr>
                                      <p:to>
                                        <p:strVal val="visible"/>
                                      </p:to>
                                    </p:set>
                                    <p:animEffect transition="in" filter="wipe(down)">
                                      <p:cBhvr>
                                        <p:cTn id="34" dur="870">
                                          <p:stCondLst>
                                            <p:cond delay="0"/>
                                          </p:stCondLst>
                                        </p:cTn>
                                        <p:tgtEl>
                                          <p:spTgt spid="167950"/>
                                        </p:tgtEl>
                                      </p:cBhvr>
                                    </p:animEffect>
                                    <p:anim calcmode="lin" valueType="num">
                                      <p:cBhvr>
                                        <p:cTn id="35" dur="2733" tmFilter="0,0; 0.14,0.36; 0.43,0.73; 0.71,0.91; 1.0,1.0">
                                          <p:stCondLst>
                                            <p:cond delay="0"/>
                                          </p:stCondLst>
                                        </p:cTn>
                                        <p:tgtEl>
                                          <p:spTgt spid="167950"/>
                                        </p:tgtEl>
                                        <p:attrNameLst>
                                          <p:attrName>ppt_x</p:attrName>
                                        </p:attrNameLst>
                                      </p:cBhvr>
                                      <p:tavLst>
                                        <p:tav tm="0">
                                          <p:val>
                                            <p:strVal val="#ppt_x-0.25"/>
                                          </p:val>
                                        </p:tav>
                                        <p:tav tm="100000">
                                          <p:val>
                                            <p:strVal val="#ppt_x"/>
                                          </p:val>
                                        </p:tav>
                                      </p:tavLst>
                                    </p:anim>
                                    <p:anim calcmode="lin" valueType="num">
                                      <p:cBhvr>
                                        <p:cTn id="36" dur="996" tmFilter="0.0,0.0; 0.25,0.07; 0.50,0.2; 0.75,0.467; 1.0,1.0">
                                          <p:stCondLst>
                                            <p:cond delay="0"/>
                                          </p:stCondLst>
                                        </p:cTn>
                                        <p:tgtEl>
                                          <p:spTgt spid="167950"/>
                                        </p:tgtEl>
                                        <p:attrNameLst>
                                          <p:attrName>ppt_y</p:attrName>
                                        </p:attrNameLst>
                                      </p:cBhvr>
                                      <p:tavLst>
                                        <p:tav tm="0" fmla="#ppt_y-sin(pi*$)/3">
                                          <p:val>
                                            <p:fltVal val="0.5"/>
                                          </p:val>
                                        </p:tav>
                                        <p:tav tm="100000">
                                          <p:val>
                                            <p:fltVal val="1"/>
                                          </p:val>
                                        </p:tav>
                                      </p:tavLst>
                                    </p:anim>
                                    <p:anim calcmode="lin" valueType="num">
                                      <p:cBhvr>
                                        <p:cTn id="37" dur="996" tmFilter="0, 0; 0.125,0.2665; 0.25,0.4; 0.375,0.465; 0.5,0.5;  0.625,0.535; 0.75,0.6; 0.875,0.7335; 1,1">
                                          <p:stCondLst>
                                            <p:cond delay="996"/>
                                          </p:stCondLst>
                                        </p:cTn>
                                        <p:tgtEl>
                                          <p:spTgt spid="167950"/>
                                        </p:tgtEl>
                                        <p:attrNameLst>
                                          <p:attrName>ppt_y</p:attrName>
                                        </p:attrNameLst>
                                      </p:cBhvr>
                                      <p:tavLst>
                                        <p:tav tm="0" fmla="#ppt_y-sin(pi*$)/9">
                                          <p:val>
                                            <p:fltVal val="0"/>
                                          </p:val>
                                        </p:tav>
                                        <p:tav tm="100000">
                                          <p:val>
                                            <p:fltVal val="1"/>
                                          </p:val>
                                        </p:tav>
                                      </p:tavLst>
                                    </p:anim>
                                    <p:anim calcmode="lin" valueType="num">
                                      <p:cBhvr>
                                        <p:cTn id="38" dur="498" tmFilter="0, 0; 0.125,0.2665; 0.25,0.4; 0.375,0.465; 0.5,0.5;  0.625,0.535; 0.75,0.6; 0.875,0.7335; 1,1">
                                          <p:stCondLst>
                                            <p:cond delay="1986"/>
                                          </p:stCondLst>
                                        </p:cTn>
                                        <p:tgtEl>
                                          <p:spTgt spid="167950"/>
                                        </p:tgtEl>
                                        <p:attrNameLst>
                                          <p:attrName>ppt_y</p:attrName>
                                        </p:attrNameLst>
                                      </p:cBhvr>
                                      <p:tavLst>
                                        <p:tav tm="0" fmla="#ppt_y-sin(pi*$)/27">
                                          <p:val>
                                            <p:fltVal val="0"/>
                                          </p:val>
                                        </p:tav>
                                        <p:tav tm="100000">
                                          <p:val>
                                            <p:fltVal val="1"/>
                                          </p:val>
                                        </p:tav>
                                      </p:tavLst>
                                    </p:anim>
                                    <p:anim calcmode="lin" valueType="num">
                                      <p:cBhvr>
                                        <p:cTn id="39" dur="246" tmFilter="0, 0; 0.125,0.2665; 0.25,0.4; 0.375,0.465; 0.5,0.5;  0.625,0.535; 0.75,0.6; 0.875,0.7335; 1,1">
                                          <p:stCondLst>
                                            <p:cond delay="2484"/>
                                          </p:stCondLst>
                                        </p:cTn>
                                        <p:tgtEl>
                                          <p:spTgt spid="167950"/>
                                        </p:tgtEl>
                                        <p:attrNameLst>
                                          <p:attrName>ppt_y</p:attrName>
                                        </p:attrNameLst>
                                      </p:cBhvr>
                                      <p:tavLst>
                                        <p:tav tm="0" fmla="#ppt_y-sin(pi*$)/81">
                                          <p:val>
                                            <p:fltVal val="0"/>
                                          </p:val>
                                        </p:tav>
                                        <p:tav tm="100000">
                                          <p:val>
                                            <p:fltVal val="1"/>
                                          </p:val>
                                        </p:tav>
                                      </p:tavLst>
                                    </p:anim>
                                    <p:animScale>
                                      <p:cBhvr>
                                        <p:cTn id="40" dur="39">
                                          <p:stCondLst>
                                            <p:cond delay="975"/>
                                          </p:stCondLst>
                                        </p:cTn>
                                        <p:tgtEl>
                                          <p:spTgt spid="167950"/>
                                        </p:tgtEl>
                                      </p:cBhvr>
                                      <p:to x="100000" y="60000"/>
                                    </p:animScale>
                                    <p:animScale>
                                      <p:cBhvr>
                                        <p:cTn id="41" dur="249" decel="50000">
                                          <p:stCondLst>
                                            <p:cond delay="1014"/>
                                          </p:stCondLst>
                                        </p:cTn>
                                        <p:tgtEl>
                                          <p:spTgt spid="167950"/>
                                        </p:tgtEl>
                                      </p:cBhvr>
                                      <p:to x="100000" y="100000"/>
                                    </p:animScale>
                                    <p:animScale>
                                      <p:cBhvr>
                                        <p:cTn id="42" dur="39">
                                          <p:stCondLst>
                                            <p:cond delay="1968"/>
                                          </p:stCondLst>
                                        </p:cTn>
                                        <p:tgtEl>
                                          <p:spTgt spid="167950"/>
                                        </p:tgtEl>
                                      </p:cBhvr>
                                      <p:to x="100000" y="80000"/>
                                    </p:animScale>
                                    <p:animScale>
                                      <p:cBhvr>
                                        <p:cTn id="43" dur="249" decel="50000">
                                          <p:stCondLst>
                                            <p:cond delay="2007"/>
                                          </p:stCondLst>
                                        </p:cTn>
                                        <p:tgtEl>
                                          <p:spTgt spid="167950"/>
                                        </p:tgtEl>
                                      </p:cBhvr>
                                      <p:to x="100000" y="100000"/>
                                    </p:animScale>
                                    <p:animScale>
                                      <p:cBhvr>
                                        <p:cTn id="44" dur="39">
                                          <p:stCondLst>
                                            <p:cond delay="2463"/>
                                          </p:stCondLst>
                                        </p:cTn>
                                        <p:tgtEl>
                                          <p:spTgt spid="167950"/>
                                        </p:tgtEl>
                                      </p:cBhvr>
                                      <p:to x="100000" y="90000"/>
                                    </p:animScale>
                                    <p:animScale>
                                      <p:cBhvr>
                                        <p:cTn id="45" dur="249" decel="50000">
                                          <p:stCondLst>
                                            <p:cond delay="2502"/>
                                          </p:stCondLst>
                                        </p:cTn>
                                        <p:tgtEl>
                                          <p:spTgt spid="167950"/>
                                        </p:tgtEl>
                                      </p:cBhvr>
                                      <p:to x="100000" y="100000"/>
                                    </p:animScale>
                                    <p:animScale>
                                      <p:cBhvr>
                                        <p:cTn id="46" dur="39">
                                          <p:stCondLst>
                                            <p:cond delay="2712"/>
                                          </p:stCondLst>
                                        </p:cTn>
                                        <p:tgtEl>
                                          <p:spTgt spid="167950"/>
                                        </p:tgtEl>
                                      </p:cBhvr>
                                      <p:to x="100000" y="95000"/>
                                    </p:animScale>
                                    <p:animScale>
                                      <p:cBhvr>
                                        <p:cTn id="47" dur="249" decel="50000">
                                          <p:stCondLst>
                                            <p:cond delay="2751"/>
                                          </p:stCondLst>
                                        </p:cTn>
                                        <p:tgtEl>
                                          <p:spTgt spid="1679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9" grpId="0" animBg="1"/>
      <p:bldP spid="167949"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A9FFFF"/>
            </a:gs>
            <a:gs pos="100000">
              <a:srgbClr val="00FFFF"/>
            </a:gs>
          </a:gsLst>
          <a:lin ang="5400000" scaled="1"/>
        </a:gradFill>
        <a:effectLst/>
      </p:bgPr>
    </p:bg>
    <p:spTree>
      <p:nvGrpSpPr>
        <p:cNvPr id="1" name=""/>
        <p:cNvGrpSpPr/>
        <p:nvPr/>
      </p:nvGrpSpPr>
      <p:grpSpPr>
        <a:xfrm>
          <a:off x="0" y="0"/>
          <a:ext cx="0" cy="0"/>
          <a:chOff x="0" y="0"/>
          <a:chExt cx="0" cy="0"/>
        </a:xfrm>
      </p:grpSpPr>
      <p:sp>
        <p:nvSpPr>
          <p:cNvPr id="65538" name="Rectangle 14" descr="Brown marble">
            <a:extLst>
              <a:ext uri="{FF2B5EF4-FFF2-40B4-BE49-F238E27FC236}">
                <a16:creationId xmlns:a16="http://schemas.microsoft.com/office/drawing/2014/main" id="{72CA32A8-55BB-3936-7E2D-BAAC62BA8644}"/>
              </a:ext>
            </a:extLst>
          </p:cNvPr>
          <p:cNvSpPr>
            <a:spLocks noChangeArrowheads="1"/>
          </p:cNvSpPr>
          <p:nvPr/>
        </p:nvSpPr>
        <p:spPr bwMode="auto">
          <a:xfrm>
            <a:off x="0" y="2362200"/>
            <a:ext cx="3276600" cy="3581400"/>
          </a:xfrm>
          <a:prstGeom prst="rect">
            <a:avLst/>
          </a:prstGeom>
          <a:blipFill dpi="0" rotWithShape="1">
            <a:blip r:embed="rId3"/>
            <a:srcRect/>
            <a:tile tx="0" ty="0" sx="100000" sy="100000" flip="none" algn="tl"/>
          </a:blipFill>
          <a:ln w="9525" algn="ctr">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8612" name="Rectangle 4">
            <a:extLst>
              <a:ext uri="{FF2B5EF4-FFF2-40B4-BE49-F238E27FC236}">
                <a16:creationId xmlns:a16="http://schemas.microsoft.com/office/drawing/2014/main" id="{6B37A673-B568-04AA-69D5-3FA384973208}"/>
              </a:ext>
            </a:extLst>
          </p:cNvPr>
          <p:cNvSpPr>
            <a:spLocks noChangeArrowheads="1"/>
          </p:cNvSpPr>
          <p:nvPr/>
        </p:nvSpPr>
        <p:spPr bwMode="auto">
          <a:xfrm>
            <a:off x="3200400" y="0"/>
            <a:ext cx="5791200" cy="914400"/>
          </a:xfrm>
          <a:prstGeom prst="rect">
            <a:avLst/>
          </a:prstGeom>
          <a:noFill/>
          <a:ln w="9525">
            <a:noFill/>
            <a:miter lim="800000"/>
            <a:headEnd/>
            <a:tailEnd/>
          </a:ln>
          <a:effectLst>
            <a:outerShdw dist="35921" dir="2700000" algn="ctr" rotWithShape="0">
              <a:srgbClr val="FF9C19"/>
            </a:outerShdw>
          </a:effectLst>
        </p:spPr>
        <p:txBody>
          <a:bodyPr>
            <a:spAutoFit/>
          </a:bodyPr>
          <a:lstStyle/>
          <a:p>
            <a:pPr>
              <a:defRPr/>
            </a:pPr>
            <a:r>
              <a:rPr lang="en-US" sz="5400" b="1" u="sng">
                <a:solidFill>
                  <a:srgbClr val="F2FD13"/>
                </a:solidFill>
                <a:latin typeface="Monotype Corsiva" pitchFamily="66" charset="0"/>
              </a:rPr>
              <a:t>Happines</a:t>
            </a:r>
            <a:r>
              <a:rPr lang="en-US" sz="3600" b="1" u="sng">
                <a:solidFill>
                  <a:srgbClr val="F2FD13"/>
                </a:solidFill>
                <a:latin typeface="Verdana" pitchFamily="34" charset="0"/>
              </a:rPr>
              <a:t> </a:t>
            </a:r>
            <a:r>
              <a:rPr lang="en-US" sz="3600" b="1">
                <a:solidFill>
                  <a:srgbClr val="F2FD13"/>
                </a:solidFill>
                <a:latin typeface="Verdana" pitchFamily="34" charset="0"/>
              </a:rPr>
              <a:t>  </a:t>
            </a:r>
            <a:r>
              <a:rPr lang="en-US" sz="3600" b="1">
                <a:solidFill>
                  <a:srgbClr val="22BDEE"/>
                </a:solidFill>
                <a:latin typeface="Verdana" pitchFamily="34" charset="0"/>
              </a:rPr>
              <a:t>                            </a:t>
            </a:r>
            <a:r>
              <a:rPr lang="en-US" sz="3200" b="1">
                <a:solidFill>
                  <a:srgbClr val="22BDEE"/>
                </a:solidFill>
                <a:latin typeface="Verdana" pitchFamily="34" charset="0"/>
              </a:rPr>
              <a:t> </a:t>
            </a:r>
          </a:p>
        </p:txBody>
      </p:sp>
      <p:sp>
        <p:nvSpPr>
          <p:cNvPr id="68616" name="AutoShape 8">
            <a:extLst>
              <a:ext uri="{FF2B5EF4-FFF2-40B4-BE49-F238E27FC236}">
                <a16:creationId xmlns:a16="http://schemas.microsoft.com/office/drawing/2014/main" id="{8DD36732-14E8-280A-F31F-0BA2B8CADA0D}"/>
              </a:ext>
            </a:extLst>
          </p:cNvPr>
          <p:cNvSpPr>
            <a:spLocks noChangeArrowheads="1"/>
          </p:cNvSpPr>
          <p:nvPr/>
        </p:nvSpPr>
        <p:spPr bwMode="auto">
          <a:xfrm>
            <a:off x="1676400" y="457200"/>
            <a:ext cx="762000" cy="838200"/>
          </a:xfrm>
          <a:prstGeom prst="smileyFace">
            <a:avLst>
              <a:gd name="adj" fmla="val 4653"/>
            </a:avLst>
          </a:prstGeom>
          <a:gradFill rotWithShape="1">
            <a:gsLst>
              <a:gs pos="0">
                <a:srgbClr val="FAF776"/>
              </a:gs>
              <a:gs pos="100000">
                <a:srgbClr val="F6F000"/>
              </a:gs>
            </a:gsLst>
            <a:path path="shape">
              <a:fillToRect l="50000" t="50000" r="50000" b="50000"/>
            </a:path>
          </a:gradFill>
          <a:ln w="38100">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8618" name="Oval 10">
            <a:extLst>
              <a:ext uri="{FF2B5EF4-FFF2-40B4-BE49-F238E27FC236}">
                <a16:creationId xmlns:a16="http://schemas.microsoft.com/office/drawing/2014/main" id="{31CD30DE-565F-3B48-BC39-E26BDA1E5FFA}"/>
              </a:ext>
            </a:extLst>
          </p:cNvPr>
          <p:cNvSpPr>
            <a:spLocks noChangeArrowheads="1"/>
          </p:cNvSpPr>
          <p:nvPr/>
        </p:nvSpPr>
        <p:spPr bwMode="auto">
          <a:xfrm rot="10308116">
            <a:off x="1831975" y="884238"/>
            <a:ext cx="519113" cy="34607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8619" name="Freeform 11">
            <a:extLst>
              <a:ext uri="{FF2B5EF4-FFF2-40B4-BE49-F238E27FC236}">
                <a16:creationId xmlns:a16="http://schemas.microsoft.com/office/drawing/2014/main" id="{ABB87028-7A74-FEAA-A2F3-CFC13C063D69}"/>
              </a:ext>
            </a:extLst>
          </p:cNvPr>
          <p:cNvSpPr>
            <a:spLocks/>
          </p:cNvSpPr>
          <p:nvPr/>
        </p:nvSpPr>
        <p:spPr bwMode="auto">
          <a:xfrm rot="-1133599">
            <a:off x="1903413" y="903288"/>
            <a:ext cx="411162" cy="106362"/>
          </a:xfrm>
          <a:custGeom>
            <a:avLst/>
            <a:gdLst>
              <a:gd name="T0" fmla="*/ 0 w 1056"/>
              <a:gd name="T1" fmla="*/ 160 h 352"/>
              <a:gd name="T2" fmla="*/ 144 w 1056"/>
              <a:gd name="T3" fmla="*/ 16 h 352"/>
              <a:gd name="T4" fmla="*/ 192 w 1056"/>
              <a:gd name="T5" fmla="*/ 64 h 352"/>
              <a:gd name="T6" fmla="*/ 336 w 1056"/>
              <a:gd name="T7" fmla="*/ 16 h 352"/>
              <a:gd name="T8" fmla="*/ 384 w 1056"/>
              <a:gd name="T9" fmla="*/ 64 h 352"/>
              <a:gd name="T10" fmla="*/ 624 w 1056"/>
              <a:gd name="T11" fmla="*/ 112 h 352"/>
              <a:gd name="T12" fmla="*/ 768 w 1056"/>
              <a:gd name="T13" fmla="*/ 16 h 352"/>
              <a:gd name="T14" fmla="*/ 960 w 1056"/>
              <a:gd name="T15" fmla="*/ 208 h 352"/>
              <a:gd name="T16" fmla="*/ 1056 w 1056"/>
              <a:gd name="T17" fmla="*/ 352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6"/>
              <a:gd name="T28" fmla="*/ 0 h 352"/>
              <a:gd name="T29" fmla="*/ 1056 w 1056"/>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6" h="352">
                <a:moveTo>
                  <a:pt x="0" y="160"/>
                </a:moveTo>
                <a:cubicBezTo>
                  <a:pt x="56" y="96"/>
                  <a:pt x="112" y="32"/>
                  <a:pt x="144" y="16"/>
                </a:cubicBezTo>
                <a:cubicBezTo>
                  <a:pt x="176" y="0"/>
                  <a:pt x="160" y="64"/>
                  <a:pt x="192" y="64"/>
                </a:cubicBezTo>
                <a:cubicBezTo>
                  <a:pt x="224" y="64"/>
                  <a:pt x="304" y="16"/>
                  <a:pt x="336" y="16"/>
                </a:cubicBezTo>
                <a:cubicBezTo>
                  <a:pt x="368" y="16"/>
                  <a:pt x="336" y="48"/>
                  <a:pt x="384" y="64"/>
                </a:cubicBezTo>
                <a:cubicBezTo>
                  <a:pt x="432" y="80"/>
                  <a:pt x="560" y="120"/>
                  <a:pt x="624" y="112"/>
                </a:cubicBezTo>
                <a:cubicBezTo>
                  <a:pt x="688" y="104"/>
                  <a:pt x="712" y="0"/>
                  <a:pt x="768" y="16"/>
                </a:cubicBezTo>
                <a:cubicBezTo>
                  <a:pt x="824" y="32"/>
                  <a:pt x="912" y="152"/>
                  <a:pt x="960" y="208"/>
                </a:cubicBezTo>
                <a:cubicBezTo>
                  <a:pt x="1008" y="264"/>
                  <a:pt x="1032" y="308"/>
                  <a:pt x="1056" y="352"/>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8620" name="Freeform 12">
            <a:extLst>
              <a:ext uri="{FF2B5EF4-FFF2-40B4-BE49-F238E27FC236}">
                <a16:creationId xmlns:a16="http://schemas.microsoft.com/office/drawing/2014/main" id="{47701A9D-0A10-A7D4-EBFF-C4C612994F11}"/>
              </a:ext>
            </a:extLst>
          </p:cNvPr>
          <p:cNvSpPr>
            <a:spLocks/>
          </p:cNvSpPr>
          <p:nvPr/>
        </p:nvSpPr>
        <p:spPr bwMode="auto">
          <a:xfrm rot="10744320" flipV="1">
            <a:off x="1911350" y="915988"/>
            <a:ext cx="407988" cy="74612"/>
          </a:xfrm>
          <a:custGeom>
            <a:avLst/>
            <a:gdLst>
              <a:gd name="T0" fmla="*/ 0 w 1056"/>
              <a:gd name="T1" fmla="*/ 160 h 352"/>
              <a:gd name="T2" fmla="*/ 144 w 1056"/>
              <a:gd name="T3" fmla="*/ 16 h 352"/>
              <a:gd name="T4" fmla="*/ 192 w 1056"/>
              <a:gd name="T5" fmla="*/ 64 h 352"/>
              <a:gd name="T6" fmla="*/ 336 w 1056"/>
              <a:gd name="T7" fmla="*/ 16 h 352"/>
              <a:gd name="T8" fmla="*/ 384 w 1056"/>
              <a:gd name="T9" fmla="*/ 64 h 352"/>
              <a:gd name="T10" fmla="*/ 624 w 1056"/>
              <a:gd name="T11" fmla="*/ 112 h 352"/>
              <a:gd name="T12" fmla="*/ 768 w 1056"/>
              <a:gd name="T13" fmla="*/ 16 h 352"/>
              <a:gd name="T14" fmla="*/ 960 w 1056"/>
              <a:gd name="T15" fmla="*/ 208 h 352"/>
              <a:gd name="T16" fmla="*/ 1056 w 1056"/>
              <a:gd name="T17" fmla="*/ 352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6"/>
              <a:gd name="T28" fmla="*/ 0 h 352"/>
              <a:gd name="T29" fmla="*/ 1056 w 1056"/>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6" h="352">
                <a:moveTo>
                  <a:pt x="0" y="160"/>
                </a:moveTo>
                <a:cubicBezTo>
                  <a:pt x="56" y="96"/>
                  <a:pt x="112" y="32"/>
                  <a:pt x="144" y="16"/>
                </a:cubicBezTo>
                <a:cubicBezTo>
                  <a:pt x="176" y="0"/>
                  <a:pt x="160" y="64"/>
                  <a:pt x="192" y="64"/>
                </a:cubicBezTo>
                <a:cubicBezTo>
                  <a:pt x="224" y="64"/>
                  <a:pt x="304" y="16"/>
                  <a:pt x="336" y="16"/>
                </a:cubicBezTo>
                <a:cubicBezTo>
                  <a:pt x="368" y="16"/>
                  <a:pt x="336" y="48"/>
                  <a:pt x="384" y="64"/>
                </a:cubicBezTo>
                <a:cubicBezTo>
                  <a:pt x="432" y="80"/>
                  <a:pt x="560" y="120"/>
                  <a:pt x="624" y="112"/>
                </a:cubicBezTo>
                <a:cubicBezTo>
                  <a:pt x="688" y="104"/>
                  <a:pt x="712" y="0"/>
                  <a:pt x="768" y="16"/>
                </a:cubicBezTo>
                <a:cubicBezTo>
                  <a:pt x="824" y="32"/>
                  <a:pt x="912" y="152"/>
                  <a:pt x="960" y="208"/>
                </a:cubicBezTo>
                <a:cubicBezTo>
                  <a:pt x="1008" y="264"/>
                  <a:pt x="1032" y="308"/>
                  <a:pt x="1056" y="352"/>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5544" name="Oval 15">
            <a:extLst>
              <a:ext uri="{FF2B5EF4-FFF2-40B4-BE49-F238E27FC236}">
                <a16:creationId xmlns:a16="http://schemas.microsoft.com/office/drawing/2014/main" id="{6748810F-BBB1-A773-79BC-CC9014364FD9}"/>
              </a:ext>
            </a:extLst>
          </p:cNvPr>
          <p:cNvSpPr>
            <a:spLocks noChangeArrowheads="1"/>
          </p:cNvSpPr>
          <p:nvPr/>
        </p:nvSpPr>
        <p:spPr bwMode="auto">
          <a:xfrm>
            <a:off x="2819400" y="2286000"/>
            <a:ext cx="609600" cy="381000"/>
          </a:xfrm>
          <a:prstGeom prst="ellipse">
            <a:avLst/>
          </a:prstGeom>
          <a:solidFill>
            <a:srgbClr val="66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5545" name="Freeform 13" descr="Stationery">
            <a:extLst>
              <a:ext uri="{FF2B5EF4-FFF2-40B4-BE49-F238E27FC236}">
                <a16:creationId xmlns:a16="http://schemas.microsoft.com/office/drawing/2014/main" id="{E8034596-84BD-18C0-62A4-25CF1EE8149B}"/>
              </a:ext>
            </a:extLst>
          </p:cNvPr>
          <p:cNvSpPr>
            <a:spLocks/>
          </p:cNvSpPr>
          <p:nvPr/>
        </p:nvSpPr>
        <p:spPr bwMode="auto">
          <a:xfrm>
            <a:off x="0" y="1676400"/>
            <a:ext cx="3505200" cy="1041400"/>
          </a:xfrm>
          <a:custGeom>
            <a:avLst/>
            <a:gdLst>
              <a:gd name="T0" fmla="*/ 0 w 2208"/>
              <a:gd name="T1" fmla="*/ 32 h 1192"/>
              <a:gd name="T2" fmla="*/ 720 w 2208"/>
              <a:gd name="T3" fmla="*/ 32 h 1192"/>
              <a:gd name="T4" fmla="*/ 816 w 2208"/>
              <a:gd name="T5" fmla="*/ 224 h 1192"/>
              <a:gd name="T6" fmla="*/ 1392 w 2208"/>
              <a:gd name="T7" fmla="*/ 416 h 1192"/>
              <a:gd name="T8" fmla="*/ 1776 w 2208"/>
              <a:gd name="T9" fmla="*/ 704 h 1192"/>
              <a:gd name="T10" fmla="*/ 1920 w 2208"/>
              <a:gd name="T11" fmla="*/ 896 h 1192"/>
              <a:gd name="T12" fmla="*/ 2016 w 2208"/>
              <a:gd name="T13" fmla="*/ 1184 h 1192"/>
              <a:gd name="T14" fmla="*/ 768 w 2208"/>
              <a:gd name="T15" fmla="*/ 848 h 1192"/>
              <a:gd name="T16" fmla="*/ 672 w 2208"/>
              <a:gd name="T17" fmla="*/ 944 h 1192"/>
              <a:gd name="T18" fmla="*/ 336 w 2208"/>
              <a:gd name="T19" fmla="*/ 1136 h 1192"/>
              <a:gd name="T20" fmla="*/ 240 w 2208"/>
              <a:gd name="T21" fmla="*/ 1088 h 1192"/>
              <a:gd name="T22" fmla="*/ 0 w 2208"/>
              <a:gd name="T23" fmla="*/ 1040 h 1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08"/>
              <a:gd name="T37" fmla="*/ 0 h 1192"/>
              <a:gd name="T38" fmla="*/ 2208 w 2208"/>
              <a:gd name="T39" fmla="*/ 1192 h 1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08" h="1192">
                <a:moveTo>
                  <a:pt x="0" y="32"/>
                </a:moveTo>
                <a:cubicBezTo>
                  <a:pt x="292" y="16"/>
                  <a:pt x="584" y="0"/>
                  <a:pt x="720" y="32"/>
                </a:cubicBezTo>
                <a:cubicBezTo>
                  <a:pt x="856" y="64"/>
                  <a:pt x="704" y="160"/>
                  <a:pt x="816" y="224"/>
                </a:cubicBezTo>
                <a:cubicBezTo>
                  <a:pt x="928" y="288"/>
                  <a:pt x="1232" y="336"/>
                  <a:pt x="1392" y="416"/>
                </a:cubicBezTo>
                <a:cubicBezTo>
                  <a:pt x="1552" y="496"/>
                  <a:pt x="1688" y="624"/>
                  <a:pt x="1776" y="704"/>
                </a:cubicBezTo>
                <a:cubicBezTo>
                  <a:pt x="1864" y="784"/>
                  <a:pt x="1880" y="816"/>
                  <a:pt x="1920" y="896"/>
                </a:cubicBezTo>
                <a:cubicBezTo>
                  <a:pt x="1960" y="976"/>
                  <a:pt x="2208" y="1192"/>
                  <a:pt x="2016" y="1184"/>
                </a:cubicBezTo>
                <a:cubicBezTo>
                  <a:pt x="1824" y="1176"/>
                  <a:pt x="992" y="888"/>
                  <a:pt x="768" y="848"/>
                </a:cubicBezTo>
                <a:cubicBezTo>
                  <a:pt x="544" y="808"/>
                  <a:pt x="744" y="896"/>
                  <a:pt x="672" y="944"/>
                </a:cubicBezTo>
                <a:cubicBezTo>
                  <a:pt x="600" y="992"/>
                  <a:pt x="408" y="1112"/>
                  <a:pt x="336" y="1136"/>
                </a:cubicBezTo>
                <a:cubicBezTo>
                  <a:pt x="264" y="1160"/>
                  <a:pt x="296" y="1104"/>
                  <a:pt x="240" y="1088"/>
                </a:cubicBezTo>
                <a:cubicBezTo>
                  <a:pt x="184" y="1072"/>
                  <a:pt x="92" y="1056"/>
                  <a:pt x="0" y="1040"/>
                </a:cubicBezTo>
              </a:path>
            </a:pathLst>
          </a:custGeom>
          <a:blipFill dpi="0" rotWithShape="1">
            <a:blip r:embed="rId4"/>
            <a:srcRect/>
            <a:tile tx="0" ty="0" sx="100000" sy="100000" flip="none" algn="tl"/>
          </a:blip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5546" name="Freeform 17" descr="Parchment">
            <a:extLst>
              <a:ext uri="{FF2B5EF4-FFF2-40B4-BE49-F238E27FC236}">
                <a16:creationId xmlns:a16="http://schemas.microsoft.com/office/drawing/2014/main" id="{FDDC3FE0-B6E5-3549-0B6B-746518C32242}"/>
              </a:ext>
            </a:extLst>
          </p:cNvPr>
          <p:cNvSpPr>
            <a:spLocks/>
          </p:cNvSpPr>
          <p:nvPr/>
        </p:nvSpPr>
        <p:spPr bwMode="auto">
          <a:xfrm>
            <a:off x="-279400" y="5168900"/>
            <a:ext cx="10033000" cy="1955800"/>
          </a:xfrm>
          <a:custGeom>
            <a:avLst/>
            <a:gdLst>
              <a:gd name="T0" fmla="*/ 176 w 6024"/>
              <a:gd name="T1" fmla="*/ 1112 h 1232"/>
              <a:gd name="T2" fmla="*/ 32 w 6024"/>
              <a:gd name="T3" fmla="*/ 296 h 1232"/>
              <a:gd name="T4" fmla="*/ 368 w 6024"/>
              <a:gd name="T5" fmla="*/ 104 h 1232"/>
              <a:gd name="T6" fmla="*/ 896 w 6024"/>
              <a:gd name="T7" fmla="*/ 392 h 1232"/>
              <a:gd name="T8" fmla="*/ 1472 w 6024"/>
              <a:gd name="T9" fmla="*/ 440 h 1232"/>
              <a:gd name="T10" fmla="*/ 2960 w 6024"/>
              <a:gd name="T11" fmla="*/ 344 h 1232"/>
              <a:gd name="T12" fmla="*/ 3344 w 6024"/>
              <a:gd name="T13" fmla="*/ 392 h 1232"/>
              <a:gd name="T14" fmla="*/ 4016 w 6024"/>
              <a:gd name="T15" fmla="*/ 8 h 1232"/>
              <a:gd name="T16" fmla="*/ 4784 w 6024"/>
              <a:gd name="T17" fmla="*/ 440 h 1232"/>
              <a:gd name="T18" fmla="*/ 5792 w 6024"/>
              <a:gd name="T19" fmla="*/ 488 h 1232"/>
              <a:gd name="T20" fmla="*/ 5984 w 6024"/>
              <a:gd name="T21" fmla="*/ 728 h 1232"/>
              <a:gd name="T22" fmla="*/ 5648 w 6024"/>
              <a:gd name="T23" fmla="*/ 1160 h 1232"/>
              <a:gd name="T24" fmla="*/ 5312 w 6024"/>
              <a:gd name="T25" fmla="*/ 1160 h 1232"/>
              <a:gd name="T26" fmla="*/ 1376 w 6024"/>
              <a:gd name="T27" fmla="*/ 1064 h 1232"/>
              <a:gd name="T28" fmla="*/ 176 w 6024"/>
              <a:gd name="T29" fmla="*/ 1064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24"/>
              <a:gd name="T46" fmla="*/ 0 h 1232"/>
              <a:gd name="T47" fmla="*/ 6024 w 602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24" h="1232">
                <a:moveTo>
                  <a:pt x="176" y="1112"/>
                </a:moveTo>
                <a:cubicBezTo>
                  <a:pt x="88" y="788"/>
                  <a:pt x="0" y="464"/>
                  <a:pt x="32" y="296"/>
                </a:cubicBezTo>
                <a:cubicBezTo>
                  <a:pt x="64" y="128"/>
                  <a:pt x="224" y="88"/>
                  <a:pt x="368" y="104"/>
                </a:cubicBezTo>
                <a:cubicBezTo>
                  <a:pt x="512" y="120"/>
                  <a:pt x="712" y="336"/>
                  <a:pt x="896" y="392"/>
                </a:cubicBezTo>
                <a:cubicBezTo>
                  <a:pt x="1080" y="448"/>
                  <a:pt x="1128" y="448"/>
                  <a:pt x="1472" y="440"/>
                </a:cubicBezTo>
                <a:cubicBezTo>
                  <a:pt x="1816" y="432"/>
                  <a:pt x="2648" y="352"/>
                  <a:pt x="2960" y="344"/>
                </a:cubicBezTo>
                <a:cubicBezTo>
                  <a:pt x="3272" y="336"/>
                  <a:pt x="3168" y="448"/>
                  <a:pt x="3344" y="392"/>
                </a:cubicBezTo>
                <a:cubicBezTo>
                  <a:pt x="3520" y="336"/>
                  <a:pt x="3776" y="0"/>
                  <a:pt x="4016" y="8"/>
                </a:cubicBezTo>
                <a:cubicBezTo>
                  <a:pt x="4256" y="16"/>
                  <a:pt x="4488" y="360"/>
                  <a:pt x="4784" y="440"/>
                </a:cubicBezTo>
                <a:cubicBezTo>
                  <a:pt x="5080" y="520"/>
                  <a:pt x="5592" y="440"/>
                  <a:pt x="5792" y="488"/>
                </a:cubicBezTo>
                <a:cubicBezTo>
                  <a:pt x="5992" y="536"/>
                  <a:pt x="6008" y="616"/>
                  <a:pt x="5984" y="728"/>
                </a:cubicBezTo>
                <a:cubicBezTo>
                  <a:pt x="5960" y="840"/>
                  <a:pt x="5760" y="1088"/>
                  <a:pt x="5648" y="1160"/>
                </a:cubicBezTo>
                <a:cubicBezTo>
                  <a:pt x="5536" y="1232"/>
                  <a:pt x="6024" y="1176"/>
                  <a:pt x="5312" y="1160"/>
                </a:cubicBezTo>
                <a:cubicBezTo>
                  <a:pt x="4600" y="1144"/>
                  <a:pt x="2232" y="1080"/>
                  <a:pt x="1376" y="1064"/>
                </a:cubicBezTo>
                <a:cubicBezTo>
                  <a:pt x="520" y="1048"/>
                  <a:pt x="348" y="1056"/>
                  <a:pt x="176" y="1064"/>
                </a:cubicBezTo>
              </a:path>
            </a:pathLst>
          </a:cu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8626" name="Text Box 18">
            <a:extLst>
              <a:ext uri="{FF2B5EF4-FFF2-40B4-BE49-F238E27FC236}">
                <a16:creationId xmlns:a16="http://schemas.microsoft.com/office/drawing/2014/main" id="{0B04ADA3-7F5B-164F-B68F-DB332308DDFD}"/>
              </a:ext>
            </a:extLst>
          </p:cNvPr>
          <p:cNvSpPr txBox="1">
            <a:spLocks noChangeArrowheads="1"/>
          </p:cNvSpPr>
          <p:nvPr/>
        </p:nvSpPr>
        <p:spPr bwMode="auto">
          <a:xfrm>
            <a:off x="3941763" y="896938"/>
            <a:ext cx="3760787" cy="2101850"/>
          </a:xfrm>
          <a:prstGeom prst="rect">
            <a:avLst/>
          </a:prstGeom>
          <a:noFill/>
          <a:ln w="9525" algn="ctr">
            <a:noFill/>
            <a:miter lim="800000"/>
            <a:headEnd/>
            <a:tailEnd/>
          </a:ln>
          <a:effectLst>
            <a:outerShdw dist="35921" dir="2700000" algn="ctr" rotWithShape="0">
              <a:srgbClr val="0000CC"/>
            </a:outerShdw>
          </a:effectLst>
        </p:spPr>
        <p:txBody>
          <a:bodyPr wrap="none">
            <a:spAutoFit/>
          </a:bodyPr>
          <a:lstStyle/>
          <a:p>
            <a:pPr>
              <a:defRPr/>
            </a:pPr>
            <a:r>
              <a:rPr lang="en-US" sz="4400" b="1">
                <a:solidFill>
                  <a:srgbClr val="FF9C19"/>
                </a:solidFill>
                <a:latin typeface="Comic Sans MS" pitchFamily="66" charset="0"/>
              </a:rPr>
              <a:t>Unhappy</a:t>
            </a:r>
          </a:p>
          <a:p>
            <a:pPr>
              <a:defRPr/>
            </a:pPr>
            <a:r>
              <a:rPr lang="en-US" sz="4400" b="1">
                <a:solidFill>
                  <a:srgbClr val="FF9C19"/>
                </a:solidFill>
                <a:latin typeface="Comic Sans MS" pitchFamily="66" charset="0"/>
              </a:rPr>
              <a:t>Unstable</a:t>
            </a:r>
          </a:p>
          <a:p>
            <a:pPr>
              <a:defRPr/>
            </a:pPr>
            <a:r>
              <a:rPr lang="en-US" sz="4400" b="1">
                <a:solidFill>
                  <a:srgbClr val="FF9C19"/>
                </a:solidFill>
                <a:latin typeface="Comic Sans MS" pitchFamily="66" charset="0"/>
              </a:rPr>
              <a:t>HIGH energy</a:t>
            </a:r>
          </a:p>
        </p:txBody>
      </p:sp>
      <p:sp>
        <p:nvSpPr>
          <p:cNvPr id="68627" name="Line 19">
            <a:extLst>
              <a:ext uri="{FF2B5EF4-FFF2-40B4-BE49-F238E27FC236}">
                <a16:creationId xmlns:a16="http://schemas.microsoft.com/office/drawing/2014/main" id="{04D521CB-90D8-2EA6-0FA2-E6BA5288B1ED}"/>
              </a:ext>
            </a:extLst>
          </p:cNvPr>
          <p:cNvSpPr>
            <a:spLocks noChangeShapeType="1"/>
          </p:cNvSpPr>
          <p:nvPr/>
        </p:nvSpPr>
        <p:spPr bwMode="auto">
          <a:xfrm>
            <a:off x="2127250" y="1260475"/>
            <a:ext cx="1588" cy="644525"/>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28" name="Line 20">
            <a:extLst>
              <a:ext uri="{FF2B5EF4-FFF2-40B4-BE49-F238E27FC236}">
                <a16:creationId xmlns:a16="http://schemas.microsoft.com/office/drawing/2014/main" id="{8C5619F4-D24B-8A91-112C-360E7398844C}"/>
              </a:ext>
            </a:extLst>
          </p:cNvPr>
          <p:cNvSpPr>
            <a:spLocks noChangeShapeType="1"/>
          </p:cNvSpPr>
          <p:nvPr/>
        </p:nvSpPr>
        <p:spPr bwMode="auto">
          <a:xfrm flipH="1" flipV="1">
            <a:off x="2127250" y="1382713"/>
            <a:ext cx="527050" cy="65087"/>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29" name="Line 21">
            <a:extLst>
              <a:ext uri="{FF2B5EF4-FFF2-40B4-BE49-F238E27FC236}">
                <a16:creationId xmlns:a16="http://schemas.microsoft.com/office/drawing/2014/main" id="{DA84C5E7-C8DF-7BA3-D4B4-B78F358FFC79}"/>
              </a:ext>
            </a:extLst>
          </p:cNvPr>
          <p:cNvSpPr>
            <a:spLocks noChangeShapeType="1"/>
          </p:cNvSpPr>
          <p:nvPr/>
        </p:nvSpPr>
        <p:spPr bwMode="auto">
          <a:xfrm flipH="1" flipV="1">
            <a:off x="2133600" y="1911350"/>
            <a:ext cx="352425" cy="45085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30" name="Line 22">
            <a:extLst>
              <a:ext uri="{FF2B5EF4-FFF2-40B4-BE49-F238E27FC236}">
                <a16:creationId xmlns:a16="http://schemas.microsoft.com/office/drawing/2014/main" id="{A05E10F0-932D-9D5B-3915-CC5D1BB321E6}"/>
              </a:ext>
            </a:extLst>
          </p:cNvPr>
          <p:cNvSpPr>
            <a:spLocks noChangeShapeType="1"/>
          </p:cNvSpPr>
          <p:nvPr/>
        </p:nvSpPr>
        <p:spPr bwMode="auto">
          <a:xfrm flipV="1">
            <a:off x="1781175" y="1898650"/>
            <a:ext cx="352425" cy="38735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31" name="Line 23">
            <a:extLst>
              <a:ext uri="{FF2B5EF4-FFF2-40B4-BE49-F238E27FC236}">
                <a16:creationId xmlns:a16="http://schemas.microsoft.com/office/drawing/2014/main" id="{23F64DAA-91B6-035E-7461-B4674DAA7F88}"/>
              </a:ext>
            </a:extLst>
          </p:cNvPr>
          <p:cNvSpPr>
            <a:spLocks noChangeShapeType="1"/>
          </p:cNvSpPr>
          <p:nvPr/>
        </p:nvSpPr>
        <p:spPr bwMode="auto">
          <a:xfrm flipV="1">
            <a:off x="1606550" y="1419225"/>
            <a:ext cx="527050" cy="257175"/>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32" name="Line 24">
            <a:extLst>
              <a:ext uri="{FF2B5EF4-FFF2-40B4-BE49-F238E27FC236}">
                <a16:creationId xmlns:a16="http://schemas.microsoft.com/office/drawing/2014/main" id="{850A8A40-8343-A380-9847-064A3FC536C0}"/>
              </a:ext>
            </a:extLst>
          </p:cNvPr>
          <p:cNvSpPr>
            <a:spLocks noChangeShapeType="1"/>
          </p:cNvSpPr>
          <p:nvPr/>
        </p:nvSpPr>
        <p:spPr bwMode="auto">
          <a:xfrm>
            <a:off x="3886200" y="5562600"/>
            <a:ext cx="0" cy="7620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33" name="Line 25">
            <a:extLst>
              <a:ext uri="{FF2B5EF4-FFF2-40B4-BE49-F238E27FC236}">
                <a16:creationId xmlns:a16="http://schemas.microsoft.com/office/drawing/2014/main" id="{31B16CB6-CA48-9528-2B2C-A07CAB1E5B0C}"/>
              </a:ext>
            </a:extLst>
          </p:cNvPr>
          <p:cNvSpPr>
            <a:spLocks noChangeShapeType="1"/>
          </p:cNvSpPr>
          <p:nvPr/>
        </p:nvSpPr>
        <p:spPr bwMode="auto">
          <a:xfrm flipH="1" flipV="1">
            <a:off x="3886200" y="5791200"/>
            <a:ext cx="685800" cy="762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34" name="Line 26">
            <a:extLst>
              <a:ext uri="{FF2B5EF4-FFF2-40B4-BE49-F238E27FC236}">
                <a16:creationId xmlns:a16="http://schemas.microsoft.com/office/drawing/2014/main" id="{ABA88D65-970E-5EB1-2DD1-F20618EA1E9F}"/>
              </a:ext>
            </a:extLst>
          </p:cNvPr>
          <p:cNvSpPr>
            <a:spLocks noChangeShapeType="1"/>
          </p:cNvSpPr>
          <p:nvPr/>
        </p:nvSpPr>
        <p:spPr bwMode="auto">
          <a:xfrm flipH="1" flipV="1">
            <a:off x="3886200" y="6324600"/>
            <a:ext cx="457200" cy="5334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35" name="Line 27">
            <a:extLst>
              <a:ext uri="{FF2B5EF4-FFF2-40B4-BE49-F238E27FC236}">
                <a16:creationId xmlns:a16="http://schemas.microsoft.com/office/drawing/2014/main" id="{F93FCCAD-717E-562E-680C-11A59CE3A2DC}"/>
              </a:ext>
            </a:extLst>
          </p:cNvPr>
          <p:cNvSpPr>
            <a:spLocks noChangeShapeType="1"/>
          </p:cNvSpPr>
          <p:nvPr/>
        </p:nvSpPr>
        <p:spPr bwMode="auto">
          <a:xfrm flipV="1">
            <a:off x="3429000" y="6324600"/>
            <a:ext cx="457200" cy="4572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36" name="Line 28">
            <a:extLst>
              <a:ext uri="{FF2B5EF4-FFF2-40B4-BE49-F238E27FC236}">
                <a16:creationId xmlns:a16="http://schemas.microsoft.com/office/drawing/2014/main" id="{49859248-4909-DB2E-34C4-AB0881010431}"/>
              </a:ext>
            </a:extLst>
          </p:cNvPr>
          <p:cNvSpPr>
            <a:spLocks noChangeShapeType="1"/>
          </p:cNvSpPr>
          <p:nvPr/>
        </p:nvSpPr>
        <p:spPr bwMode="auto">
          <a:xfrm flipV="1">
            <a:off x="3200400" y="5715000"/>
            <a:ext cx="685800" cy="3048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615" name="AutoShape 7">
            <a:extLst>
              <a:ext uri="{FF2B5EF4-FFF2-40B4-BE49-F238E27FC236}">
                <a16:creationId xmlns:a16="http://schemas.microsoft.com/office/drawing/2014/main" id="{FFDAF759-DA06-4A93-0C5D-3962B623FAC1}"/>
              </a:ext>
            </a:extLst>
          </p:cNvPr>
          <p:cNvSpPr>
            <a:spLocks noChangeArrowheads="1"/>
          </p:cNvSpPr>
          <p:nvPr/>
        </p:nvSpPr>
        <p:spPr bwMode="auto">
          <a:xfrm>
            <a:off x="3429000" y="4724400"/>
            <a:ext cx="990600" cy="990600"/>
          </a:xfrm>
          <a:prstGeom prst="smileyFace">
            <a:avLst>
              <a:gd name="adj" fmla="val 4653"/>
            </a:avLst>
          </a:prstGeom>
          <a:gradFill rotWithShape="1">
            <a:gsLst>
              <a:gs pos="0">
                <a:srgbClr val="FAF776"/>
              </a:gs>
              <a:gs pos="100000">
                <a:srgbClr val="F6F000"/>
              </a:gs>
            </a:gsLst>
            <a:path path="shape">
              <a:fillToRect l="50000" t="50000" r="50000" b="50000"/>
            </a:path>
          </a:gradFill>
          <a:ln w="38100">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8637" name="Text Box 29">
            <a:extLst>
              <a:ext uri="{FF2B5EF4-FFF2-40B4-BE49-F238E27FC236}">
                <a16:creationId xmlns:a16="http://schemas.microsoft.com/office/drawing/2014/main" id="{5CEFB199-A1E1-52CA-AE4E-290445D58BD9}"/>
              </a:ext>
            </a:extLst>
          </p:cNvPr>
          <p:cNvSpPr txBox="1">
            <a:spLocks noChangeArrowheads="1"/>
          </p:cNvSpPr>
          <p:nvPr/>
        </p:nvSpPr>
        <p:spPr bwMode="auto">
          <a:xfrm>
            <a:off x="4800600" y="4038600"/>
            <a:ext cx="3554413" cy="2101850"/>
          </a:xfrm>
          <a:prstGeom prst="rect">
            <a:avLst/>
          </a:prstGeom>
          <a:noFill/>
          <a:ln w="9525" algn="ctr">
            <a:noFill/>
            <a:miter lim="800000"/>
            <a:headEnd/>
            <a:tailEnd/>
          </a:ln>
          <a:effectLst>
            <a:outerShdw dist="35921" dir="2700000" algn="ctr" rotWithShape="0">
              <a:srgbClr val="0000CC"/>
            </a:outerShdw>
          </a:effectLst>
        </p:spPr>
        <p:txBody>
          <a:bodyPr wrap="none">
            <a:spAutoFit/>
          </a:bodyPr>
          <a:lstStyle/>
          <a:p>
            <a:pPr>
              <a:defRPr/>
            </a:pPr>
            <a:r>
              <a:rPr lang="en-US" sz="4400" b="1">
                <a:solidFill>
                  <a:srgbClr val="FF9C19"/>
                </a:solidFill>
                <a:latin typeface="Comic Sans MS" pitchFamily="66" charset="0"/>
              </a:rPr>
              <a:t>Happy</a:t>
            </a:r>
          </a:p>
          <a:p>
            <a:pPr>
              <a:defRPr/>
            </a:pPr>
            <a:r>
              <a:rPr lang="en-US" sz="4400" b="1">
                <a:solidFill>
                  <a:srgbClr val="FF9C19"/>
                </a:solidFill>
                <a:latin typeface="Comic Sans MS" pitchFamily="66" charset="0"/>
              </a:rPr>
              <a:t>Stable</a:t>
            </a:r>
          </a:p>
          <a:p>
            <a:pPr>
              <a:defRPr/>
            </a:pPr>
            <a:r>
              <a:rPr lang="en-US" sz="4400" b="1">
                <a:solidFill>
                  <a:srgbClr val="FF9C19"/>
                </a:solidFill>
                <a:latin typeface="Comic Sans MS" pitchFamily="66" charset="0"/>
              </a:rPr>
              <a:t>LOW energy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6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6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6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6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6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6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6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68618" grpId="0" animBg="1"/>
      <p:bldP spid="68619" grpId="0" animBg="1"/>
      <p:bldP spid="68620" grpId="0" animBg="1"/>
      <p:bldP spid="686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
            <a:extLst>
              <a:ext uri="{FF2B5EF4-FFF2-40B4-BE49-F238E27FC236}">
                <a16:creationId xmlns:a16="http://schemas.microsoft.com/office/drawing/2014/main" id="{8C57DFF5-4D50-2CEC-A217-99BA7D608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447800"/>
            <a:ext cx="2741612"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6">
            <a:extLst>
              <a:ext uri="{FF2B5EF4-FFF2-40B4-BE49-F238E27FC236}">
                <a16:creationId xmlns:a16="http://schemas.microsoft.com/office/drawing/2014/main" id="{3365EE49-FB97-357F-2CAF-B74BA2CCB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47800"/>
            <a:ext cx="2590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a:extLst>
              <a:ext uri="{FF2B5EF4-FFF2-40B4-BE49-F238E27FC236}">
                <a16:creationId xmlns:a16="http://schemas.microsoft.com/office/drawing/2014/main" id="{497D9850-D008-8172-8635-0F544C376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365601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a:extLst>
              <a:ext uri="{FF2B5EF4-FFF2-40B4-BE49-F238E27FC236}">
                <a16:creationId xmlns:a16="http://schemas.microsoft.com/office/drawing/2014/main" id="{0562E029-B6D3-6F33-A407-D01F26D2F7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990600"/>
            <a:ext cx="365601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8">
            <a:extLst>
              <a:ext uri="{FF2B5EF4-FFF2-40B4-BE49-F238E27FC236}">
                <a16:creationId xmlns:a16="http://schemas.microsoft.com/office/drawing/2014/main" id="{1DD5A058-3B14-4AD4-E83F-F9C33F2A20D4}"/>
              </a:ext>
            </a:extLst>
          </p:cNvPr>
          <p:cNvSpPr>
            <a:spLocks noChangeArrowheads="1"/>
          </p:cNvSpPr>
          <p:nvPr/>
        </p:nvSpPr>
        <p:spPr bwMode="auto">
          <a:xfrm>
            <a:off x="3124200" y="381000"/>
            <a:ext cx="2698750" cy="641350"/>
          </a:xfrm>
          <a:prstGeom prst="rect">
            <a:avLst/>
          </a:prstGeom>
          <a:noFill/>
          <a:ln w="9525">
            <a:noFill/>
            <a:miter lim="800000"/>
            <a:headEnd/>
            <a:tailEnd/>
          </a:ln>
          <a:effectLst/>
        </p:spPr>
        <p:txBody>
          <a:bodyPr wrap="none">
            <a:spAutoFit/>
          </a:bodyPr>
          <a:lstStyle/>
          <a:p>
            <a:pPr algn="l">
              <a:defRPr/>
            </a:pPr>
            <a:r>
              <a:rPr lang="en-US" sz="3600" b="1">
                <a:solidFill>
                  <a:srgbClr val="0066FF"/>
                </a:solidFill>
                <a:effectLst>
                  <a:outerShdw blurRad="38100" dist="38100" dir="2700000" algn="tl">
                    <a:srgbClr val="C0C0C0"/>
                  </a:outerShdw>
                </a:effectLst>
              </a:rPr>
              <a:t>My fan club</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7" name="Picture 5">
            <a:extLst>
              <a:ext uri="{FF2B5EF4-FFF2-40B4-BE49-F238E27FC236}">
                <a16:creationId xmlns:a16="http://schemas.microsoft.com/office/drawing/2014/main" id="{CC5781E0-1D3C-58AD-624B-5954C3DB9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914400"/>
            <a:ext cx="459422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8">
            <a:extLst>
              <a:ext uri="{FF2B5EF4-FFF2-40B4-BE49-F238E27FC236}">
                <a16:creationId xmlns:a16="http://schemas.microsoft.com/office/drawing/2014/main" id="{9A676287-B117-45C6-1F70-14BD1D0B9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228600"/>
            <a:ext cx="60833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286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9" name="Picture 3">
            <a:extLst>
              <a:ext uri="{FF2B5EF4-FFF2-40B4-BE49-F238E27FC236}">
                <a16:creationId xmlns:a16="http://schemas.microsoft.com/office/drawing/2014/main" id="{816C9099-224F-056A-35A8-DBBF39B83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55700"/>
            <a:ext cx="4132263"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a16="http://schemas.microsoft.com/office/drawing/2014/main" id="{F987C04D-D55B-18AD-AAFA-F2EF1BE1E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41300"/>
            <a:ext cx="60833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29699"/>
                                        </p:tgtEl>
                                        <p:attrNameLst>
                                          <p:attrName>r</p:attrName>
                                        </p:attrNameLst>
                                      </p:cBhvr>
                                    </p:animRot>
                                  </p:childTnLst>
                                </p:cTn>
                              </p:par>
                              <p:par>
                                <p:cTn id="7" presetID="1" presetClass="path" presetSubtype="0" repeatCount="indefinite" fill="hold" nodeType="withEffect">
                                  <p:stCondLst>
                                    <p:cond delay="0"/>
                                  </p:stCondLst>
                                  <p:endCondLst>
                                    <p:cond evt="onNext" delay="0">
                                      <p:tgtEl>
                                        <p:sldTgt/>
                                      </p:tgtEl>
                                    </p:cond>
                                  </p:endCondLst>
                                  <p:childTnLst>
                                    <p:animMotion origin="layout" path="M 0.00261 0.00278 C 0.01754 0.02036 0.03854 0.02174 0.0507 0.00416 C 0.06372 -0.01434 0.06268 -0.04557 0.04618 -0.06246 C 0.03108 -0.08096 0.01077 -0.08119 -0.00295 -0.06107 C -0.0151 -0.04326 -0.01319 -0.01665 0.00261 0.00278 Z " pathEditMode="relative" rAng="2546078" ptsTypes="fffff">
                                      <p:cBhvr>
                                        <p:cTn id="8" dur="1000" spd="-100000" fill="hold"/>
                                        <p:tgtEl>
                                          <p:spTgt spid="29701"/>
                                        </p:tgtEl>
                                        <p:attrNameLst>
                                          <p:attrName>ppt_x</p:attrName>
                                          <p:attrName>ppt_y</p:attrName>
                                        </p:attrNameLst>
                                      </p:cBhvr>
                                      <p:rCtr x="2274" y="-33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5606" name="Oval 6">
            <a:extLst>
              <a:ext uri="{FF2B5EF4-FFF2-40B4-BE49-F238E27FC236}">
                <a16:creationId xmlns:a16="http://schemas.microsoft.com/office/drawing/2014/main" id="{1A617753-291A-80EE-A164-4C20282A085C}"/>
              </a:ext>
            </a:extLst>
          </p:cNvPr>
          <p:cNvSpPr>
            <a:spLocks noChangeArrowheads="1"/>
          </p:cNvSpPr>
          <p:nvPr/>
        </p:nvSpPr>
        <p:spPr bwMode="auto">
          <a:xfrm>
            <a:off x="4495800" y="4191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25607" name="Oval 7">
            <a:extLst>
              <a:ext uri="{FF2B5EF4-FFF2-40B4-BE49-F238E27FC236}">
                <a16:creationId xmlns:a16="http://schemas.microsoft.com/office/drawing/2014/main" id="{0972E89E-53C9-F909-F708-61DFC4F5F1FD}"/>
              </a:ext>
            </a:extLst>
          </p:cNvPr>
          <p:cNvSpPr>
            <a:spLocks noChangeArrowheads="1"/>
          </p:cNvSpPr>
          <p:nvPr/>
        </p:nvSpPr>
        <p:spPr bwMode="auto">
          <a:xfrm>
            <a:off x="4648200" y="4343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69636" name="Rectangle 2">
            <a:extLst>
              <a:ext uri="{FF2B5EF4-FFF2-40B4-BE49-F238E27FC236}">
                <a16:creationId xmlns:a16="http://schemas.microsoft.com/office/drawing/2014/main" id="{728EBB8C-D482-C7D6-21F6-2BAE0689474F}"/>
              </a:ext>
            </a:extLst>
          </p:cNvPr>
          <p:cNvSpPr>
            <a:spLocks noChangeArrowheads="1"/>
          </p:cNvSpPr>
          <p:nvPr/>
        </p:nvSpPr>
        <p:spPr bwMode="auto">
          <a:xfrm>
            <a:off x="0" y="0"/>
            <a:ext cx="91440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6400">
                <a:solidFill>
                  <a:srgbClr val="22BDEE"/>
                </a:solidFill>
                <a:latin typeface="Monotype Corsiva" panose="03010101010201010101" pitchFamily="66" charset="0"/>
              </a:rPr>
              <a:t>atomic happiness</a:t>
            </a:r>
          </a:p>
          <a:p>
            <a:pPr algn="l" eaLnBrk="1" hangingPunct="1"/>
            <a:endParaRPr lang="en-US" altLang="en-US" sz="3600" b="1">
              <a:solidFill>
                <a:srgbClr val="22BDEE"/>
              </a:solidFill>
            </a:endParaRPr>
          </a:p>
          <a:p>
            <a:pPr algn="l" eaLnBrk="1" hangingPunct="1"/>
            <a:endParaRPr lang="en-US" altLang="en-US" sz="3600" b="1">
              <a:solidFill>
                <a:srgbClr val="22BDEE"/>
              </a:solidFill>
            </a:endParaRPr>
          </a:p>
          <a:p>
            <a:pPr algn="l" eaLnBrk="1" hangingPunct="1"/>
            <a:endParaRPr lang="en-US" altLang="en-US" sz="3600" b="1">
              <a:solidFill>
                <a:srgbClr val="22BDEE"/>
              </a:solidFill>
            </a:endParaRPr>
          </a:p>
          <a:p>
            <a:pPr algn="l" eaLnBrk="1" hangingPunct="1"/>
            <a:r>
              <a:rPr lang="en-US" altLang="en-US" sz="4000" b="1">
                <a:solidFill>
                  <a:srgbClr val="FFFF00"/>
                </a:solidFill>
                <a:latin typeface="Verdana" panose="020B0604030504040204" pitchFamily="34" charset="0"/>
              </a:rPr>
              <a:t>   Electronic                Balance</a:t>
            </a:r>
          </a:p>
          <a:p>
            <a:pPr algn="l" eaLnBrk="1" hangingPunct="1"/>
            <a:r>
              <a:rPr lang="en-US" altLang="en-US" sz="3600" b="1">
                <a:solidFill>
                  <a:srgbClr val="22BDEE"/>
                </a:solidFill>
                <a:latin typeface="Verdana" panose="020B0604030504040204" pitchFamily="34" charset="0"/>
              </a:rPr>
              <a:t>   Zero charge            FULL SHELL</a:t>
            </a:r>
          </a:p>
          <a:p>
            <a:pPr algn="l" eaLnBrk="1" hangingPunct="1"/>
            <a:r>
              <a:rPr lang="en-US" altLang="en-US" sz="3600" b="1">
                <a:solidFill>
                  <a:srgbClr val="22BDEE"/>
                </a:solidFill>
                <a:latin typeface="Verdana" panose="020B0604030504040204" pitchFamily="34" charset="0"/>
              </a:rPr>
              <a:t>                                  </a:t>
            </a:r>
            <a:r>
              <a:rPr lang="en-US" altLang="en-US" sz="3600" b="1">
                <a:solidFill>
                  <a:srgbClr val="99FF99"/>
                </a:solidFill>
                <a:latin typeface="Verdana" panose="020B0604030504040204" pitchFamily="34" charset="0"/>
              </a:rPr>
              <a:t>P orbital full</a:t>
            </a:r>
          </a:p>
          <a:p>
            <a:pPr algn="l" eaLnBrk="1" hangingPunct="1"/>
            <a:r>
              <a:rPr lang="en-US" altLang="en-US" sz="3600" b="1">
                <a:solidFill>
                  <a:srgbClr val="22BDEE"/>
                </a:solidFill>
                <a:latin typeface="Verdana" panose="020B0604030504040204" pitchFamily="34" charset="0"/>
              </a:rPr>
              <a:t>                                      </a:t>
            </a:r>
            <a:r>
              <a:rPr lang="en-US" altLang="en-US" sz="3600">
                <a:solidFill>
                  <a:srgbClr val="22BDEE"/>
                </a:solidFill>
                <a:latin typeface="Verdana" panose="020B0604030504040204" pitchFamily="34" charset="0"/>
              </a:rPr>
              <a:t>(except He)</a:t>
            </a:r>
          </a:p>
          <a:p>
            <a:pPr algn="l" eaLnBrk="1" hangingPunct="1"/>
            <a:r>
              <a:rPr lang="en-US" altLang="en-US" sz="3600" b="1">
                <a:solidFill>
                  <a:srgbClr val="22BDEE"/>
                </a:solidFill>
                <a:latin typeface="Verdana" panose="020B0604030504040204" pitchFamily="34" charset="0"/>
              </a:rPr>
              <a:t>                               </a:t>
            </a:r>
            <a:r>
              <a:rPr lang="en-US" altLang="en-US" sz="3200" b="1">
                <a:solidFill>
                  <a:srgbClr val="22BDEE"/>
                </a:solidFill>
                <a:latin typeface="Verdana" panose="020B0604030504040204" pitchFamily="34" charset="0"/>
              </a:rPr>
              <a:t> </a:t>
            </a:r>
          </a:p>
        </p:txBody>
      </p:sp>
      <p:sp>
        <p:nvSpPr>
          <p:cNvPr id="69637" name="Line 3">
            <a:extLst>
              <a:ext uri="{FF2B5EF4-FFF2-40B4-BE49-F238E27FC236}">
                <a16:creationId xmlns:a16="http://schemas.microsoft.com/office/drawing/2014/main" id="{E345FAB9-92C8-F8AD-AE0C-792543D6975B}"/>
              </a:ext>
            </a:extLst>
          </p:cNvPr>
          <p:cNvSpPr>
            <a:spLocks noChangeShapeType="1"/>
          </p:cNvSpPr>
          <p:nvPr/>
        </p:nvSpPr>
        <p:spPr bwMode="auto">
          <a:xfrm flipH="1" flipV="1">
            <a:off x="4495800" y="762000"/>
            <a:ext cx="2971800" cy="1981200"/>
          </a:xfrm>
          <a:prstGeom prst="line">
            <a:avLst/>
          </a:prstGeom>
          <a:noFill/>
          <a:ln w="10160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38" name="Line 4">
            <a:extLst>
              <a:ext uri="{FF2B5EF4-FFF2-40B4-BE49-F238E27FC236}">
                <a16:creationId xmlns:a16="http://schemas.microsoft.com/office/drawing/2014/main" id="{566A5DE8-E3E2-6F98-04D4-2AD60BF1F392}"/>
              </a:ext>
            </a:extLst>
          </p:cNvPr>
          <p:cNvSpPr>
            <a:spLocks noChangeShapeType="1"/>
          </p:cNvSpPr>
          <p:nvPr/>
        </p:nvSpPr>
        <p:spPr bwMode="auto">
          <a:xfrm flipH="1">
            <a:off x="1752600" y="762000"/>
            <a:ext cx="2819400" cy="1981200"/>
          </a:xfrm>
          <a:prstGeom prst="line">
            <a:avLst/>
          </a:prstGeom>
          <a:noFill/>
          <a:ln w="10160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5613" name="Picture 13">
            <a:extLst>
              <a:ext uri="{FF2B5EF4-FFF2-40B4-BE49-F238E27FC236}">
                <a16:creationId xmlns:a16="http://schemas.microsoft.com/office/drawing/2014/main" id="{7A548533-F8C6-07A5-F384-F220DBF59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67225"/>
            <a:ext cx="1828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endCondLst>
                                    <p:cond evt="onNext" delay="0">
                                      <p:tgtEl>
                                        <p:sldTgt/>
                                      </p:tgtEl>
                                    </p:cond>
                                  </p:endCondLst>
                                  <p:childTnLst>
                                    <p:animMotion origin="layout" path="M -0.01562 0.09884 C -0.00711 0.09838 0.00157 0.09815 0.01268 0.09884 C 0.02414 0.09954 0.04063 0.10093 0.05261 0.10278 C 0.06441 0.10486 0.07396 0.1081 0.08438 0.11088 C 0.09497 0.11343 0.10625 0.11621 0.11476 0.11852 C 0.12327 0.12107 0.12935 0.12384 0.13507 0.1257 C 0.14063 0.12778 0.14219 0.12801 0.14862 0.13148 C 0.15521 0.13449 0.16806 0.14121 0.17431 0.14537 C 0.18056 0.15 0.1816 0.15324 0.18577 0.15833 C 0.18959 0.1632 0.1948 0.16921 0.19844 0.17593 C 0.20226 0.18241 0.20625 0.19236 0.20816 0.19769 C 0.21007 0.20347 0.21164 0.20278 0.20921 0.2088 C 0.20782 0.21528 0.20278 0.22871 0.1981 0.23588 C 0.19306 0.24352 0.18473 0.24838 0.17969 0.25278 C 0.17466 0.25718 0.17796 0.25602 0.16789 0.26227 C 0.15712 0.26806 0.13021 0.28264 0.11667 0.2882 C 0.10278 0.29398 0.09549 0.29375 0.08438 0.29607 C 0.0731 0.29861 0.06303 0.30093 0.04896 0.30255 C 0.03525 0.30417 0.01528 0.30556 0.00157 0.30671 C -0.01197 0.30741 -0.01822 0.3081 -0.03315 0.30741 C -0.04791 0.30671 -0.06805 0.30671 -0.0868 0.30417 C -0.10538 0.30162 -0.12829 0.29722 -0.14513 0.29236 C -0.16197 0.28773 -0.17482 0.28195 -0.18871 0.2757 C -0.20243 0.26921 -0.21875 0.26042 -0.22725 0.25417 C -0.23559 0.24815 -0.23559 0.24445 -0.2401 0.23912 C -0.24409 0.23357 -0.25017 0.22778 -0.25277 0.22199 C -0.25503 0.21574 -0.25503 0.20671 -0.25503 0.20185 C -0.25503 0.19699 -0.25503 0.1956 -0.25416 0.19144 C -0.25277 0.1875 -0.25 0.18264 -0.24704 0.17824 C -0.24409 0.17361 -0.24149 0.16875 -0.23732 0.16389 C -0.23333 0.15926 -0.23003 0.15463 -0.22326 0.14954 C -0.21597 0.14421 -0.20555 0.13704 -0.19583 0.13218 C -0.18576 0.12732 -0.17673 0.12384 -0.16371 0.11945 C -0.15086 0.11528 -0.13246 0.10972 -0.1184 0.10671 C -0.10416 0.10371 -0.09045 0.10278 -0.07847 0.10116 C -0.06631 0.09954 -0.05503 0.09792 -0.04565 0.09722 C -0.03628 0.09699 -0.02986 0.09699 -0.02309 0.09722 " pathEditMode="relative" rAng="0" ptsTypes="aaaaaaaaaaaaaaaaaaaaaaaaaaaaaaaaaaaaA">
                                      <p:cBhvr>
                                        <p:cTn id="6" dur="2000" fill="hold"/>
                                        <p:tgtEl>
                                          <p:spTgt spid="25606"/>
                                        </p:tgtEl>
                                        <p:attrNameLst>
                                          <p:attrName>ppt_x</p:attrName>
                                          <p:attrName>ppt_y</p:attrName>
                                        </p:attrNameLst>
                                      </p:cBhvr>
                                      <p:rCtr x="-608" y="10370"/>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04444 0.28403 C -0.05295 0.28449 -0.06163 0.28473 -0.07274 0.28403 C -0.0842 0.28334 -0.10069 0.28195 -0.11267 0.2801 C -0.12448 0.27801 -0.13403 0.27477 -0.14444 0.27199 C -0.15503 0.26945 -0.16632 0.26667 -0.17465 0.26436 C -0.18333 0.26181 -0.18923 0.25903 -0.19514 0.25718 C -0.20069 0.2551 -0.20226 0.25486 -0.20868 0.25139 C -0.21528 0.24838 -0.22812 0.24167 -0.23437 0.2375 C -0.24062 0.23287 -0.24167 0.22963 -0.24583 0.22454 C -0.24965 0.21968 -0.25486 0.21366 -0.25851 0.20695 C -0.26215 0.20047 -0.26632 0.19051 -0.26823 0.18519 C -0.27014 0.1794 -0.2717 0.1801 -0.26927 0.17408 C -0.26788 0.1676 -0.26285 0.15417 -0.25816 0.14699 C -0.25312 0.13936 -0.24462 0.13449 -0.23958 0.1301 C -0.23472 0.1257 -0.23802 0.12686 -0.22795 0.12061 C -0.21719 0.11482 -0.19028 0.10024 -0.17673 0.09468 C -0.16285 0.08889 -0.15555 0.08912 -0.14444 0.08681 C -0.13316 0.08426 -0.12309 0.08195 -0.10903 0.08033 C -0.09531 0.07871 -0.07535 0.07732 -0.06163 0.07616 C -0.04809 0.07547 -0.04184 0.07477 -0.02691 0.07547 C -0.01215 0.07616 0.00799 0.07616 0.02674 0.07871 C 0.04531 0.08125 0.06823 0.08565 0.08507 0.09051 C 0.10191 0.09514 0.11476 0.10093 0.12865 0.10718 C 0.14236 0.11366 0.15868 0.12246 0.16719 0.12871 C 0.17552 0.13473 0.17552 0.13843 0.18004 0.14375 C 0.18403 0.14931 0.19011 0.1551 0.19271 0.16088 C 0.19497 0.16713 0.19497 0.17616 0.19497 0.18102 C 0.19497 0.18588 0.19497 0.18727 0.1941 0.19144 C 0.19271 0.19537 0.18993 0.20024 0.18698 0.20463 C 0.18403 0.20926 0.18143 0.21412 0.17726 0.21899 C 0.17327 0.22361 0.16997 0.22824 0.1632 0.23334 C 0.1559 0.23866 0.14549 0.24584 0.13577 0.2507 C 0.1257 0.25556 0.11667 0.25903 0.10365 0.26343 C 0.0908 0.2676 0.0724 0.27315 0.05833 0.27616 C 0.0441 0.27917 0.03038 0.2801 0.0184 0.28172 C 0.00625 0.28334 -0.00503 0.28496 -0.01441 0.28565 C -0.02378 0.28588 -0.03021 0.28588 -0.03698 0.28565 " pathEditMode="relative" rAng="10800000" ptsTypes="aaaaaaaaaaaaaaaaaaaaaaaaaaaaaaaaaaaaA">
                                      <p:cBhvr>
                                        <p:cTn id="8" dur="2000" fill="hold"/>
                                        <p:tgtEl>
                                          <p:spTgt spid="25607"/>
                                        </p:tgtEl>
                                        <p:attrNameLst>
                                          <p:attrName>ppt_x</p:attrName>
                                          <p:attrName>ppt_y</p:attrName>
                                        </p:attrNameLst>
                                      </p:cBhvr>
                                      <p:rCtr x="608" y="-10370"/>
                                    </p:animMotion>
                                  </p:childTnLst>
                                </p:cTn>
                              </p:par>
                              <p:par>
                                <p:cTn id="9" presetID="1" presetClass="path" presetSubtype="0" repeatCount="indefinite" fill="hold" nodeType="withEffect">
                                  <p:stCondLst>
                                    <p:cond delay="0"/>
                                  </p:stCondLst>
                                  <p:endCondLst>
                                    <p:cond evt="onNext" delay="0">
                                      <p:tgtEl>
                                        <p:sldTgt/>
                                      </p:tgtEl>
                                    </p:cond>
                                  </p:endCondLst>
                                  <p:childTnLst>
                                    <p:animMotion origin="layout" path="M -0.00416 -0.00902 C -0.00191 -0.00902 -3.33333E-6 -0.00417 -3.33333E-6 0.00139 C -3.33333E-6 0.0067 -0.00191 0.0111 -0.00416 0.0111 C -0.00659 0.0111 -0.00833 0.0067 -0.00833 0.00139 C -0.00833 -0.00417 -0.00659 -0.00902 -0.00416 -0.00902 Z " pathEditMode="relative" rAng="0" ptsTypes="fffff">
                                      <p:cBhvr>
                                        <p:cTn id="10" dur="5000" fill="hold"/>
                                        <p:tgtEl>
                                          <p:spTgt spid="25613"/>
                                        </p:tgtEl>
                                        <p:attrNameLst>
                                          <p:attrName>ppt_x</p:attrName>
                                          <p:attrName>ppt_y</p:attrName>
                                        </p:attrNameLst>
                                      </p:cBhvr>
                                      <p:rCtr x="0" y="9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sp>
        <p:nvSpPr>
          <p:cNvPr id="70658" name="Oval 3">
            <a:extLst>
              <a:ext uri="{FF2B5EF4-FFF2-40B4-BE49-F238E27FC236}">
                <a16:creationId xmlns:a16="http://schemas.microsoft.com/office/drawing/2014/main" id="{F2DA4878-8E91-C454-AC7D-1FE4F5CD4300}"/>
              </a:ext>
            </a:extLst>
          </p:cNvPr>
          <p:cNvSpPr>
            <a:spLocks noChangeArrowheads="1"/>
          </p:cNvSpPr>
          <p:nvPr/>
        </p:nvSpPr>
        <p:spPr bwMode="auto">
          <a:xfrm>
            <a:off x="304800" y="2209800"/>
            <a:ext cx="8839200" cy="34290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229382" name="Picture 6">
            <a:extLst>
              <a:ext uri="{FF2B5EF4-FFF2-40B4-BE49-F238E27FC236}">
                <a16:creationId xmlns:a16="http://schemas.microsoft.com/office/drawing/2014/main" id="{FA5426F6-545F-90F6-3521-5D2405F54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574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3" name="Rectangle 7">
            <a:extLst>
              <a:ext uri="{FF2B5EF4-FFF2-40B4-BE49-F238E27FC236}">
                <a16:creationId xmlns:a16="http://schemas.microsoft.com/office/drawing/2014/main" id="{894F25EA-2A23-D8B5-786C-B212A50BA9FE}"/>
              </a:ext>
            </a:extLst>
          </p:cNvPr>
          <p:cNvSpPr>
            <a:spLocks noChangeArrowheads="1"/>
          </p:cNvSpPr>
          <p:nvPr/>
        </p:nvSpPr>
        <p:spPr bwMode="auto">
          <a:xfrm>
            <a:off x="0" y="457200"/>
            <a:ext cx="6172200" cy="1922463"/>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4800" b="1"/>
              <a:t>Hydrogen</a:t>
            </a:r>
          </a:p>
          <a:p>
            <a:pPr algn="l">
              <a:spcBef>
                <a:spcPct val="50000"/>
              </a:spcBef>
              <a:defRPr/>
            </a:pPr>
            <a:endParaRPr lang="en-US" sz="4800" b="1"/>
          </a:p>
        </p:txBody>
      </p:sp>
      <p:pic>
        <p:nvPicPr>
          <p:cNvPr id="229384" name="Picture 8">
            <a:extLst>
              <a:ext uri="{FF2B5EF4-FFF2-40B4-BE49-F238E27FC236}">
                <a16:creationId xmlns:a16="http://schemas.microsoft.com/office/drawing/2014/main" id="{81AC0423-FFC3-BC07-8076-97E39ACCB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352800"/>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0" name="Picture 14">
            <a:extLst>
              <a:ext uri="{FF2B5EF4-FFF2-40B4-BE49-F238E27FC236}">
                <a16:creationId xmlns:a16="http://schemas.microsoft.com/office/drawing/2014/main" id="{F136DDF2-C9C3-1E43-7F35-F65685C0F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672138"/>
            <a:ext cx="1295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endCondLst>
                                    <p:cond evt="onNext" delay="0">
                                      <p:tgtEl>
                                        <p:sldTgt/>
                                      </p:tgtEl>
                                    </p:cond>
                                  </p:endCondLst>
                                  <p:childTnLst>
                                    <p:animMotion origin="layout" path="M 0.00417 -0.03769 L -3.33333E-6 4.68208E-6 " pathEditMode="relative" rAng="0" ptsTypes="AA">
                                      <p:cBhvr>
                                        <p:cTn id="6" dur="3000" fill="hold"/>
                                        <p:tgtEl>
                                          <p:spTgt spid="229384"/>
                                        </p:tgtEl>
                                        <p:attrNameLst>
                                          <p:attrName>ppt_x</p:attrName>
                                          <p:attrName>ppt_y</p:attrName>
                                        </p:attrNameLst>
                                      </p:cBhvr>
                                      <p:rCtr x="-208" y="1873"/>
                                    </p:animMotion>
                                  </p:childTnLst>
                                </p:cTn>
                              </p:par>
                              <p:par>
                                <p:cTn id="7" presetID="1" presetClass="path" presetSubtype="0" repeatCount="indefinite" fill="hold" nodeType="withEffect">
                                  <p:stCondLst>
                                    <p:cond delay="0"/>
                                  </p:stCondLst>
                                  <p:endCondLst>
                                    <p:cond evt="onNext" delay="0">
                                      <p:tgtEl>
                                        <p:sldTgt/>
                                      </p:tgtEl>
                                    </p:cond>
                                  </p:endCondLst>
                                  <p:childTnLst>
                                    <p:animMotion origin="layout" path="M 3.33333E-6 -6.93642E-7 C 0.17187 -6.93642E-7 0.3125 0.0578 0.3125 0.12925 C 0.3125 0.20069 0.17187 0.25919 3.33333E-6 0.25919 C -0.17257 0.25919 -0.3125 0.20069 -0.3125 0.12925 C -0.3125 0.0578 -0.17257 -6.93642E-7 3.33333E-6 -6.93642E-7 Z " pathEditMode="relative" rAng="0" ptsTypes="fffff">
                                      <p:cBhvr>
                                        <p:cTn id="8" dur="1800" fill="hold"/>
                                        <p:tgtEl>
                                          <p:spTgt spid="229382"/>
                                        </p:tgtEl>
                                        <p:attrNameLst>
                                          <p:attrName>ppt_x</p:attrName>
                                          <p:attrName>ppt_y</p:attrName>
                                        </p:attrNameLst>
                                      </p:cBhvr>
                                      <p:rCtr x="0" y="12948"/>
                                    </p:animMotion>
                                  </p:childTnLst>
                                </p:cTn>
                              </p:par>
                            </p:childTnLst>
                          </p:cTn>
                        </p:par>
                        <p:par>
                          <p:cTn id="9" fill="hold" nodeType="afterGroup">
                            <p:stCondLst>
                              <p:cond delay="6000"/>
                            </p:stCondLst>
                            <p:childTnLst>
                              <p:par>
                                <p:cTn id="10" presetID="64" presetClass="path" presetSubtype="0" repeatCount="10000" accel="50000" decel="50000" autoRev="1" fill="hold" nodeType="afterEffect">
                                  <p:stCondLst>
                                    <p:cond delay="0"/>
                                  </p:stCondLst>
                                  <p:childTnLst>
                                    <p:animMotion origin="layout" path="M 0.00157 0.03538 L -3.33333E-6 -7.77058E-7 " pathEditMode="relative" rAng="0" ptsTypes="AA">
                                      <p:cBhvr>
                                        <p:cTn id="11" dur="2000" fill="hold"/>
                                        <p:tgtEl>
                                          <p:spTgt spid="229390"/>
                                        </p:tgtEl>
                                        <p:attrNameLst>
                                          <p:attrName>ppt_x</p:attrName>
                                          <p:attrName>ppt_y</p:attrName>
                                        </p:attrNameLst>
                                      </p:cBhvr>
                                      <p:rCtr x="-87" y="-17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sp>
        <p:nvSpPr>
          <p:cNvPr id="71682" name="Oval 2">
            <a:extLst>
              <a:ext uri="{FF2B5EF4-FFF2-40B4-BE49-F238E27FC236}">
                <a16:creationId xmlns:a16="http://schemas.microsoft.com/office/drawing/2014/main" id="{9DBFCDC1-DDFA-3693-3A0A-F6F593E1B0EF}"/>
              </a:ext>
            </a:extLst>
          </p:cNvPr>
          <p:cNvSpPr>
            <a:spLocks noChangeArrowheads="1"/>
          </p:cNvSpPr>
          <p:nvPr/>
        </p:nvSpPr>
        <p:spPr bwMode="auto">
          <a:xfrm>
            <a:off x="304800" y="2005013"/>
            <a:ext cx="8610600" cy="3024187"/>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5476" name="Picture 4">
            <a:extLst>
              <a:ext uri="{FF2B5EF4-FFF2-40B4-BE49-F238E27FC236}">
                <a16:creationId xmlns:a16="http://schemas.microsoft.com/office/drawing/2014/main" id="{18E5184D-0320-7AA7-6A32-7E50A9BEC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5">
            <a:extLst>
              <a:ext uri="{FF2B5EF4-FFF2-40B4-BE49-F238E27FC236}">
                <a16:creationId xmlns:a16="http://schemas.microsoft.com/office/drawing/2014/main" id="{CB8FD846-2ACC-9B34-A512-A0F465DC6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7767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7">
            <a:extLst>
              <a:ext uri="{FF2B5EF4-FFF2-40B4-BE49-F238E27FC236}">
                <a16:creationId xmlns:a16="http://schemas.microsoft.com/office/drawing/2014/main" id="{4B208169-2354-B403-14D3-162399340067}"/>
              </a:ext>
            </a:extLst>
          </p:cNvPr>
          <p:cNvSpPr>
            <a:spLocks noChangeArrowheads="1"/>
          </p:cNvSpPr>
          <p:nvPr/>
        </p:nvSpPr>
        <p:spPr bwMode="auto">
          <a:xfrm>
            <a:off x="304800" y="381000"/>
            <a:ext cx="6172200" cy="823913"/>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4800" b="1"/>
              <a:t>Helium</a:t>
            </a:r>
          </a:p>
        </p:txBody>
      </p:sp>
      <p:pic>
        <p:nvPicPr>
          <p:cNvPr id="105481" name="Picture 9">
            <a:extLst>
              <a:ext uri="{FF2B5EF4-FFF2-40B4-BE49-F238E27FC236}">
                <a16:creationId xmlns:a16="http://schemas.microsoft.com/office/drawing/2014/main" id="{AA1AAAF9-FE24-E50E-EE03-8C7169113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462213"/>
            <a:ext cx="1371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Picture 10">
            <a:extLst>
              <a:ext uri="{FF2B5EF4-FFF2-40B4-BE49-F238E27FC236}">
                <a16:creationId xmlns:a16="http://schemas.microsoft.com/office/drawing/2014/main" id="{598C9EF6-242B-28EF-7B6A-59189ED083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573338"/>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Picture 11">
            <a:extLst>
              <a:ext uri="{FF2B5EF4-FFF2-40B4-BE49-F238E27FC236}">
                <a16:creationId xmlns:a16="http://schemas.microsoft.com/office/drawing/2014/main" id="{8EDD5845-60BE-8741-BF22-EF560D25DD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497138"/>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Picture 12">
            <a:extLst>
              <a:ext uri="{FF2B5EF4-FFF2-40B4-BE49-F238E27FC236}">
                <a16:creationId xmlns:a16="http://schemas.microsoft.com/office/drawing/2014/main" id="{0116D8E0-AC68-8410-2CBC-8C446253B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690813"/>
            <a:ext cx="1371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5" name="Picture 13">
            <a:extLst>
              <a:ext uri="{FF2B5EF4-FFF2-40B4-BE49-F238E27FC236}">
                <a16:creationId xmlns:a16="http://schemas.microsoft.com/office/drawing/2014/main" id="{20C8C742-8513-F1BC-2557-DE7684A241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5445125"/>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endCondLst>
                                    <p:cond evt="onNext" delay="0">
                                      <p:tgtEl>
                                        <p:sldTgt/>
                                      </p:tgtEl>
                                    </p:cond>
                                  </p:endCondLst>
                                  <p:childTnLst>
                                    <p:animMotion origin="layout" path="M -3.33333E-6 3.81503E-6 L 0.00834 -0.03931 " pathEditMode="relative" rAng="0" ptsTypes="AA">
                                      <p:cBhvr>
                                        <p:cTn id="6" dur="3000" fill="hold"/>
                                        <p:tgtEl>
                                          <p:spTgt spid="105481"/>
                                        </p:tgtEl>
                                        <p:attrNameLst>
                                          <p:attrName>ppt_x</p:attrName>
                                          <p:attrName>ppt_y</p:attrName>
                                        </p:attrNameLst>
                                      </p:cBhvr>
                                      <p:rCtr x="417" y="-1965"/>
                                    </p:animMotion>
                                  </p:childTnLst>
                                </p:cTn>
                              </p:par>
                              <p:par>
                                <p:cTn id="7" presetID="42" presetClass="path" presetSubtype="0" repeatCount="indefinite" accel="50000" decel="50000" autoRev="1" fill="hold" nodeType="withEffect">
                                  <p:stCondLst>
                                    <p:cond delay="0"/>
                                  </p:stCondLst>
                                  <p:endCondLst>
                                    <p:cond evt="onNext" delay="0">
                                      <p:tgtEl>
                                        <p:sldTgt/>
                                      </p:tgtEl>
                                    </p:cond>
                                  </p:endCondLst>
                                  <p:childTnLst>
                                    <p:animMotion origin="layout" path="M 0.00417 -0.03769 L -3.33333E-6 4.68208E-6 " pathEditMode="relative" rAng="0" ptsTypes="AA">
                                      <p:cBhvr>
                                        <p:cTn id="8" dur="3000" fill="hold"/>
                                        <p:tgtEl>
                                          <p:spTgt spid="105482"/>
                                        </p:tgtEl>
                                        <p:attrNameLst>
                                          <p:attrName>ppt_x</p:attrName>
                                          <p:attrName>ppt_y</p:attrName>
                                        </p:attrNameLst>
                                      </p:cBhvr>
                                      <p:rCtr x="-208" y="1873"/>
                                    </p:animMotion>
                                  </p:childTnLst>
                                </p:cTn>
                              </p:par>
                              <p:par>
                                <p:cTn id="9" presetID="42" presetClass="path" presetSubtype="0" repeatCount="indefinite" accel="50000" decel="50000" autoRev="1" fill="hold" nodeType="withEffect">
                                  <p:stCondLst>
                                    <p:cond delay="0"/>
                                  </p:stCondLst>
                                  <p:endCondLst>
                                    <p:cond evt="onNext" delay="0">
                                      <p:tgtEl>
                                        <p:sldTgt/>
                                      </p:tgtEl>
                                    </p:cond>
                                  </p:endCondLst>
                                  <p:childTnLst>
                                    <p:animMotion origin="layout" path="M 0.00417 -0.03769 L -3.33333E-6 4.68208E-6 " pathEditMode="relative" rAng="0" ptsTypes="AA">
                                      <p:cBhvr>
                                        <p:cTn id="10" dur="2800" fill="hold"/>
                                        <p:tgtEl>
                                          <p:spTgt spid="105483"/>
                                        </p:tgtEl>
                                        <p:attrNameLst>
                                          <p:attrName>ppt_x</p:attrName>
                                          <p:attrName>ppt_y</p:attrName>
                                        </p:attrNameLst>
                                      </p:cBhvr>
                                      <p:rCtr x="-208" y="1873"/>
                                    </p:animMotion>
                                  </p:childTnLst>
                                </p:cTn>
                              </p:par>
                              <p:par>
                                <p:cTn id="11" presetID="42" presetClass="path" presetSubtype="0" repeatCount="indefinite" accel="50000" decel="50000" autoRev="1" fill="hold" nodeType="withEffect">
                                  <p:stCondLst>
                                    <p:cond delay="0"/>
                                  </p:stCondLst>
                                  <p:endCondLst>
                                    <p:cond evt="onNext" delay="0">
                                      <p:tgtEl>
                                        <p:sldTgt/>
                                      </p:tgtEl>
                                    </p:cond>
                                  </p:endCondLst>
                                  <p:childTnLst>
                                    <p:animMotion origin="layout" path="M -3.33333E-6 3.81503E-6 L 0.00834 -0.03931 " pathEditMode="relative" rAng="0" ptsTypes="AA">
                                      <p:cBhvr>
                                        <p:cTn id="12" dur="3300" fill="hold"/>
                                        <p:tgtEl>
                                          <p:spTgt spid="105484"/>
                                        </p:tgtEl>
                                        <p:attrNameLst>
                                          <p:attrName>ppt_x</p:attrName>
                                          <p:attrName>ppt_y</p:attrName>
                                        </p:attrNameLst>
                                      </p:cBhvr>
                                      <p:rCtr x="417" y="-1965"/>
                                    </p:animMotion>
                                  </p:childTnLst>
                                </p:cTn>
                              </p:par>
                              <p:par>
                                <p:cTn id="13" presetID="1" presetClass="path" presetSubtype="0" repeatCount="indefinite" fill="hold" nodeType="withEffect">
                                  <p:stCondLst>
                                    <p:cond delay="0"/>
                                  </p:stCondLst>
                                  <p:endCondLst>
                                    <p:cond evt="onNext" delay="0">
                                      <p:tgtEl>
                                        <p:sldTgt/>
                                      </p:tgtEl>
                                    </p:cond>
                                  </p:endCondLst>
                                  <p:childTnLst>
                                    <p:animMotion origin="layout" path="M 3.33333E-6 -0.0037 C 0.17187 -0.0037 0.3125 0.05411 0.3125 0.12555 C 0.3125 0.197 0.17187 0.25549 3.33333E-6 0.25549 C -0.17257 0.25549 -0.3125 0.197 -0.3125 0.12555 C -0.3125 0.05411 -0.17257 -0.0037 3.33333E-6 -0.0037 Z " pathEditMode="relative" rAng="0" ptsTypes="fffff">
                                      <p:cBhvr>
                                        <p:cTn id="14" dur="2000" fill="hold"/>
                                        <p:tgtEl>
                                          <p:spTgt spid="105476"/>
                                        </p:tgtEl>
                                        <p:attrNameLst>
                                          <p:attrName>ppt_x</p:attrName>
                                          <p:attrName>ppt_y</p:attrName>
                                        </p:attrNameLst>
                                      </p:cBhvr>
                                      <p:rCtr x="0" y="12948"/>
                                    </p:animMotion>
                                  </p:childTnLst>
                                </p:cTn>
                              </p:par>
                              <p:par>
                                <p:cTn id="15" presetID="1" presetClass="path" presetSubtype="0" repeatCount="indefinite" fill="hold" nodeType="withEffect">
                                  <p:stCondLst>
                                    <p:cond delay="0"/>
                                  </p:stCondLst>
                                  <p:endCondLst>
                                    <p:cond evt="onNext" delay="0">
                                      <p:tgtEl>
                                        <p:sldTgt/>
                                      </p:tgtEl>
                                    </p:cond>
                                  </p:endCondLst>
                                  <p:childTnLst>
                                    <p:animMotion origin="layout" path="M 3.33333E-6 4.10405E-6 C 0.17187 4.10405E-6 0.3125 -0.06521 0.3125 -0.1459 C 0.3125 -0.22636 0.17187 -0.29226 3.33333E-6 -0.29226 C -0.17257 -0.29226 -0.3125 -0.22636 -0.3125 -0.1459 C -0.3125 -0.06521 -0.17257 4.10405E-6 3.33333E-6 4.10405E-6 Z " pathEditMode="relative" rAng="0" ptsTypes="fffff">
                                      <p:cBhvr>
                                        <p:cTn id="16" dur="2000" spd="-100000" fill="hold"/>
                                        <p:tgtEl>
                                          <p:spTgt spid="105477"/>
                                        </p:tgtEl>
                                        <p:attrNameLst>
                                          <p:attrName>ppt_x</p:attrName>
                                          <p:attrName>ppt_y</p:attrName>
                                        </p:attrNameLst>
                                      </p:cBhvr>
                                      <p:rCtr x="0" y="-14613"/>
                                    </p:animMotion>
                                  </p:childTnLst>
                                </p:cTn>
                              </p:par>
                              <p:par>
                                <p:cTn id="17" presetID="64" presetClass="path" presetSubtype="0" repeatCount="indefinite" accel="50000" decel="50000" autoRev="1" fill="hold" nodeType="withEffect">
                                  <p:stCondLst>
                                    <p:cond delay="0"/>
                                  </p:stCondLst>
                                  <p:endCondLst>
                                    <p:cond evt="onNext" delay="0">
                                      <p:tgtEl>
                                        <p:sldTgt/>
                                      </p:tgtEl>
                                    </p:cond>
                                  </p:endCondLst>
                                  <p:childTnLst>
                                    <p:animMotion origin="layout" path="M -3.33333E-6 0.03307 L -3.33333E-6 -7.77058E-7 " pathEditMode="relative" rAng="0" ptsTypes="AA">
                                      <p:cBhvr>
                                        <p:cTn id="18" dur="1000" fill="hold"/>
                                        <p:tgtEl>
                                          <p:spTgt spid="105485"/>
                                        </p:tgtEl>
                                        <p:attrNameLst>
                                          <p:attrName>ppt_x</p:attrName>
                                          <p:attrName>ppt_y</p:attrName>
                                        </p:attrNameLst>
                                      </p:cBhvr>
                                      <p:rCtr x="0" y="-16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FFFF"/>
            </a:gs>
          </a:gsLst>
          <a:lin ang="0" scaled="1"/>
        </a:gradFill>
        <a:effectLst/>
      </p:bgPr>
    </p:bg>
    <p:spTree>
      <p:nvGrpSpPr>
        <p:cNvPr id="1" name=""/>
        <p:cNvGrpSpPr/>
        <p:nvPr/>
      </p:nvGrpSpPr>
      <p:grpSpPr>
        <a:xfrm>
          <a:off x="0" y="0"/>
          <a:ext cx="0" cy="0"/>
          <a:chOff x="0" y="0"/>
          <a:chExt cx="0" cy="0"/>
        </a:xfrm>
      </p:grpSpPr>
      <p:pic>
        <p:nvPicPr>
          <p:cNvPr id="10242" name="Picture 5" descr="ma04sc0505_wg0">
            <a:extLst>
              <a:ext uri="{FF2B5EF4-FFF2-40B4-BE49-F238E27FC236}">
                <a16:creationId xmlns:a16="http://schemas.microsoft.com/office/drawing/2014/main" id="{2305E4A1-F78C-C253-0B2A-BB341E2A6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32100"/>
            <a:ext cx="388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6" name="Rectangle 6">
            <a:extLst>
              <a:ext uri="{FF2B5EF4-FFF2-40B4-BE49-F238E27FC236}">
                <a16:creationId xmlns:a16="http://schemas.microsoft.com/office/drawing/2014/main" id="{AA95B865-3733-B70F-FA82-3B6BA9A5CAD7}"/>
              </a:ext>
            </a:extLst>
          </p:cNvPr>
          <p:cNvSpPr>
            <a:spLocks noChangeArrowheads="1"/>
          </p:cNvSpPr>
          <p:nvPr/>
        </p:nvSpPr>
        <p:spPr bwMode="auto">
          <a:xfrm>
            <a:off x="0" y="152400"/>
            <a:ext cx="9220200" cy="6469063"/>
          </a:xfrm>
          <a:prstGeom prst="rect">
            <a:avLst/>
          </a:prstGeom>
          <a:noFill/>
          <a:ln w="9525" algn="ctr">
            <a:noFill/>
            <a:miter lim="800000"/>
            <a:headEnd/>
            <a:tailEnd/>
          </a:ln>
          <a:effectLst>
            <a:outerShdw dist="17961" dir="2700000" algn="ctr" rotWithShape="0">
              <a:schemeClr val="bg1"/>
            </a:outerShdw>
          </a:effectLst>
        </p:spPr>
        <p:txBody>
          <a:bodyPr>
            <a:spAutoFit/>
          </a:bodyPr>
          <a:lstStyle/>
          <a:p>
            <a:pPr algn="l">
              <a:spcBef>
                <a:spcPct val="50000"/>
              </a:spcBef>
              <a:defRPr/>
            </a:pPr>
            <a:r>
              <a:rPr lang="en-US" sz="3800" b="1"/>
              <a:t>The picture below shows three objects that can be classified in the same group. Which of the following statements is true for all three of these objects? </a:t>
            </a:r>
          </a:p>
          <a:p>
            <a:pPr algn="l">
              <a:spcBef>
                <a:spcPct val="50000"/>
              </a:spcBef>
              <a:defRPr/>
            </a:pPr>
            <a:r>
              <a:rPr lang="en-US" sz="3800" b="1"/>
              <a:t> They are metals. </a:t>
            </a:r>
          </a:p>
          <a:p>
            <a:pPr algn="l">
              <a:spcBef>
                <a:spcPct val="50000"/>
              </a:spcBef>
              <a:defRPr/>
            </a:pPr>
            <a:r>
              <a:rPr lang="en-US" sz="3800" b="1"/>
              <a:t> They rust rapidly. </a:t>
            </a:r>
          </a:p>
          <a:p>
            <a:pPr algn="l">
              <a:spcBef>
                <a:spcPct val="50000"/>
              </a:spcBef>
              <a:defRPr/>
            </a:pPr>
            <a:r>
              <a:rPr lang="en-US" sz="3800" b="1"/>
              <a:t> They weigh the same. </a:t>
            </a:r>
          </a:p>
          <a:p>
            <a:pPr algn="l">
              <a:spcBef>
                <a:spcPct val="50000"/>
              </a:spcBef>
              <a:defRPr/>
            </a:pPr>
            <a:r>
              <a:rPr lang="en-US" sz="3800" b="1"/>
              <a:t> They are the same color.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sp>
        <p:nvSpPr>
          <p:cNvPr id="72706" name="Oval 2">
            <a:extLst>
              <a:ext uri="{FF2B5EF4-FFF2-40B4-BE49-F238E27FC236}">
                <a16:creationId xmlns:a16="http://schemas.microsoft.com/office/drawing/2014/main" id="{688A09EF-712A-C525-1EBC-4EEDF26E1255}"/>
              </a:ext>
            </a:extLst>
          </p:cNvPr>
          <p:cNvSpPr>
            <a:spLocks noChangeArrowheads="1"/>
          </p:cNvSpPr>
          <p:nvPr/>
        </p:nvSpPr>
        <p:spPr bwMode="auto">
          <a:xfrm>
            <a:off x="838200" y="1676400"/>
            <a:ext cx="7848600" cy="3886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2707" name="Oval 3">
            <a:extLst>
              <a:ext uri="{FF2B5EF4-FFF2-40B4-BE49-F238E27FC236}">
                <a16:creationId xmlns:a16="http://schemas.microsoft.com/office/drawing/2014/main" id="{AB1A0AAD-33AA-C417-066F-CB644388B82C}"/>
              </a:ext>
            </a:extLst>
          </p:cNvPr>
          <p:cNvSpPr>
            <a:spLocks noChangeArrowheads="1"/>
          </p:cNvSpPr>
          <p:nvPr/>
        </p:nvSpPr>
        <p:spPr bwMode="auto">
          <a:xfrm>
            <a:off x="1981200" y="2362200"/>
            <a:ext cx="57150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6500" name="Picture 4">
            <a:extLst>
              <a:ext uri="{FF2B5EF4-FFF2-40B4-BE49-F238E27FC236}">
                <a16:creationId xmlns:a16="http://schemas.microsoft.com/office/drawing/2014/main" id="{DAEBAD1B-5F3A-7A91-08DA-25A6978BD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3" y="21097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a:extLst>
              <a:ext uri="{FF2B5EF4-FFF2-40B4-BE49-F238E27FC236}">
                <a16:creationId xmlns:a16="http://schemas.microsoft.com/office/drawing/2014/main" id="{E5AA9553-5959-C4E1-2446-D69C5609B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3" y="3886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Rectangle 6">
            <a:extLst>
              <a:ext uri="{FF2B5EF4-FFF2-40B4-BE49-F238E27FC236}">
                <a16:creationId xmlns:a16="http://schemas.microsoft.com/office/drawing/2014/main" id="{DCE5346D-5D31-66BD-1D3A-DA1D479FC158}"/>
              </a:ext>
            </a:extLst>
          </p:cNvPr>
          <p:cNvSpPr>
            <a:spLocks noChangeArrowheads="1"/>
          </p:cNvSpPr>
          <p:nvPr/>
        </p:nvSpPr>
        <p:spPr bwMode="auto">
          <a:xfrm>
            <a:off x="0" y="0"/>
            <a:ext cx="6172200" cy="823913"/>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4800" b="1"/>
              <a:t>Lithium</a:t>
            </a:r>
          </a:p>
        </p:txBody>
      </p:sp>
      <p:pic>
        <p:nvPicPr>
          <p:cNvPr id="106503" name="Picture 7">
            <a:extLst>
              <a:ext uri="{FF2B5EF4-FFF2-40B4-BE49-F238E27FC236}">
                <a16:creationId xmlns:a16="http://schemas.microsoft.com/office/drawing/2014/main" id="{75E61D64-EAB4-1ADC-DFD2-E680DE6AE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3" y="13716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8">
            <a:extLst>
              <a:ext uri="{FF2B5EF4-FFF2-40B4-BE49-F238E27FC236}">
                <a16:creationId xmlns:a16="http://schemas.microsoft.com/office/drawing/2014/main" id="{BB6EC760-5392-59D0-F98A-26E765F87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9">
            <a:extLst>
              <a:ext uri="{FF2B5EF4-FFF2-40B4-BE49-F238E27FC236}">
                <a16:creationId xmlns:a16="http://schemas.microsoft.com/office/drawing/2014/main" id="{C0A902EC-6E1A-3C56-0F8D-E16EB7078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2438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0">
            <a:extLst>
              <a:ext uri="{FF2B5EF4-FFF2-40B4-BE49-F238E27FC236}">
                <a16:creationId xmlns:a16="http://schemas.microsoft.com/office/drawing/2014/main" id="{977BCE82-826F-4A65-3FC0-6FEE94513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617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Picture 11">
            <a:extLst>
              <a:ext uri="{FF2B5EF4-FFF2-40B4-BE49-F238E27FC236}">
                <a16:creationId xmlns:a16="http://schemas.microsoft.com/office/drawing/2014/main" id="{2C212323-64D5-704E-C647-B8BD886AA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667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8" name="Picture 12">
            <a:extLst>
              <a:ext uri="{FF2B5EF4-FFF2-40B4-BE49-F238E27FC236}">
                <a16:creationId xmlns:a16="http://schemas.microsoft.com/office/drawing/2014/main" id="{CFED3177-22D5-A873-DFF7-AE3CFD52C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049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Picture 13">
            <a:extLst>
              <a:ext uri="{FF2B5EF4-FFF2-40B4-BE49-F238E27FC236}">
                <a16:creationId xmlns:a16="http://schemas.microsoft.com/office/drawing/2014/main" id="{C28A8531-7D72-00CD-2CF8-651F389D6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048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4">
            <a:extLst>
              <a:ext uri="{FF2B5EF4-FFF2-40B4-BE49-F238E27FC236}">
                <a16:creationId xmlns:a16="http://schemas.microsoft.com/office/drawing/2014/main" id="{12902819-AD6F-1578-5A26-3D788CFC6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362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1" name="Picture 15">
            <a:extLst>
              <a:ext uri="{FF2B5EF4-FFF2-40B4-BE49-F238E27FC236}">
                <a16:creationId xmlns:a16="http://schemas.microsoft.com/office/drawing/2014/main" id="{089F7271-6494-329B-79E7-2B82D7CEA4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257800"/>
            <a:ext cx="12954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repeatCount="3000" accel="50000" decel="50000" autoRev="1" fill="hold" nodeType="afterEffect">
                                  <p:stCondLst>
                                    <p:cond delay="0"/>
                                  </p:stCondLst>
                                  <p:childTnLst>
                                    <p:animMotion origin="layout" path="M 0.00157 0.03538 L -3.33333E-6 -7.77058E-7 " pathEditMode="relative" rAng="0" ptsTypes="AA">
                                      <p:cBhvr>
                                        <p:cTn id="6" dur="2000" fill="hold"/>
                                        <p:tgtEl>
                                          <p:spTgt spid="106511"/>
                                        </p:tgtEl>
                                        <p:attrNameLst>
                                          <p:attrName>ppt_x</p:attrName>
                                          <p:attrName>ppt_y</p:attrName>
                                        </p:attrNameLst>
                                      </p:cBhvr>
                                      <p:rCtr x="-87" y="-1781"/>
                                    </p:animMotion>
                                  </p:childTnLst>
                                </p:cTn>
                              </p:par>
                            </p:childTnLst>
                          </p:cTn>
                        </p:par>
                        <p:par>
                          <p:cTn id="7" fill="hold" nodeType="afterGroup">
                            <p:stCondLst>
                              <p:cond delay="12000"/>
                            </p:stCondLst>
                            <p:childTnLst>
                              <p:par>
                                <p:cTn id="8" presetID="1" presetClass="path" presetSubtype="0" repeatCount="indefinite" fill="hold" nodeType="afterEffect">
                                  <p:stCondLst>
                                    <p:cond delay="0"/>
                                  </p:stCondLst>
                                  <p:childTnLst>
                                    <p:animMotion origin="layout" path="M 3.33333E-6 -0.0037 C 0.17187 -0.0037 0.3125 0.05411 0.3125 0.12555 C 0.3125 0.197 0.17187 0.25549 3.33333E-6 0.25549 C -0.17257 0.25549 -0.3125 0.197 -0.3125 0.12555 C -0.3125 0.05411 -0.17257 -0.0037 3.33333E-6 -0.0037 Z " pathEditMode="relative" rAng="0" ptsTypes="fffff">
                                      <p:cBhvr>
                                        <p:cTn id="9" dur="1000" fill="hold"/>
                                        <p:tgtEl>
                                          <p:spTgt spid="106500"/>
                                        </p:tgtEl>
                                        <p:attrNameLst>
                                          <p:attrName>ppt_x</p:attrName>
                                          <p:attrName>ppt_y</p:attrName>
                                        </p:attrNameLst>
                                      </p:cBhvr>
                                      <p:rCtr x="0" y="12948"/>
                                    </p:animMotion>
                                  </p:childTnLst>
                                </p:cTn>
                              </p:par>
                              <p:par>
                                <p:cTn id="10" presetID="1" presetClass="path" presetSubtype="0" repeatCount="indefinite" fill="hold" nodeType="withEffect">
                                  <p:stCondLst>
                                    <p:cond delay="0"/>
                                  </p:stCondLst>
                                  <p:childTnLst>
                                    <p:animMotion origin="layout" path="M -3.05556E-6 -3.98844E-6 C 0.17188 -3.98844E-6 0.3125 -0.05872 0.3125 -0.13109 C 0.3125 -0.20346 0.17188 -0.26242 -3.05556E-6 -0.26242 C -0.17257 -0.26242 -0.3125 -0.20346 -0.3125 -0.13109 C -0.3125 -0.05872 -0.17257 -3.98844E-6 -3.05556E-6 -3.98844E-6 Z " pathEditMode="relative" rAng="0" ptsTypes="fffff">
                                      <p:cBhvr>
                                        <p:cTn id="11" dur="1000" spd="-100000" fill="hold"/>
                                        <p:tgtEl>
                                          <p:spTgt spid="106501"/>
                                        </p:tgtEl>
                                        <p:attrNameLst>
                                          <p:attrName>ppt_x</p:attrName>
                                          <p:attrName>ppt_y</p:attrName>
                                        </p:attrNameLst>
                                      </p:cBhvr>
                                      <p:rCtr x="0" y="-13133"/>
                                    </p:animMotion>
                                  </p:childTnLst>
                                </p:cTn>
                              </p:par>
                              <p:par>
                                <p:cTn id="12" presetID="1" presetClass="path" presetSubtype="0" repeatCount="indefinite" fill="hold" nodeType="withEffect">
                                  <p:stCondLst>
                                    <p:cond delay="0"/>
                                  </p:stCondLst>
                                  <p:childTnLst>
                                    <p:animMotion origin="layout" path="M -0.0085 -1.21387E-6 C 0.225 -1.21387E-6 0.41684 0.12832 0.41684 0.2874 C 0.41684 0.44648 0.225 0.57711 -0.0085 0.57711 C -0.2434 0.57711 -0.43316 0.44648 -0.43316 0.2874 C -0.43316 0.12832 -0.2434 -1.21387E-6 -0.0085 -1.21387E-6 Z " pathEditMode="relative" rAng="0" ptsTypes="fffff">
                                      <p:cBhvr>
                                        <p:cTn id="13" dur="3000" fill="hold"/>
                                        <p:tgtEl>
                                          <p:spTgt spid="106503"/>
                                        </p:tgtEl>
                                        <p:attrNameLst>
                                          <p:attrName>ppt_x</p:attrName>
                                          <p:attrName>ppt_y</p:attrName>
                                        </p:attrNameLst>
                                      </p:cBhvr>
                                      <p:rCtr x="35" y="28855"/>
                                    </p:animMotion>
                                  </p:childTnLst>
                                </p:cTn>
                              </p:par>
                              <p:par>
                                <p:cTn id="14"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5" dur="3000" fill="hold"/>
                                        <p:tgtEl>
                                          <p:spTgt spid="106505"/>
                                        </p:tgtEl>
                                        <p:attrNameLst>
                                          <p:attrName>ppt_x</p:attrName>
                                          <p:attrName>ppt_y</p:attrName>
                                        </p:attrNameLst>
                                      </p:cBhvr>
                                      <p:rCtr x="417" y="-1965"/>
                                    </p:animMotion>
                                  </p:childTnLst>
                                </p:cTn>
                              </p:par>
                              <p:par>
                                <p:cTn id="16"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7" dur="3000" fill="hold"/>
                                        <p:tgtEl>
                                          <p:spTgt spid="106506"/>
                                        </p:tgtEl>
                                        <p:attrNameLst>
                                          <p:attrName>ppt_x</p:attrName>
                                          <p:attrName>ppt_y</p:attrName>
                                        </p:attrNameLst>
                                      </p:cBhvr>
                                      <p:rCtr x="-208" y="1873"/>
                                    </p:animMotion>
                                  </p:childTnLst>
                                </p:cTn>
                              </p:par>
                              <p:par>
                                <p:cTn id="18"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9" dur="2800" fill="hold"/>
                                        <p:tgtEl>
                                          <p:spTgt spid="106507"/>
                                        </p:tgtEl>
                                        <p:attrNameLst>
                                          <p:attrName>ppt_x</p:attrName>
                                          <p:attrName>ppt_y</p:attrName>
                                        </p:attrNameLst>
                                      </p:cBhvr>
                                      <p:rCtr x="-208" y="1873"/>
                                    </p:animMotion>
                                  </p:childTnLst>
                                </p:cTn>
                              </p:par>
                              <p:par>
                                <p:cTn id="20"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1" dur="3300" fill="hold"/>
                                        <p:tgtEl>
                                          <p:spTgt spid="106509"/>
                                        </p:tgtEl>
                                        <p:attrNameLst>
                                          <p:attrName>ppt_x</p:attrName>
                                          <p:attrName>ppt_y</p:attrName>
                                        </p:attrNameLst>
                                      </p:cBhvr>
                                      <p:rCtr x="417" y="-1965"/>
                                    </p:animMotion>
                                  </p:childTnLst>
                                </p:cTn>
                              </p:par>
                              <p:par>
                                <p:cTn id="22"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3" dur="2800" spd="-100000" fill="hold"/>
                                        <p:tgtEl>
                                          <p:spTgt spid="106508"/>
                                        </p:tgtEl>
                                        <p:attrNameLst>
                                          <p:attrName>ppt_x</p:attrName>
                                          <p:attrName>ppt_y</p:attrName>
                                        </p:attrNameLst>
                                      </p:cBhvr>
                                      <p:rCtr x="-208" y="1873"/>
                                    </p:animMotion>
                                  </p:childTnLst>
                                </p:cTn>
                              </p:par>
                              <p:par>
                                <p:cTn id="24"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5" dur="3300" fill="hold"/>
                                        <p:tgtEl>
                                          <p:spTgt spid="106504"/>
                                        </p:tgtEl>
                                        <p:attrNameLst>
                                          <p:attrName>ppt_x</p:attrName>
                                          <p:attrName>ppt_y</p:attrName>
                                        </p:attrNameLst>
                                      </p:cBhvr>
                                      <p:rCtr x="417" y="-1965"/>
                                    </p:animMotion>
                                  </p:childTnLst>
                                </p:cTn>
                              </p:par>
                              <p:par>
                                <p:cTn id="26"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7" dur="3300" fill="hold"/>
                                        <p:tgtEl>
                                          <p:spTgt spid="106510"/>
                                        </p:tgtEl>
                                        <p:attrNameLst>
                                          <p:attrName>ppt_x</p:attrName>
                                          <p:attrName>ppt_y</p:attrName>
                                        </p:attrNameLst>
                                      </p:cBhvr>
                                      <p:rCtr x="417" y="-1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sp>
        <p:nvSpPr>
          <p:cNvPr id="73730" name="Oval 2">
            <a:extLst>
              <a:ext uri="{FF2B5EF4-FFF2-40B4-BE49-F238E27FC236}">
                <a16:creationId xmlns:a16="http://schemas.microsoft.com/office/drawing/2014/main" id="{184F647C-F3C6-4861-BFBF-6DFF466CEE81}"/>
              </a:ext>
            </a:extLst>
          </p:cNvPr>
          <p:cNvSpPr>
            <a:spLocks noChangeArrowheads="1"/>
          </p:cNvSpPr>
          <p:nvPr/>
        </p:nvSpPr>
        <p:spPr bwMode="auto">
          <a:xfrm>
            <a:off x="838200" y="1676400"/>
            <a:ext cx="7848600" cy="3886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3731" name="Oval 3">
            <a:extLst>
              <a:ext uri="{FF2B5EF4-FFF2-40B4-BE49-F238E27FC236}">
                <a16:creationId xmlns:a16="http://schemas.microsoft.com/office/drawing/2014/main" id="{331A858B-BA22-9646-716A-726D3D379E88}"/>
              </a:ext>
            </a:extLst>
          </p:cNvPr>
          <p:cNvSpPr>
            <a:spLocks noChangeArrowheads="1"/>
          </p:cNvSpPr>
          <p:nvPr/>
        </p:nvSpPr>
        <p:spPr bwMode="auto">
          <a:xfrm>
            <a:off x="1981200" y="2362200"/>
            <a:ext cx="57150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7524" name="Picture 4">
            <a:extLst>
              <a:ext uri="{FF2B5EF4-FFF2-40B4-BE49-F238E27FC236}">
                <a16:creationId xmlns:a16="http://schemas.microsoft.com/office/drawing/2014/main" id="{1A457335-3BD1-FA46-433D-535DBD52C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3" y="21097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a:extLst>
              <a:ext uri="{FF2B5EF4-FFF2-40B4-BE49-F238E27FC236}">
                <a16:creationId xmlns:a16="http://schemas.microsoft.com/office/drawing/2014/main" id="{7E651889-ED2E-F168-90B9-7F1836BFB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3" y="3886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Rectangle 6">
            <a:extLst>
              <a:ext uri="{FF2B5EF4-FFF2-40B4-BE49-F238E27FC236}">
                <a16:creationId xmlns:a16="http://schemas.microsoft.com/office/drawing/2014/main" id="{973618BB-8AFB-429A-1C36-88D813BB3346}"/>
              </a:ext>
            </a:extLst>
          </p:cNvPr>
          <p:cNvSpPr>
            <a:spLocks noChangeArrowheads="1"/>
          </p:cNvSpPr>
          <p:nvPr/>
        </p:nvSpPr>
        <p:spPr bwMode="auto">
          <a:xfrm>
            <a:off x="0" y="0"/>
            <a:ext cx="6172200" cy="823913"/>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4800" b="1"/>
              <a:t>Beryllium</a:t>
            </a:r>
          </a:p>
        </p:txBody>
      </p:sp>
      <p:pic>
        <p:nvPicPr>
          <p:cNvPr id="107527" name="Picture 7">
            <a:extLst>
              <a:ext uri="{FF2B5EF4-FFF2-40B4-BE49-F238E27FC236}">
                <a16:creationId xmlns:a16="http://schemas.microsoft.com/office/drawing/2014/main" id="{0EF63D77-4684-61C1-5809-2DEEEA7B6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3" y="13716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8">
            <a:extLst>
              <a:ext uri="{FF2B5EF4-FFF2-40B4-BE49-F238E27FC236}">
                <a16:creationId xmlns:a16="http://schemas.microsoft.com/office/drawing/2014/main" id="{A1192B85-AC30-3C80-AF04-376A64705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12578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9">
            <a:extLst>
              <a:ext uri="{FF2B5EF4-FFF2-40B4-BE49-F238E27FC236}">
                <a16:creationId xmlns:a16="http://schemas.microsoft.com/office/drawing/2014/main" id="{1EF741BD-FF01-F1E8-26A6-1A6EF0F02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2541588"/>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Picture 10">
            <a:extLst>
              <a:ext uri="{FF2B5EF4-FFF2-40B4-BE49-F238E27FC236}">
                <a16:creationId xmlns:a16="http://schemas.microsoft.com/office/drawing/2014/main" id="{8E6D4368-F67B-D51C-4D20-D5C0D34E7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771775"/>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1" name="Picture 11">
            <a:extLst>
              <a:ext uri="{FF2B5EF4-FFF2-40B4-BE49-F238E27FC236}">
                <a16:creationId xmlns:a16="http://schemas.microsoft.com/office/drawing/2014/main" id="{55AA5CF9-8473-C971-ED46-48736EEFA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44788"/>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2" name="Picture 12">
            <a:extLst>
              <a:ext uri="{FF2B5EF4-FFF2-40B4-BE49-F238E27FC236}">
                <a16:creationId xmlns:a16="http://schemas.microsoft.com/office/drawing/2014/main" id="{4C807075-4A73-44FE-5750-4A5CCDCE7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97338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3" name="Picture 13">
            <a:extLst>
              <a:ext uri="{FF2B5EF4-FFF2-40B4-BE49-F238E27FC236}">
                <a16:creationId xmlns:a16="http://schemas.microsoft.com/office/drawing/2014/main" id="{C710644F-F4F6-A9F6-2013-815741026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363788"/>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4" name="Picture 14">
            <a:extLst>
              <a:ext uri="{FF2B5EF4-FFF2-40B4-BE49-F238E27FC236}">
                <a16:creationId xmlns:a16="http://schemas.microsoft.com/office/drawing/2014/main" id="{59726845-D069-CB4B-24E0-CF7A6A7A4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51618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5" name="Picture 15">
            <a:extLst>
              <a:ext uri="{FF2B5EF4-FFF2-40B4-BE49-F238E27FC236}">
                <a16:creationId xmlns:a16="http://schemas.microsoft.com/office/drawing/2014/main" id="{C3743B2F-1F0B-0179-04C7-D6B3B9E9D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12578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6" name="Picture 16">
            <a:extLst>
              <a:ext uri="{FF2B5EF4-FFF2-40B4-BE49-F238E27FC236}">
                <a16:creationId xmlns:a16="http://schemas.microsoft.com/office/drawing/2014/main" id="{A8D3402B-1ABA-1B0E-F717-843E3073A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1257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7" name="Picture 17">
            <a:extLst>
              <a:ext uri="{FF2B5EF4-FFF2-40B4-BE49-F238E27FC236}">
                <a16:creationId xmlns:a16="http://schemas.microsoft.com/office/drawing/2014/main" id="{D432897E-82DE-11B2-F581-AA7EC8558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3101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3.33333E-6 -0.0037 C 0.17187 -0.0037 0.3125 0.05411 0.3125 0.12555 C 0.3125 0.197 0.17187 0.25549 3.33333E-6 0.25549 C -0.17257 0.25549 -0.3125 0.197 -0.3125 0.12555 C -0.3125 0.05411 -0.17257 -0.0037 3.33333E-6 -0.0037 Z " pathEditMode="relative" rAng="0" ptsTypes="fffff">
                                      <p:cBhvr>
                                        <p:cTn id="6" dur="1000" fill="hold"/>
                                        <p:tgtEl>
                                          <p:spTgt spid="107524"/>
                                        </p:tgtEl>
                                        <p:attrNameLst>
                                          <p:attrName>ppt_x</p:attrName>
                                          <p:attrName>ppt_y</p:attrName>
                                        </p:attrNameLst>
                                      </p:cBhvr>
                                      <p:rCtr x="0" y="12948"/>
                                    </p:animMotion>
                                  </p:childTnLst>
                                </p:cTn>
                              </p:par>
                              <p:par>
                                <p:cTn id="7" presetID="1" presetClass="path" presetSubtype="0" repeatCount="indefinite" fill="hold" nodeType="withEffect">
                                  <p:stCondLst>
                                    <p:cond delay="0"/>
                                  </p:stCondLst>
                                  <p:childTnLst>
                                    <p:animMotion origin="layout" path="M -3.05556E-6 -3.98844E-6 C 0.17188 -3.98844E-6 0.3125 -0.05872 0.3125 -0.13109 C 0.3125 -0.20346 0.17188 -0.26242 -3.05556E-6 -0.26242 C -0.17257 -0.26242 -0.3125 -0.20346 -0.3125 -0.13109 C -0.3125 -0.05872 -0.17257 -3.98844E-6 -3.05556E-6 -3.98844E-6 Z " pathEditMode="relative" rAng="0" ptsTypes="fffff">
                                      <p:cBhvr>
                                        <p:cTn id="8" dur="1000" spd="-100000" fill="hold"/>
                                        <p:tgtEl>
                                          <p:spTgt spid="107525"/>
                                        </p:tgtEl>
                                        <p:attrNameLst>
                                          <p:attrName>ppt_x</p:attrName>
                                          <p:attrName>ppt_y</p:attrName>
                                        </p:attrNameLst>
                                      </p:cBhvr>
                                      <p:rCtr x="0" y="-13133"/>
                                    </p:animMotion>
                                  </p:childTnLst>
                                </p:cTn>
                              </p:par>
                              <p:par>
                                <p:cTn id="9" presetID="1" presetClass="path" presetSubtype="0" repeatCount="indefinite" fill="hold" nodeType="withEffect">
                                  <p:stCondLst>
                                    <p:cond delay="0"/>
                                  </p:stCondLst>
                                  <p:childTnLst>
                                    <p:animMotion origin="layout" path="M -0.0085 -1.21387E-6 C 0.225 -1.21387E-6 0.41684 0.12832 0.41684 0.2874 C 0.41684 0.44648 0.225 0.57711 -0.0085 0.57711 C -0.2434 0.57711 -0.43316 0.44648 -0.43316 0.2874 C -0.43316 0.12832 -0.2434 -1.21387E-6 -0.0085 -1.21387E-6 Z " pathEditMode="relative" rAng="0" ptsTypes="fffff">
                                      <p:cBhvr>
                                        <p:cTn id="10" dur="3000" fill="hold"/>
                                        <p:tgtEl>
                                          <p:spTgt spid="107527"/>
                                        </p:tgtEl>
                                        <p:attrNameLst>
                                          <p:attrName>ppt_x</p:attrName>
                                          <p:attrName>ppt_y</p:attrName>
                                        </p:attrNameLst>
                                      </p:cBhvr>
                                      <p:rCtr x="35" y="28855"/>
                                    </p:animMotion>
                                  </p:childTnLst>
                                </p:cTn>
                              </p:par>
                              <p:par>
                                <p:cTn id="11"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2" dur="3000" fill="hold"/>
                                        <p:tgtEl>
                                          <p:spTgt spid="107529"/>
                                        </p:tgtEl>
                                        <p:attrNameLst>
                                          <p:attrName>ppt_x</p:attrName>
                                          <p:attrName>ppt_y</p:attrName>
                                        </p:attrNameLst>
                                      </p:cBhvr>
                                      <p:rCtr x="417" y="-1965"/>
                                    </p:animMotion>
                                  </p:childTnLst>
                                </p:cTn>
                              </p:par>
                              <p:par>
                                <p:cTn id="13"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4" dur="3000" fill="hold"/>
                                        <p:tgtEl>
                                          <p:spTgt spid="107530"/>
                                        </p:tgtEl>
                                        <p:attrNameLst>
                                          <p:attrName>ppt_x</p:attrName>
                                          <p:attrName>ppt_y</p:attrName>
                                        </p:attrNameLst>
                                      </p:cBhvr>
                                      <p:rCtr x="-208" y="1873"/>
                                    </p:animMotion>
                                  </p:childTnLst>
                                </p:cTn>
                              </p:par>
                              <p:par>
                                <p:cTn id="1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6" dur="2800" fill="hold"/>
                                        <p:tgtEl>
                                          <p:spTgt spid="107531"/>
                                        </p:tgtEl>
                                        <p:attrNameLst>
                                          <p:attrName>ppt_x</p:attrName>
                                          <p:attrName>ppt_y</p:attrName>
                                        </p:attrNameLst>
                                      </p:cBhvr>
                                      <p:rCtr x="-208" y="1873"/>
                                    </p:animMotion>
                                  </p:childTnLst>
                                </p:cTn>
                              </p:par>
                              <p:par>
                                <p:cTn id="1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8" dur="3300" fill="hold"/>
                                        <p:tgtEl>
                                          <p:spTgt spid="107532"/>
                                        </p:tgtEl>
                                        <p:attrNameLst>
                                          <p:attrName>ppt_x</p:attrName>
                                          <p:attrName>ppt_y</p:attrName>
                                        </p:attrNameLst>
                                      </p:cBhvr>
                                      <p:rCtr x="417" y="-1965"/>
                                    </p:animMotion>
                                  </p:childTnLst>
                                </p:cTn>
                              </p:par>
                              <p:par>
                                <p:cTn id="19"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0" dur="2800" spd="-100000" fill="hold"/>
                                        <p:tgtEl>
                                          <p:spTgt spid="107536"/>
                                        </p:tgtEl>
                                        <p:attrNameLst>
                                          <p:attrName>ppt_x</p:attrName>
                                          <p:attrName>ppt_y</p:attrName>
                                        </p:attrNameLst>
                                      </p:cBhvr>
                                      <p:rCtr x="-208" y="1873"/>
                                    </p:animMotion>
                                  </p:childTnLst>
                                </p:cTn>
                              </p:par>
                              <p:par>
                                <p:cTn id="21"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2" dur="3300" fill="hold"/>
                                        <p:tgtEl>
                                          <p:spTgt spid="107528"/>
                                        </p:tgtEl>
                                        <p:attrNameLst>
                                          <p:attrName>ppt_x</p:attrName>
                                          <p:attrName>ppt_y</p:attrName>
                                        </p:attrNameLst>
                                      </p:cBhvr>
                                      <p:rCtr x="417" y="-1965"/>
                                    </p:animMotion>
                                  </p:childTnLst>
                                </p:cTn>
                              </p:par>
                              <p:par>
                                <p:cTn id="2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4" dur="3300" fill="hold"/>
                                        <p:tgtEl>
                                          <p:spTgt spid="107534"/>
                                        </p:tgtEl>
                                        <p:attrNameLst>
                                          <p:attrName>ppt_x</p:attrName>
                                          <p:attrName>ppt_y</p:attrName>
                                        </p:attrNameLst>
                                      </p:cBhvr>
                                      <p:rCtr x="417" y="-1965"/>
                                    </p:animMotion>
                                  </p:childTnLst>
                                </p:cTn>
                              </p:par>
                              <p:par>
                                <p:cTn id="2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6" dur="3300" fill="hold"/>
                                        <p:tgtEl>
                                          <p:spTgt spid="107535"/>
                                        </p:tgtEl>
                                        <p:attrNameLst>
                                          <p:attrName>ppt_x</p:attrName>
                                          <p:attrName>ppt_y</p:attrName>
                                        </p:attrNameLst>
                                      </p:cBhvr>
                                      <p:rCtr x="417" y="-1965"/>
                                    </p:animMotion>
                                  </p:childTnLst>
                                </p:cTn>
                              </p:par>
                              <p:par>
                                <p:cTn id="2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8" dur="2800" fill="hold"/>
                                        <p:tgtEl>
                                          <p:spTgt spid="107533"/>
                                        </p:tgtEl>
                                        <p:attrNameLst>
                                          <p:attrName>ppt_x</p:attrName>
                                          <p:attrName>ppt_y</p:attrName>
                                        </p:attrNameLst>
                                      </p:cBhvr>
                                      <p:rCtr x="-208" y="1873"/>
                                    </p:animMotion>
                                  </p:childTnLst>
                                </p:cTn>
                              </p:par>
                              <p:par>
                                <p:cTn id="29" presetID="1" presetClass="path" presetSubtype="0" repeatCount="indefinite" fill="hold" nodeType="withEffect">
                                  <p:stCondLst>
                                    <p:cond delay="0"/>
                                  </p:stCondLst>
                                  <p:childTnLst>
                                    <p:animMotion origin="layout" path="M -3.33333E-6 -2.83237E-6 C 0.23351 -2.83237E-6 0.42535 -0.12693 0.42535 -0.28393 C 0.42535 -0.44115 0.23351 -0.56971 -3.33333E-6 -0.56971 C -0.23489 -0.56971 -0.42465 -0.44115 -0.42465 -0.28393 C -0.42465 -0.12693 -0.23489 -2.83237E-6 -3.33333E-6 -2.83237E-6 Z " pathEditMode="relative" rAng="0" ptsTypes="fffff">
                                      <p:cBhvr>
                                        <p:cTn id="30" dur="3000" spd="-100000" fill="hold"/>
                                        <p:tgtEl>
                                          <p:spTgt spid="107537"/>
                                        </p:tgtEl>
                                        <p:attrNameLst>
                                          <p:attrName>ppt_x</p:attrName>
                                          <p:attrName>ppt_y</p:attrName>
                                        </p:attrNameLst>
                                      </p:cBhvr>
                                      <p:rCtr x="35" y="-28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pic>
        <p:nvPicPr>
          <p:cNvPr id="108546" name="Picture 2">
            <a:extLst>
              <a:ext uri="{FF2B5EF4-FFF2-40B4-BE49-F238E27FC236}">
                <a16:creationId xmlns:a16="http://schemas.microsoft.com/office/drawing/2014/main" id="{34B36329-1AA0-846E-4D84-7F8EA6B5F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670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3">
            <a:extLst>
              <a:ext uri="{FF2B5EF4-FFF2-40B4-BE49-F238E27FC236}">
                <a16:creationId xmlns:a16="http://schemas.microsoft.com/office/drawing/2014/main" id="{873906E1-0DE1-4290-397C-2CA3540BC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670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Freeform 4">
            <a:extLst>
              <a:ext uri="{FF2B5EF4-FFF2-40B4-BE49-F238E27FC236}">
                <a16:creationId xmlns:a16="http://schemas.microsoft.com/office/drawing/2014/main" id="{746DE1FA-CA91-F93C-FBF2-262CF3C7C9CD}"/>
              </a:ext>
            </a:extLst>
          </p:cNvPr>
          <p:cNvSpPr>
            <a:spLocks/>
          </p:cNvSpPr>
          <p:nvPr/>
        </p:nvSpPr>
        <p:spPr bwMode="auto">
          <a:xfrm>
            <a:off x="3657600" y="304800"/>
            <a:ext cx="2184400" cy="5994400"/>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4757" name="Oval 5">
            <a:extLst>
              <a:ext uri="{FF2B5EF4-FFF2-40B4-BE49-F238E27FC236}">
                <a16:creationId xmlns:a16="http://schemas.microsoft.com/office/drawing/2014/main" id="{A2BE138E-5C39-080D-0198-4E7AB64C8A64}"/>
              </a:ext>
            </a:extLst>
          </p:cNvPr>
          <p:cNvSpPr>
            <a:spLocks noChangeArrowheads="1"/>
          </p:cNvSpPr>
          <p:nvPr/>
        </p:nvSpPr>
        <p:spPr bwMode="auto">
          <a:xfrm>
            <a:off x="838200" y="1676400"/>
            <a:ext cx="7848600" cy="3886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4758" name="Oval 6">
            <a:extLst>
              <a:ext uri="{FF2B5EF4-FFF2-40B4-BE49-F238E27FC236}">
                <a16:creationId xmlns:a16="http://schemas.microsoft.com/office/drawing/2014/main" id="{07EC4FCD-AB88-23FE-9CF1-A8110A82A4ED}"/>
              </a:ext>
            </a:extLst>
          </p:cNvPr>
          <p:cNvSpPr>
            <a:spLocks noChangeArrowheads="1"/>
          </p:cNvSpPr>
          <p:nvPr/>
        </p:nvSpPr>
        <p:spPr bwMode="auto">
          <a:xfrm>
            <a:off x="1981200" y="2362200"/>
            <a:ext cx="57150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8551" name="Picture 7">
            <a:extLst>
              <a:ext uri="{FF2B5EF4-FFF2-40B4-BE49-F238E27FC236}">
                <a16:creationId xmlns:a16="http://schemas.microsoft.com/office/drawing/2014/main" id="{9D10D991-1734-F546-EE60-FD117D5D1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286000"/>
            <a:ext cx="4111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8">
            <a:extLst>
              <a:ext uri="{FF2B5EF4-FFF2-40B4-BE49-F238E27FC236}">
                <a16:creationId xmlns:a16="http://schemas.microsoft.com/office/drawing/2014/main" id="{9EC2E3BB-034C-3BD5-D3B1-645E10A3CF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075" y="3933825"/>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3" name="Rectangle 9">
            <a:extLst>
              <a:ext uri="{FF2B5EF4-FFF2-40B4-BE49-F238E27FC236}">
                <a16:creationId xmlns:a16="http://schemas.microsoft.com/office/drawing/2014/main" id="{F2C3CBF8-AF4B-3552-E179-3EBBC96CEB32}"/>
              </a:ext>
            </a:extLst>
          </p:cNvPr>
          <p:cNvSpPr>
            <a:spLocks noChangeArrowheads="1"/>
          </p:cNvSpPr>
          <p:nvPr/>
        </p:nvSpPr>
        <p:spPr bwMode="auto">
          <a:xfrm>
            <a:off x="0" y="0"/>
            <a:ext cx="6172200" cy="823913"/>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4800" b="1"/>
              <a:t>Boron</a:t>
            </a:r>
          </a:p>
        </p:txBody>
      </p:sp>
      <p:pic>
        <p:nvPicPr>
          <p:cNvPr id="108554" name="Picture 10">
            <a:extLst>
              <a:ext uri="{FF2B5EF4-FFF2-40B4-BE49-F238E27FC236}">
                <a16:creationId xmlns:a16="http://schemas.microsoft.com/office/drawing/2014/main" id="{5B13B3E7-040F-F9AD-55EE-4C4542D046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213" y="1371600"/>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5" name="Picture 11">
            <a:extLst>
              <a:ext uri="{FF2B5EF4-FFF2-40B4-BE49-F238E27FC236}">
                <a16:creationId xmlns:a16="http://schemas.microsoft.com/office/drawing/2014/main" id="{1421D248-22E7-82A9-A880-267A3303F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310188"/>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6" name="Picture 12">
            <a:extLst>
              <a:ext uri="{FF2B5EF4-FFF2-40B4-BE49-F238E27FC236}">
                <a16:creationId xmlns:a16="http://schemas.microsoft.com/office/drawing/2014/main" id="{40073244-5EC7-ADF7-62C0-C11FDEA13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098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7" name="Picture 13">
            <a:extLst>
              <a:ext uri="{FF2B5EF4-FFF2-40B4-BE49-F238E27FC236}">
                <a16:creationId xmlns:a16="http://schemas.microsoft.com/office/drawing/2014/main" id="{76888AF6-56A7-F5C0-5077-25C06DE38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8" name="Picture 14">
            <a:extLst>
              <a:ext uri="{FF2B5EF4-FFF2-40B4-BE49-F238E27FC236}">
                <a16:creationId xmlns:a16="http://schemas.microsoft.com/office/drawing/2014/main" id="{8C1211D4-822A-59D8-95D0-A27082199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063" y="2438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9" name="Picture 15">
            <a:extLst>
              <a:ext uri="{FF2B5EF4-FFF2-40B4-BE49-F238E27FC236}">
                <a16:creationId xmlns:a16="http://schemas.microsoft.com/office/drawing/2014/main" id="{FBCB758C-F254-B3F6-6E21-68B278F5A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617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0" name="Picture 16">
            <a:extLst>
              <a:ext uri="{FF2B5EF4-FFF2-40B4-BE49-F238E27FC236}">
                <a16:creationId xmlns:a16="http://schemas.microsoft.com/office/drawing/2014/main" id="{62AEE265-9C10-E76B-47D3-18B054CE0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1" name="Picture 17">
            <a:extLst>
              <a:ext uri="{FF2B5EF4-FFF2-40B4-BE49-F238E27FC236}">
                <a16:creationId xmlns:a16="http://schemas.microsoft.com/office/drawing/2014/main" id="{84A20F1C-DCEE-5D28-7AC4-E3AA4C844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049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2" name="Picture 18">
            <a:extLst>
              <a:ext uri="{FF2B5EF4-FFF2-40B4-BE49-F238E27FC236}">
                <a16:creationId xmlns:a16="http://schemas.microsoft.com/office/drawing/2014/main" id="{1F8801AB-3D7C-F145-77E8-9F8291583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3" name="Picture 19">
            <a:extLst>
              <a:ext uri="{FF2B5EF4-FFF2-40B4-BE49-F238E27FC236}">
                <a16:creationId xmlns:a16="http://schemas.microsoft.com/office/drawing/2014/main" id="{1BA78E2E-9056-2CE6-8D1E-C330D5268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90750"/>
            <a:ext cx="7683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4" name="Picture 20">
            <a:extLst>
              <a:ext uri="{FF2B5EF4-FFF2-40B4-BE49-F238E27FC236}">
                <a16:creationId xmlns:a16="http://schemas.microsoft.com/office/drawing/2014/main" id="{D083EC12-640E-73EB-BC60-1C73BEF07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362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5" name="Picture 21">
            <a:extLst>
              <a:ext uri="{FF2B5EF4-FFF2-40B4-BE49-F238E27FC236}">
                <a16:creationId xmlns:a16="http://schemas.microsoft.com/office/drawing/2014/main" id="{9AE9F3D3-CA33-1284-11F9-6818B70DB8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76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3.33333E-6 -0.0037 C 0.17187 -0.0037 0.3125 0.05411 0.3125 0.12555 C 0.3125 0.197 0.17187 0.25549 3.33333E-6 0.25549 C -0.17257 0.25549 -0.3125 0.197 -0.3125 0.12555 C -0.3125 0.05411 -0.17257 -0.0037 3.33333E-6 -0.0037 Z " pathEditMode="relative" rAng="0" ptsTypes="fffff">
                                      <p:cBhvr>
                                        <p:cTn id="6" dur="500" fill="hold"/>
                                        <p:tgtEl>
                                          <p:spTgt spid="108551"/>
                                        </p:tgtEl>
                                        <p:attrNameLst>
                                          <p:attrName>ppt_x</p:attrName>
                                          <p:attrName>ppt_y</p:attrName>
                                        </p:attrNameLst>
                                      </p:cBhvr>
                                      <p:rCtr x="0" y="12948"/>
                                    </p:animMotion>
                                  </p:childTnLst>
                                </p:cTn>
                              </p:par>
                              <p:par>
                                <p:cTn id="7" presetID="1" presetClass="path" presetSubtype="0" repeatCount="indefinite" fill="hold" nodeType="withEffect">
                                  <p:stCondLst>
                                    <p:cond delay="0"/>
                                  </p:stCondLst>
                                  <p:childTnLst>
                                    <p:animMotion origin="layout" path="M -0.00729 -2.22222E-6 C 0.16458 -2.22222E-6 0.30521 -0.05879 0.30521 -0.13125 C 0.30521 -0.2037 0.16458 -0.26273 -0.00729 -0.26273 C -0.17986 -0.26273 -0.31979 -0.2037 -0.31979 -0.13125 C -0.31979 -0.05879 -0.17986 -2.22222E-6 -0.00729 -2.22222E-6 Z " pathEditMode="relative" rAng="0" ptsTypes="fffff">
                                      <p:cBhvr>
                                        <p:cTn id="8" dur="500" spd="-100000" fill="hold"/>
                                        <p:tgtEl>
                                          <p:spTgt spid="108552"/>
                                        </p:tgtEl>
                                        <p:attrNameLst>
                                          <p:attrName>ppt_x</p:attrName>
                                          <p:attrName>ppt_y</p:attrName>
                                        </p:attrNameLst>
                                      </p:cBhvr>
                                      <p:rCtr x="0" y="-13148"/>
                                    </p:animMotion>
                                  </p:childTnLst>
                                </p:cTn>
                              </p:par>
                              <p:par>
                                <p:cTn id="9" presetID="1" presetClass="path" presetSubtype="0" repeatCount="indefinite" fill="hold" nodeType="withEffect">
                                  <p:stCondLst>
                                    <p:cond delay="0"/>
                                  </p:stCondLst>
                                  <p:childTnLst>
                                    <p:animMotion origin="layout" path="M -0.0085 -1.21387E-6 C 0.225 -1.21387E-6 0.41684 0.12832 0.41684 0.2874 C 0.41684 0.44648 0.225 0.57711 -0.0085 0.57711 C -0.2434 0.57711 -0.43316 0.44648 -0.43316 0.2874 C -0.43316 0.12832 -0.2434 -1.21387E-6 -0.0085 -1.21387E-6 Z " pathEditMode="relative" rAng="0" ptsTypes="fffff">
                                      <p:cBhvr>
                                        <p:cTn id="10" dur="1000" fill="hold"/>
                                        <p:tgtEl>
                                          <p:spTgt spid="108554"/>
                                        </p:tgtEl>
                                        <p:attrNameLst>
                                          <p:attrName>ppt_x</p:attrName>
                                          <p:attrName>ppt_y</p:attrName>
                                        </p:attrNameLst>
                                      </p:cBhvr>
                                      <p:rCtr x="35" y="28855"/>
                                    </p:animMotion>
                                  </p:childTnLst>
                                </p:cTn>
                              </p:par>
                              <p:par>
                                <p:cTn id="11" presetID="1" presetClass="path" presetSubtype="0" repeatCount="indefinite" fill="hold" nodeType="withEffect">
                                  <p:stCondLst>
                                    <p:cond delay="0"/>
                                  </p:stCondLst>
                                  <p:childTnLst>
                                    <p:animMotion origin="layout" path="M -3.33333E-6 -2.83237E-6 C 0.23351 -2.83237E-6 0.42535 -0.12693 0.42535 -0.28393 C 0.42535 -0.44115 0.23351 -0.56971 -3.33333E-6 -0.56971 C -0.23489 -0.56971 -0.42465 -0.44115 -0.42465 -0.28393 C -0.42465 -0.12693 -0.23489 -2.83237E-6 -3.33333E-6 -2.83237E-6 Z " pathEditMode="relative" rAng="0" ptsTypes="fffff">
                                      <p:cBhvr>
                                        <p:cTn id="12" dur="1000" spd="-100000" fill="hold"/>
                                        <p:tgtEl>
                                          <p:spTgt spid="108555"/>
                                        </p:tgtEl>
                                        <p:attrNameLst>
                                          <p:attrName>ppt_x</p:attrName>
                                          <p:attrName>ppt_y</p:attrName>
                                        </p:attrNameLst>
                                      </p:cBhvr>
                                      <p:rCtr x="35" y="-28486"/>
                                    </p:animMotion>
                                  </p:childTnLst>
                                </p:cTn>
                              </p:par>
                              <p:par>
                                <p:cTn id="1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4" dur="3000" fill="hold"/>
                                        <p:tgtEl>
                                          <p:spTgt spid="108558"/>
                                        </p:tgtEl>
                                        <p:attrNameLst>
                                          <p:attrName>ppt_x</p:attrName>
                                          <p:attrName>ppt_y</p:attrName>
                                        </p:attrNameLst>
                                      </p:cBhvr>
                                      <p:rCtr x="417" y="-1965"/>
                                    </p:animMotion>
                                  </p:childTnLst>
                                </p:cTn>
                              </p:par>
                              <p:par>
                                <p:cTn id="1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6" dur="3000" fill="hold"/>
                                        <p:tgtEl>
                                          <p:spTgt spid="108559"/>
                                        </p:tgtEl>
                                        <p:attrNameLst>
                                          <p:attrName>ppt_x</p:attrName>
                                          <p:attrName>ppt_y</p:attrName>
                                        </p:attrNameLst>
                                      </p:cBhvr>
                                      <p:rCtr x="-208" y="1873"/>
                                    </p:animMotion>
                                  </p:childTnLst>
                                </p:cTn>
                              </p:par>
                              <p:par>
                                <p:cTn id="1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8" dur="2800" fill="hold"/>
                                        <p:tgtEl>
                                          <p:spTgt spid="108560"/>
                                        </p:tgtEl>
                                        <p:attrNameLst>
                                          <p:attrName>ppt_x</p:attrName>
                                          <p:attrName>ppt_y</p:attrName>
                                        </p:attrNameLst>
                                      </p:cBhvr>
                                      <p:rCtr x="-208" y="1873"/>
                                    </p:animMotion>
                                  </p:childTnLst>
                                </p:cTn>
                              </p:par>
                              <p:par>
                                <p:cTn id="1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0" dur="3300" fill="hold"/>
                                        <p:tgtEl>
                                          <p:spTgt spid="108562"/>
                                        </p:tgtEl>
                                        <p:attrNameLst>
                                          <p:attrName>ppt_x</p:attrName>
                                          <p:attrName>ppt_y</p:attrName>
                                        </p:attrNameLst>
                                      </p:cBhvr>
                                      <p:rCtr x="417" y="-1965"/>
                                    </p:animMotion>
                                  </p:childTnLst>
                                </p:cTn>
                              </p:par>
                              <p:par>
                                <p:cTn id="2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2" dur="2800" spd="-100000" fill="hold"/>
                                        <p:tgtEl>
                                          <p:spTgt spid="108561"/>
                                        </p:tgtEl>
                                        <p:attrNameLst>
                                          <p:attrName>ppt_x</p:attrName>
                                          <p:attrName>ppt_y</p:attrName>
                                        </p:attrNameLst>
                                      </p:cBhvr>
                                      <p:rCtr x="-208" y="1873"/>
                                    </p:animMotion>
                                  </p:childTnLst>
                                </p:cTn>
                              </p:par>
                              <p:par>
                                <p:cTn id="2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4" dur="3300" fill="hold"/>
                                        <p:tgtEl>
                                          <p:spTgt spid="108557"/>
                                        </p:tgtEl>
                                        <p:attrNameLst>
                                          <p:attrName>ppt_x</p:attrName>
                                          <p:attrName>ppt_y</p:attrName>
                                        </p:attrNameLst>
                                      </p:cBhvr>
                                      <p:rCtr x="417" y="-1965"/>
                                    </p:animMotion>
                                  </p:childTnLst>
                                </p:cTn>
                              </p:par>
                              <p:par>
                                <p:cTn id="2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6" dur="3300" fill="hold"/>
                                        <p:tgtEl>
                                          <p:spTgt spid="108564"/>
                                        </p:tgtEl>
                                        <p:attrNameLst>
                                          <p:attrName>ppt_x</p:attrName>
                                          <p:attrName>ppt_y</p:attrName>
                                        </p:attrNameLst>
                                      </p:cBhvr>
                                      <p:rCtr x="417" y="-1965"/>
                                    </p:animMotion>
                                  </p:childTnLst>
                                </p:cTn>
                              </p:par>
                              <p:par>
                                <p:cTn id="2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8" dur="2800" fill="hold"/>
                                        <p:tgtEl>
                                          <p:spTgt spid="108563"/>
                                        </p:tgtEl>
                                        <p:attrNameLst>
                                          <p:attrName>ppt_x</p:attrName>
                                          <p:attrName>ppt_y</p:attrName>
                                        </p:attrNameLst>
                                      </p:cBhvr>
                                      <p:rCtr x="-208" y="1873"/>
                                    </p:animMotion>
                                  </p:childTnLst>
                                </p:cTn>
                              </p:par>
                              <p:par>
                                <p:cTn id="2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0" dur="3300" fill="hold"/>
                                        <p:tgtEl>
                                          <p:spTgt spid="108556"/>
                                        </p:tgtEl>
                                        <p:attrNameLst>
                                          <p:attrName>ppt_x</p:attrName>
                                          <p:attrName>ppt_y</p:attrName>
                                        </p:attrNameLst>
                                      </p:cBhvr>
                                      <p:rCtr x="417" y="-1965"/>
                                    </p:animMotion>
                                  </p:childTnLst>
                                </p:cTn>
                              </p:par>
                              <p:par>
                                <p:cTn id="3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2" dur="2800" spd="-100000" fill="hold"/>
                                        <p:tgtEl>
                                          <p:spTgt spid="108546"/>
                                        </p:tgtEl>
                                        <p:attrNameLst>
                                          <p:attrName>ppt_x</p:attrName>
                                          <p:attrName>ppt_y</p:attrName>
                                        </p:attrNameLst>
                                      </p:cBhvr>
                                      <p:rCtr x="-208" y="1873"/>
                                    </p:animMotion>
                                  </p:childTnLst>
                                </p:cTn>
                              </p:par>
                              <p:par>
                                <p:cTn id="3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4" dur="3300" fill="hold"/>
                                        <p:tgtEl>
                                          <p:spTgt spid="108547"/>
                                        </p:tgtEl>
                                        <p:attrNameLst>
                                          <p:attrName>ppt_x</p:attrName>
                                          <p:attrName>ppt_y</p:attrName>
                                        </p:attrNameLst>
                                      </p:cBhvr>
                                      <p:rCtr x="417" y="-1965"/>
                                    </p:animMotion>
                                  </p:childTnLst>
                                </p:cTn>
                              </p:par>
                              <p:par>
                                <p:cTn id="35" presetID="12" presetClass="path" presetSubtype="0" repeatCount="indefinite" accel="50000" decel="50000" fill="hold" nodeType="withEffect">
                                  <p:stCondLst>
                                    <p:cond delay="0"/>
                                  </p:stCondLst>
                                  <p:childTnLst>
                                    <p:animMotion origin="layout" path="M 0.00243 -0.01134 C 0.07274 0.04491 0.11718 0.12963 0.11718 0.22407 C 0.11632 0.31782 0.07274 0.40278 0.00277 0.45949 C -0.06754 0.40278 -0.11164 0.31782 -0.11164 0.22407 C -0.11129 0.12963 -0.06771 0.04491 0.00243 -0.01134 Z " pathEditMode="relative" rAng="5400000" ptsTypes="fffff">
                                      <p:cBhvr>
                                        <p:cTn id="36" dur="600" fill="hold"/>
                                        <p:tgtEl>
                                          <p:spTgt spid="108565"/>
                                        </p:tgtEl>
                                        <p:attrNameLst>
                                          <p:attrName>ppt_x</p:attrName>
                                          <p:attrName>ppt_y</p:attrName>
                                        </p:attrNameLst>
                                      </p:cBhvr>
                                      <p:rCtr x="35" y="2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6E43DECF-954C-D7CF-F4AA-32B102254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733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3">
            <a:extLst>
              <a:ext uri="{FF2B5EF4-FFF2-40B4-BE49-F238E27FC236}">
                <a16:creationId xmlns:a16="http://schemas.microsoft.com/office/drawing/2014/main" id="{8BD3F8A4-3722-03E7-97E6-A874C88DE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4336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Freeform 4">
            <a:extLst>
              <a:ext uri="{FF2B5EF4-FFF2-40B4-BE49-F238E27FC236}">
                <a16:creationId xmlns:a16="http://schemas.microsoft.com/office/drawing/2014/main" id="{B10A3A02-9188-709A-8C4E-553EF4C76D31}"/>
              </a:ext>
            </a:extLst>
          </p:cNvPr>
          <p:cNvSpPr>
            <a:spLocks/>
          </p:cNvSpPr>
          <p:nvPr/>
        </p:nvSpPr>
        <p:spPr bwMode="auto">
          <a:xfrm rot="6303849">
            <a:off x="4084638" y="-1133475"/>
            <a:ext cx="1155700" cy="8613775"/>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5781" name="Freeform 5">
            <a:extLst>
              <a:ext uri="{FF2B5EF4-FFF2-40B4-BE49-F238E27FC236}">
                <a16:creationId xmlns:a16="http://schemas.microsoft.com/office/drawing/2014/main" id="{53BBEE3D-1A5D-B419-AA6B-49F910964123}"/>
              </a:ext>
            </a:extLst>
          </p:cNvPr>
          <p:cNvSpPr>
            <a:spLocks/>
          </p:cNvSpPr>
          <p:nvPr/>
        </p:nvSpPr>
        <p:spPr bwMode="auto">
          <a:xfrm>
            <a:off x="3429000" y="304800"/>
            <a:ext cx="2184400" cy="5994400"/>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5782" name="Oval 6">
            <a:extLst>
              <a:ext uri="{FF2B5EF4-FFF2-40B4-BE49-F238E27FC236}">
                <a16:creationId xmlns:a16="http://schemas.microsoft.com/office/drawing/2014/main" id="{9006FF2F-9600-52FA-FAFE-294672B253A3}"/>
              </a:ext>
            </a:extLst>
          </p:cNvPr>
          <p:cNvSpPr>
            <a:spLocks noChangeArrowheads="1"/>
          </p:cNvSpPr>
          <p:nvPr/>
        </p:nvSpPr>
        <p:spPr bwMode="auto">
          <a:xfrm>
            <a:off x="609600" y="1676400"/>
            <a:ext cx="7848600" cy="3886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5783" name="Oval 7">
            <a:extLst>
              <a:ext uri="{FF2B5EF4-FFF2-40B4-BE49-F238E27FC236}">
                <a16:creationId xmlns:a16="http://schemas.microsoft.com/office/drawing/2014/main" id="{4E1A211A-404A-7A00-61C9-A0C8EC418341}"/>
              </a:ext>
            </a:extLst>
          </p:cNvPr>
          <p:cNvSpPr>
            <a:spLocks noChangeArrowheads="1"/>
          </p:cNvSpPr>
          <p:nvPr/>
        </p:nvSpPr>
        <p:spPr bwMode="auto">
          <a:xfrm>
            <a:off x="1752600" y="2362200"/>
            <a:ext cx="57150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09576" name="Picture 8">
            <a:extLst>
              <a:ext uri="{FF2B5EF4-FFF2-40B4-BE49-F238E27FC236}">
                <a16:creationId xmlns:a16="http://schemas.microsoft.com/office/drawing/2014/main" id="{27EA4A69-E212-F8C5-AB58-F5BB4BD16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613" y="2109788"/>
            <a:ext cx="41116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Picture 9">
            <a:extLst>
              <a:ext uri="{FF2B5EF4-FFF2-40B4-BE49-F238E27FC236}">
                <a16:creationId xmlns:a16="http://schemas.microsoft.com/office/drawing/2014/main" id="{8072A559-E914-4372-7AC4-1FB37AD2C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613" y="3886200"/>
            <a:ext cx="41116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Rectangle 10">
            <a:extLst>
              <a:ext uri="{FF2B5EF4-FFF2-40B4-BE49-F238E27FC236}">
                <a16:creationId xmlns:a16="http://schemas.microsoft.com/office/drawing/2014/main" id="{2D4BD8E7-E4F6-9131-73FD-B220D3CC0E16}"/>
              </a:ext>
            </a:extLst>
          </p:cNvPr>
          <p:cNvSpPr>
            <a:spLocks noChangeArrowheads="1"/>
          </p:cNvSpPr>
          <p:nvPr/>
        </p:nvSpPr>
        <p:spPr bwMode="auto">
          <a:xfrm>
            <a:off x="0" y="0"/>
            <a:ext cx="6172200" cy="823913"/>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4800" b="1"/>
              <a:t>Carbon</a:t>
            </a:r>
          </a:p>
        </p:txBody>
      </p:sp>
      <p:pic>
        <p:nvPicPr>
          <p:cNvPr id="109579" name="Picture 11">
            <a:extLst>
              <a:ext uri="{FF2B5EF4-FFF2-40B4-BE49-F238E27FC236}">
                <a16:creationId xmlns:a16="http://schemas.microsoft.com/office/drawing/2014/main" id="{6FF8B0A6-0C8B-0B89-EEC9-EF2147B39D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613" y="1371600"/>
            <a:ext cx="41116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0" name="Picture 12">
            <a:extLst>
              <a:ext uri="{FF2B5EF4-FFF2-40B4-BE49-F238E27FC236}">
                <a16:creationId xmlns:a16="http://schemas.microsoft.com/office/drawing/2014/main" id="{19100E54-2D74-A74E-4DB3-ECE5B6404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310188"/>
            <a:ext cx="4111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1" name="Picture 13">
            <a:extLst>
              <a:ext uri="{FF2B5EF4-FFF2-40B4-BE49-F238E27FC236}">
                <a16:creationId xmlns:a16="http://schemas.microsoft.com/office/drawing/2014/main" id="{3FA6DBA5-9C4A-3A7F-6187-2E85C914A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098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2" name="Picture 14">
            <a:extLst>
              <a:ext uri="{FF2B5EF4-FFF2-40B4-BE49-F238E27FC236}">
                <a16:creationId xmlns:a16="http://schemas.microsoft.com/office/drawing/2014/main" id="{855243F2-6465-E78F-1649-3A13B22AE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3" name="Picture 15">
            <a:extLst>
              <a:ext uri="{FF2B5EF4-FFF2-40B4-BE49-F238E27FC236}">
                <a16:creationId xmlns:a16="http://schemas.microsoft.com/office/drawing/2014/main" id="{F10C2F4B-9FA5-4B8B-76C1-1827759C0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2438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4" name="Picture 16">
            <a:extLst>
              <a:ext uri="{FF2B5EF4-FFF2-40B4-BE49-F238E27FC236}">
                <a16:creationId xmlns:a16="http://schemas.microsoft.com/office/drawing/2014/main" id="{4D4B6F54-1EB0-9A22-C1B0-D971C2ADF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617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5" name="Picture 17">
            <a:extLst>
              <a:ext uri="{FF2B5EF4-FFF2-40B4-BE49-F238E27FC236}">
                <a16:creationId xmlns:a16="http://schemas.microsoft.com/office/drawing/2014/main" id="{2358AD5A-9C73-6F6A-8962-006371DF5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6" name="Picture 18">
            <a:extLst>
              <a:ext uri="{FF2B5EF4-FFF2-40B4-BE49-F238E27FC236}">
                <a16:creationId xmlns:a16="http://schemas.microsoft.com/office/drawing/2014/main" id="{72FDEAD9-7CB7-D03F-0961-DCF0622BF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49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7" name="Picture 19">
            <a:extLst>
              <a:ext uri="{FF2B5EF4-FFF2-40B4-BE49-F238E27FC236}">
                <a16:creationId xmlns:a16="http://schemas.microsoft.com/office/drawing/2014/main" id="{9E8FAB7F-8440-1F94-5341-ED11E7573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8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8" name="Picture 20">
            <a:extLst>
              <a:ext uri="{FF2B5EF4-FFF2-40B4-BE49-F238E27FC236}">
                <a16:creationId xmlns:a16="http://schemas.microsoft.com/office/drawing/2014/main" id="{4D600BB3-EEFB-F806-6051-1119D3A29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098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9" name="Picture 21">
            <a:extLst>
              <a:ext uri="{FF2B5EF4-FFF2-40B4-BE49-F238E27FC236}">
                <a16:creationId xmlns:a16="http://schemas.microsoft.com/office/drawing/2014/main" id="{032329FC-0EEB-03A7-6336-16F4364DE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362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0" name="Picture 22">
            <a:extLst>
              <a:ext uri="{FF2B5EF4-FFF2-40B4-BE49-F238E27FC236}">
                <a16:creationId xmlns:a16="http://schemas.microsoft.com/office/drawing/2014/main" id="{23A1D593-576D-3B65-9027-D0D282BC15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8049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1" name="Picture 23">
            <a:extLst>
              <a:ext uri="{FF2B5EF4-FFF2-40B4-BE49-F238E27FC236}">
                <a16:creationId xmlns:a16="http://schemas.microsoft.com/office/drawing/2014/main" id="{F3E60D72-A4DC-6693-CB9B-7B071FF8C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146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2" name="Picture 24">
            <a:extLst>
              <a:ext uri="{FF2B5EF4-FFF2-40B4-BE49-F238E27FC236}">
                <a16:creationId xmlns:a16="http://schemas.microsoft.com/office/drawing/2014/main" id="{9B5592A3-7D40-0001-0A17-9015A37C5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8908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3" name="Picture 25">
            <a:extLst>
              <a:ext uri="{FF2B5EF4-FFF2-40B4-BE49-F238E27FC236}">
                <a16:creationId xmlns:a16="http://schemas.microsoft.com/office/drawing/2014/main" id="{C9B06D40-F8C8-2785-7FD0-1B6E07EA46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76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3.33333E-6 -0.0037 C 0.17187 -0.0037 0.3125 0.05411 0.3125 0.12555 C 0.3125 0.197 0.17187 0.25549 3.33333E-6 0.25549 C -0.17257 0.25549 -0.3125 0.197 -0.3125 0.12555 C -0.3125 0.05411 -0.17257 -0.0037 3.33333E-6 -0.0037 Z " pathEditMode="relative" rAng="0" ptsTypes="fffff">
                                      <p:cBhvr>
                                        <p:cTn id="6" dur="250" fill="hold"/>
                                        <p:tgtEl>
                                          <p:spTgt spid="109576"/>
                                        </p:tgtEl>
                                        <p:attrNameLst>
                                          <p:attrName>ppt_x</p:attrName>
                                          <p:attrName>ppt_y</p:attrName>
                                        </p:attrNameLst>
                                      </p:cBhvr>
                                      <p:rCtr x="0" y="12948"/>
                                    </p:animMotion>
                                  </p:childTnLst>
                                </p:cTn>
                              </p:par>
                              <p:par>
                                <p:cTn id="7" presetID="1" presetClass="path" presetSubtype="0" repeatCount="indefinite" fill="hold" nodeType="withEffect">
                                  <p:stCondLst>
                                    <p:cond delay="0"/>
                                  </p:stCondLst>
                                  <p:childTnLst>
                                    <p:animMotion origin="layout" path="M -3.05556E-6 -3.98844E-6 C 0.17188 -3.98844E-6 0.3125 -0.05872 0.3125 -0.13109 C 0.3125 -0.20346 0.17188 -0.26242 -3.05556E-6 -0.26242 C -0.17257 -0.26242 -0.3125 -0.20346 -0.3125 -0.13109 C -0.3125 -0.05872 -0.17257 -3.98844E-6 -3.05556E-6 -3.98844E-6 Z " pathEditMode="relative" rAng="0" ptsTypes="fffff">
                                      <p:cBhvr>
                                        <p:cTn id="8" dur="250" spd="-100000" fill="hold"/>
                                        <p:tgtEl>
                                          <p:spTgt spid="109577"/>
                                        </p:tgtEl>
                                        <p:attrNameLst>
                                          <p:attrName>ppt_x</p:attrName>
                                          <p:attrName>ppt_y</p:attrName>
                                        </p:attrNameLst>
                                      </p:cBhvr>
                                      <p:rCtr x="0" y="-13133"/>
                                    </p:animMotion>
                                  </p:childTnLst>
                                </p:cTn>
                              </p:par>
                              <p:par>
                                <p:cTn id="9" presetID="1" presetClass="path" presetSubtype="0" repeatCount="indefinite" fill="hold" nodeType="withEffect">
                                  <p:stCondLst>
                                    <p:cond delay="0"/>
                                  </p:stCondLst>
                                  <p:childTnLst>
                                    <p:animMotion origin="layout" path="M -0.0085 -1.21387E-6 C 0.225 -1.21387E-6 0.41684 0.12832 0.41684 0.2874 C 0.41684 0.44648 0.225 0.57711 -0.0085 0.57711 C -0.2434 0.57711 -0.43316 0.44648 -0.43316 0.2874 C -0.43316 0.12832 -0.2434 -1.21387E-6 -0.0085 -1.21387E-6 Z " pathEditMode="relative" rAng="0" ptsTypes="fffff">
                                      <p:cBhvr>
                                        <p:cTn id="10" dur="250" fill="hold"/>
                                        <p:tgtEl>
                                          <p:spTgt spid="109579"/>
                                        </p:tgtEl>
                                        <p:attrNameLst>
                                          <p:attrName>ppt_x</p:attrName>
                                          <p:attrName>ppt_y</p:attrName>
                                        </p:attrNameLst>
                                      </p:cBhvr>
                                      <p:rCtr x="35" y="28855"/>
                                    </p:animMotion>
                                  </p:childTnLst>
                                </p:cTn>
                              </p:par>
                              <p:par>
                                <p:cTn id="11" presetID="1" presetClass="path" presetSubtype="0" repeatCount="indefinite" fill="hold" nodeType="withEffect">
                                  <p:stCondLst>
                                    <p:cond delay="0"/>
                                  </p:stCondLst>
                                  <p:childTnLst>
                                    <p:animMotion origin="layout" path="M -3.33333E-6 -2.83237E-6 C 0.23351 -2.83237E-6 0.42535 -0.12693 0.42535 -0.28393 C 0.42535 -0.44115 0.23351 -0.56971 -3.33333E-6 -0.56971 C -0.23489 -0.56971 -0.42465 -0.44115 -0.42465 -0.28393 C -0.42465 -0.12693 -0.23489 -2.83237E-6 -3.33333E-6 -2.83237E-6 Z " pathEditMode="relative" rAng="0" ptsTypes="fffff">
                                      <p:cBhvr>
                                        <p:cTn id="12" dur="250" spd="-100000" fill="hold"/>
                                        <p:tgtEl>
                                          <p:spTgt spid="109580"/>
                                        </p:tgtEl>
                                        <p:attrNameLst>
                                          <p:attrName>ppt_x</p:attrName>
                                          <p:attrName>ppt_y</p:attrName>
                                        </p:attrNameLst>
                                      </p:cBhvr>
                                      <p:rCtr x="35" y="-28486"/>
                                    </p:animMotion>
                                  </p:childTnLst>
                                </p:cTn>
                              </p:par>
                              <p:par>
                                <p:cTn id="1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4" dur="3000" fill="hold"/>
                                        <p:tgtEl>
                                          <p:spTgt spid="109583"/>
                                        </p:tgtEl>
                                        <p:attrNameLst>
                                          <p:attrName>ppt_x</p:attrName>
                                          <p:attrName>ppt_y</p:attrName>
                                        </p:attrNameLst>
                                      </p:cBhvr>
                                      <p:rCtr x="417" y="-1965"/>
                                    </p:animMotion>
                                  </p:childTnLst>
                                </p:cTn>
                              </p:par>
                              <p:par>
                                <p:cTn id="1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6" dur="3000" fill="hold"/>
                                        <p:tgtEl>
                                          <p:spTgt spid="109584"/>
                                        </p:tgtEl>
                                        <p:attrNameLst>
                                          <p:attrName>ppt_x</p:attrName>
                                          <p:attrName>ppt_y</p:attrName>
                                        </p:attrNameLst>
                                      </p:cBhvr>
                                      <p:rCtr x="-208" y="1873"/>
                                    </p:animMotion>
                                  </p:childTnLst>
                                </p:cTn>
                              </p:par>
                              <p:par>
                                <p:cTn id="1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8" dur="2800" fill="hold"/>
                                        <p:tgtEl>
                                          <p:spTgt spid="109585"/>
                                        </p:tgtEl>
                                        <p:attrNameLst>
                                          <p:attrName>ppt_x</p:attrName>
                                          <p:attrName>ppt_y</p:attrName>
                                        </p:attrNameLst>
                                      </p:cBhvr>
                                      <p:rCtr x="-208" y="1873"/>
                                    </p:animMotion>
                                  </p:childTnLst>
                                </p:cTn>
                              </p:par>
                              <p:par>
                                <p:cTn id="1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0" dur="3300" fill="hold"/>
                                        <p:tgtEl>
                                          <p:spTgt spid="109587"/>
                                        </p:tgtEl>
                                        <p:attrNameLst>
                                          <p:attrName>ppt_x</p:attrName>
                                          <p:attrName>ppt_y</p:attrName>
                                        </p:attrNameLst>
                                      </p:cBhvr>
                                      <p:rCtr x="417" y="-1965"/>
                                    </p:animMotion>
                                  </p:childTnLst>
                                </p:cTn>
                              </p:par>
                              <p:par>
                                <p:cTn id="2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2" dur="2800" spd="-100000" fill="hold"/>
                                        <p:tgtEl>
                                          <p:spTgt spid="109586"/>
                                        </p:tgtEl>
                                        <p:attrNameLst>
                                          <p:attrName>ppt_x</p:attrName>
                                          <p:attrName>ppt_y</p:attrName>
                                        </p:attrNameLst>
                                      </p:cBhvr>
                                      <p:rCtr x="-208" y="1873"/>
                                    </p:animMotion>
                                  </p:childTnLst>
                                </p:cTn>
                              </p:par>
                              <p:par>
                                <p:cTn id="2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4" dur="3300" fill="hold"/>
                                        <p:tgtEl>
                                          <p:spTgt spid="109582"/>
                                        </p:tgtEl>
                                        <p:attrNameLst>
                                          <p:attrName>ppt_x</p:attrName>
                                          <p:attrName>ppt_y</p:attrName>
                                        </p:attrNameLst>
                                      </p:cBhvr>
                                      <p:rCtr x="417" y="-1965"/>
                                    </p:animMotion>
                                  </p:childTnLst>
                                </p:cTn>
                              </p:par>
                              <p:par>
                                <p:cTn id="2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6" dur="3300" fill="hold"/>
                                        <p:tgtEl>
                                          <p:spTgt spid="109589"/>
                                        </p:tgtEl>
                                        <p:attrNameLst>
                                          <p:attrName>ppt_x</p:attrName>
                                          <p:attrName>ppt_y</p:attrName>
                                        </p:attrNameLst>
                                      </p:cBhvr>
                                      <p:rCtr x="417" y="-1965"/>
                                    </p:animMotion>
                                  </p:childTnLst>
                                </p:cTn>
                              </p:par>
                              <p:par>
                                <p:cTn id="2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8" dur="2800" fill="hold"/>
                                        <p:tgtEl>
                                          <p:spTgt spid="109588"/>
                                        </p:tgtEl>
                                        <p:attrNameLst>
                                          <p:attrName>ppt_x</p:attrName>
                                          <p:attrName>ppt_y</p:attrName>
                                        </p:attrNameLst>
                                      </p:cBhvr>
                                      <p:rCtr x="-208" y="1873"/>
                                    </p:animMotion>
                                  </p:childTnLst>
                                </p:cTn>
                              </p:par>
                              <p:par>
                                <p:cTn id="2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0" dur="3300" fill="hold"/>
                                        <p:tgtEl>
                                          <p:spTgt spid="109581"/>
                                        </p:tgtEl>
                                        <p:attrNameLst>
                                          <p:attrName>ppt_x</p:attrName>
                                          <p:attrName>ppt_y</p:attrName>
                                        </p:attrNameLst>
                                      </p:cBhvr>
                                      <p:rCtr x="417" y="-1965"/>
                                    </p:animMotion>
                                  </p:childTnLst>
                                </p:cTn>
                              </p:par>
                              <p:par>
                                <p:cTn id="31" presetID="12" presetClass="path" presetSubtype="0" repeatCount="indefinite" accel="50000" decel="50000" fill="hold" nodeType="withEffect">
                                  <p:stCondLst>
                                    <p:cond delay="500"/>
                                  </p:stCondLst>
                                  <p:childTnLst>
                                    <p:animMotion origin="layout" path="M -0.01857 -0.01944 C 0.05938 -0.03865 0.1625 -0.02546 0.27066 0.02269 C 0.379 0.0713 0.46789 0.14445 0.52101 0.2213 C 0.44375 0.24051 0.33924 0.22709 0.23143 0.17963 C 0.12361 0.13102 0.03455 0.05764 -0.01857 -0.01944 Z " pathEditMode="relative" rAng="1112773" ptsTypes="fffff">
                                      <p:cBhvr>
                                        <p:cTn id="32" dur="1000" fill="hold"/>
                                        <p:tgtEl>
                                          <p:spTgt spid="109590"/>
                                        </p:tgtEl>
                                        <p:attrNameLst>
                                          <p:attrName>ppt_x</p:attrName>
                                          <p:attrName>ppt_y</p:attrName>
                                        </p:attrNameLst>
                                      </p:cBhvr>
                                      <p:rCtr x="26962" y="12060"/>
                                    </p:animMotion>
                                  </p:childTnLst>
                                </p:cTn>
                              </p:par>
                              <p:par>
                                <p:cTn id="33"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4" dur="2800" fill="hold"/>
                                        <p:tgtEl>
                                          <p:spTgt spid="109591"/>
                                        </p:tgtEl>
                                        <p:attrNameLst>
                                          <p:attrName>ppt_x</p:attrName>
                                          <p:attrName>ppt_y</p:attrName>
                                        </p:attrNameLst>
                                      </p:cBhvr>
                                      <p:rCtr x="-208" y="1873"/>
                                    </p:animMotion>
                                  </p:childTnLst>
                                </p:cTn>
                              </p:par>
                              <p:par>
                                <p:cTn id="3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6" dur="2800" spd="-100000" fill="hold"/>
                                        <p:tgtEl>
                                          <p:spTgt spid="109570"/>
                                        </p:tgtEl>
                                        <p:attrNameLst>
                                          <p:attrName>ppt_x</p:attrName>
                                          <p:attrName>ppt_y</p:attrName>
                                        </p:attrNameLst>
                                      </p:cBhvr>
                                      <p:rCtr x="-208" y="1873"/>
                                    </p:animMotion>
                                  </p:childTnLst>
                                </p:cTn>
                              </p:par>
                              <p:par>
                                <p:cTn id="3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8" dur="3300" fill="hold"/>
                                        <p:tgtEl>
                                          <p:spTgt spid="109592"/>
                                        </p:tgtEl>
                                        <p:attrNameLst>
                                          <p:attrName>ppt_x</p:attrName>
                                          <p:attrName>ppt_y</p:attrName>
                                        </p:attrNameLst>
                                      </p:cBhvr>
                                      <p:rCtr x="417" y="-1965"/>
                                    </p:animMotion>
                                  </p:childTnLst>
                                </p:cTn>
                              </p:par>
                              <p:par>
                                <p:cTn id="3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40" dur="3300" fill="hold"/>
                                        <p:tgtEl>
                                          <p:spTgt spid="109571"/>
                                        </p:tgtEl>
                                        <p:attrNameLst>
                                          <p:attrName>ppt_x</p:attrName>
                                          <p:attrName>ppt_y</p:attrName>
                                        </p:attrNameLst>
                                      </p:cBhvr>
                                      <p:rCtr x="417" y="-1965"/>
                                    </p:animMotion>
                                  </p:childTnLst>
                                </p:cTn>
                              </p:par>
                              <p:par>
                                <p:cTn id="41" presetID="12" presetClass="path" presetSubtype="0" repeatCount="indefinite" accel="50000" decel="50000" fill="hold" nodeType="withEffect">
                                  <p:stCondLst>
                                    <p:cond delay="0"/>
                                  </p:stCondLst>
                                  <p:childTnLst>
                                    <p:animMotion origin="layout" path="M 3.33333E-6 -0.01829 C 0.06857 0.04051 0.1125 0.1287 0.1125 0.22778 C 0.1125 0.32639 0.06857 0.41505 3.33333E-6 0.47431 C -0.06823 0.41505 -0.11077 0.32639 -0.11077 0.22778 C -0.11077 0.1287 -0.06823 0.04051 3.33333E-6 -0.01829 Z " pathEditMode="relative" rAng="5400000" ptsTypes="fffff">
                                      <p:cBhvr>
                                        <p:cTn id="42" dur="1000" fill="hold"/>
                                        <p:tgtEl>
                                          <p:spTgt spid="109593"/>
                                        </p:tgtEl>
                                        <p:attrNameLst>
                                          <p:attrName>ppt_x</p:attrName>
                                          <p:attrName>ppt_y</p:attrName>
                                        </p:attrNameLst>
                                      </p:cBhvr>
                                      <p:rCtr x="87" y="2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sp>
        <p:nvSpPr>
          <p:cNvPr id="76802" name="Freeform 2">
            <a:extLst>
              <a:ext uri="{FF2B5EF4-FFF2-40B4-BE49-F238E27FC236}">
                <a16:creationId xmlns:a16="http://schemas.microsoft.com/office/drawing/2014/main" id="{E9EFAF7E-BB08-168A-7A2C-C703874AE124}"/>
              </a:ext>
            </a:extLst>
          </p:cNvPr>
          <p:cNvSpPr>
            <a:spLocks/>
          </p:cNvSpPr>
          <p:nvPr/>
        </p:nvSpPr>
        <p:spPr bwMode="auto">
          <a:xfrm rot="4035775">
            <a:off x="3876675" y="-1362074"/>
            <a:ext cx="1443037" cy="9097962"/>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6803" name="Freeform 3">
            <a:extLst>
              <a:ext uri="{FF2B5EF4-FFF2-40B4-BE49-F238E27FC236}">
                <a16:creationId xmlns:a16="http://schemas.microsoft.com/office/drawing/2014/main" id="{EC816A68-B53D-DA34-63B1-AFF924ABC9AF}"/>
              </a:ext>
            </a:extLst>
          </p:cNvPr>
          <p:cNvSpPr>
            <a:spLocks/>
          </p:cNvSpPr>
          <p:nvPr/>
        </p:nvSpPr>
        <p:spPr bwMode="auto">
          <a:xfrm rot="6303849">
            <a:off x="4084638" y="-1133475"/>
            <a:ext cx="1155700" cy="8613775"/>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6804" name="Freeform 4">
            <a:extLst>
              <a:ext uri="{FF2B5EF4-FFF2-40B4-BE49-F238E27FC236}">
                <a16:creationId xmlns:a16="http://schemas.microsoft.com/office/drawing/2014/main" id="{7AD4993F-0102-6FE5-F407-13FE3C06E439}"/>
              </a:ext>
            </a:extLst>
          </p:cNvPr>
          <p:cNvSpPr>
            <a:spLocks/>
          </p:cNvSpPr>
          <p:nvPr/>
        </p:nvSpPr>
        <p:spPr bwMode="auto">
          <a:xfrm>
            <a:off x="3429000" y="304800"/>
            <a:ext cx="2184400" cy="5994400"/>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6805" name="Oval 5">
            <a:extLst>
              <a:ext uri="{FF2B5EF4-FFF2-40B4-BE49-F238E27FC236}">
                <a16:creationId xmlns:a16="http://schemas.microsoft.com/office/drawing/2014/main" id="{42DF70E8-4905-0DF4-AF21-80FD2FD931FD}"/>
              </a:ext>
            </a:extLst>
          </p:cNvPr>
          <p:cNvSpPr>
            <a:spLocks noChangeArrowheads="1"/>
          </p:cNvSpPr>
          <p:nvPr/>
        </p:nvSpPr>
        <p:spPr bwMode="auto">
          <a:xfrm>
            <a:off x="609600" y="1676400"/>
            <a:ext cx="7848600" cy="3886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6806" name="Oval 6">
            <a:extLst>
              <a:ext uri="{FF2B5EF4-FFF2-40B4-BE49-F238E27FC236}">
                <a16:creationId xmlns:a16="http://schemas.microsoft.com/office/drawing/2014/main" id="{9ECEE303-BA0C-C41F-AA35-92E5A6FCC866}"/>
              </a:ext>
            </a:extLst>
          </p:cNvPr>
          <p:cNvSpPr>
            <a:spLocks noChangeArrowheads="1"/>
          </p:cNvSpPr>
          <p:nvPr/>
        </p:nvSpPr>
        <p:spPr bwMode="auto">
          <a:xfrm>
            <a:off x="1752600" y="2362200"/>
            <a:ext cx="57150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10599" name="Picture 7">
            <a:extLst>
              <a:ext uri="{FF2B5EF4-FFF2-40B4-BE49-F238E27FC236}">
                <a16:creationId xmlns:a16="http://schemas.microsoft.com/office/drawing/2014/main" id="{BF622D60-D544-E96C-B412-605797916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2109788"/>
            <a:ext cx="41116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8">
            <a:extLst>
              <a:ext uri="{FF2B5EF4-FFF2-40B4-BE49-F238E27FC236}">
                <a16:creationId xmlns:a16="http://schemas.microsoft.com/office/drawing/2014/main" id="{618B8F0A-1187-9CA8-0D47-3D88069F6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3886200"/>
            <a:ext cx="41116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1" name="Rectangle 9">
            <a:extLst>
              <a:ext uri="{FF2B5EF4-FFF2-40B4-BE49-F238E27FC236}">
                <a16:creationId xmlns:a16="http://schemas.microsoft.com/office/drawing/2014/main" id="{D12C39AF-36EB-CCCD-E2E5-657ED815FA3F}"/>
              </a:ext>
            </a:extLst>
          </p:cNvPr>
          <p:cNvSpPr>
            <a:spLocks noChangeArrowheads="1"/>
          </p:cNvSpPr>
          <p:nvPr/>
        </p:nvSpPr>
        <p:spPr bwMode="auto">
          <a:xfrm>
            <a:off x="0" y="0"/>
            <a:ext cx="6172200" cy="823913"/>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4800" b="1"/>
              <a:t>Nitrogen</a:t>
            </a:r>
          </a:p>
        </p:txBody>
      </p:sp>
      <p:pic>
        <p:nvPicPr>
          <p:cNvPr id="110602" name="Picture 10">
            <a:extLst>
              <a:ext uri="{FF2B5EF4-FFF2-40B4-BE49-F238E27FC236}">
                <a16:creationId xmlns:a16="http://schemas.microsoft.com/office/drawing/2014/main" id="{DD1248E4-2CA7-8367-DB2F-C8CD56A55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1371600"/>
            <a:ext cx="41116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3" name="Picture 11">
            <a:extLst>
              <a:ext uri="{FF2B5EF4-FFF2-40B4-BE49-F238E27FC236}">
                <a16:creationId xmlns:a16="http://schemas.microsoft.com/office/drawing/2014/main" id="{0C5E79CD-B01C-00A2-8F31-6E2A43519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310188"/>
            <a:ext cx="4111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4" name="Picture 12">
            <a:extLst>
              <a:ext uri="{FF2B5EF4-FFF2-40B4-BE49-F238E27FC236}">
                <a16:creationId xmlns:a16="http://schemas.microsoft.com/office/drawing/2014/main" id="{051628A0-FDA8-DF8D-1B93-96878770B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098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5" name="Picture 13">
            <a:extLst>
              <a:ext uri="{FF2B5EF4-FFF2-40B4-BE49-F238E27FC236}">
                <a16:creationId xmlns:a16="http://schemas.microsoft.com/office/drawing/2014/main" id="{119BE1AA-48C1-9026-D014-ABCEFF919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6" name="Picture 14">
            <a:extLst>
              <a:ext uri="{FF2B5EF4-FFF2-40B4-BE49-F238E27FC236}">
                <a16:creationId xmlns:a16="http://schemas.microsoft.com/office/drawing/2014/main" id="{7AA4C9A9-DBF5-4239-FE5F-E508B8DA3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2438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7" name="Picture 15">
            <a:extLst>
              <a:ext uri="{FF2B5EF4-FFF2-40B4-BE49-F238E27FC236}">
                <a16:creationId xmlns:a16="http://schemas.microsoft.com/office/drawing/2014/main" id="{043E20FB-10E3-1395-E6E4-380B4830FF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617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8" name="Picture 16">
            <a:extLst>
              <a:ext uri="{FF2B5EF4-FFF2-40B4-BE49-F238E27FC236}">
                <a16:creationId xmlns:a16="http://schemas.microsoft.com/office/drawing/2014/main" id="{A579F0F6-D550-E38F-E9C5-1B1E85F3C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667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9" name="Picture 17">
            <a:extLst>
              <a:ext uri="{FF2B5EF4-FFF2-40B4-BE49-F238E27FC236}">
                <a16:creationId xmlns:a16="http://schemas.microsoft.com/office/drawing/2014/main" id="{BF7C9C01-EC2A-6AC0-7276-F1557779C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049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0" name="Picture 18">
            <a:extLst>
              <a:ext uri="{FF2B5EF4-FFF2-40B4-BE49-F238E27FC236}">
                <a16:creationId xmlns:a16="http://schemas.microsoft.com/office/drawing/2014/main" id="{6685CE4A-BA0B-B69F-4752-98BED3E0F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8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1" name="Picture 19">
            <a:extLst>
              <a:ext uri="{FF2B5EF4-FFF2-40B4-BE49-F238E27FC236}">
                <a16:creationId xmlns:a16="http://schemas.microsoft.com/office/drawing/2014/main" id="{C7679303-2DD8-6966-B311-EDF509ABB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098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2" name="Picture 20">
            <a:extLst>
              <a:ext uri="{FF2B5EF4-FFF2-40B4-BE49-F238E27FC236}">
                <a16:creationId xmlns:a16="http://schemas.microsoft.com/office/drawing/2014/main" id="{88DFDBE3-61D7-9532-2CC6-606118C3E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743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3" name="Picture 21">
            <a:extLst>
              <a:ext uri="{FF2B5EF4-FFF2-40B4-BE49-F238E27FC236}">
                <a16:creationId xmlns:a16="http://schemas.microsoft.com/office/drawing/2014/main" id="{A4AE25F7-4DB5-8146-F385-BFDF06717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67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4" name="Picture 22">
            <a:extLst>
              <a:ext uri="{FF2B5EF4-FFF2-40B4-BE49-F238E27FC236}">
                <a16:creationId xmlns:a16="http://schemas.microsoft.com/office/drawing/2014/main" id="{7E21FC23-CC5D-774C-253E-1F15E2E31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0749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5" name="Picture 23">
            <a:extLst>
              <a:ext uri="{FF2B5EF4-FFF2-40B4-BE49-F238E27FC236}">
                <a16:creationId xmlns:a16="http://schemas.microsoft.com/office/drawing/2014/main" id="{ED85C680-05DE-D5EB-E618-FD7FDB8C7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9718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6" name="Picture 24">
            <a:extLst>
              <a:ext uri="{FF2B5EF4-FFF2-40B4-BE49-F238E27FC236}">
                <a16:creationId xmlns:a16="http://schemas.microsoft.com/office/drawing/2014/main" id="{3A3C69E2-18F5-1839-4864-748604406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5146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7" name="Picture 25">
            <a:extLst>
              <a:ext uri="{FF2B5EF4-FFF2-40B4-BE49-F238E27FC236}">
                <a16:creationId xmlns:a16="http://schemas.microsoft.com/office/drawing/2014/main" id="{B94E148D-6BF2-69DC-DD1E-C26B93CAE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7432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8" name="Picture 26">
            <a:extLst>
              <a:ext uri="{FF2B5EF4-FFF2-40B4-BE49-F238E27FC236}">
                <a16:creationId xmlns:a16="http://schemas.microsoft.com/office/drawing/2014/main" id="{196BC1C2-C0BB-E0C3-112A-C491D886B3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76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9" name="Picture 27">
            <a:extLst>
              <a:ext uri="{FF2B5EF4-FFF2-40B4-BE49-F238E27FC236}">
                <a16:creationId xmlns:a16="http://schemas.microsoft.com/office/drawing/2014/main" id="{B1B7CACB-E1C8-959E-AAA0-3A62CF0BCA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8049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20" name="Picture 28">
            <a:extLst>
              <a:ext uri="{FF2B5EF4-FFF2-40B4-BE49-F238E27FC236}">
                <a16:creationId xmlns:a16="http://schemas.microsoft.com/office/drawing/2014/main" id="{661F4A28-6A9F-5464-361A-C93E7DF672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648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3.33333E-6 -0.0037 C 0.17187 -0.0037 0.3125 0.05411 0.3125 0.12555 C 0.3125 0.197 0.17187 0.25549 3.33333E-6 0.25549 C -0.17257 0.25549 -0.3125 0.197 -0.3125 0.12555 C -0.3125 0.05411 -0.17257 -0.0037 3.33333E-6 -0.0037 Z " pathEditMode="relative" rAng="0" ptsTypes="fffff">
                                      <p:cBhvr>
                                        <p:cTn id="6" dur="250" fill="hold"/>
                                        <p:tgtEl>
                                          <p:spTgt spid="110599"/>
                                        </p:tgtEl>
                                        <p:attrNameLst>
                                          <p:attrName>ppt_x</p:attrName>
                                          <p:attrName>ppt_y</p:attrName>
                                        </p:attrNameLst>
                                      </p:cBhvr>
                                      <p:rCtr x="0" y="12948"/>
                                    </p:animMotion>
                                  </p:childTnLst>
                                </p:cTn>
                              </p:par>
                              <p:par>
                                <p:cTn id="7" presetID="1" presetClass="path" presetSubtype="0" repeatCount="indefinite" fill="hold" nodeType="withEffect">
                                  <p:stCondLst>
                                    <p:cond delay="0"/>
                                  </p:stCondLst>
                                  <p:childTnLst>
                                    <p:animMotion origin="layout" path="M -3.05556E-6 -3.98844E-6 C 0.17188 -3.98844E-6 0.3125 -0.05872 0.3125 -0.13109 C 0.3125 -0.20346 0.17188 -0.26242 -3.05556E-6 -0.26242 C -0.17257 -0.26242 -0.3125 -0.20346 -0.3125 -0.13109 C -0.3125 -0.05872 -0.17257 -3.98844E-6 -3.05556E-6 -3.98844E-6 Z " pathEditMode="relative" rAng="0" ptsTypes="fffff">
                                      <p:cBhvr>
                                        <p:cTn id="8" dur="250" spd="-100000" fill="hold"/>
                                        <p:tgtEl>
                                          <p:spTgt spid="110600"/>
                                        </p:tgtEl>
                                        <p:attrNameLst>
                                          <p:attrName>ppt_x</p:attrName>
                                          <p:attrName>ppt_y</p:attrName>
                                        </p:attrNameLst>
                                      </p:cBhvr>
                                      <p:rCtr x="0" y="-13133"/>
                                    </p:animMotion>
                                  </p:childTnLst>
                                </p:cTn>
                              </p:par>
                              <p:par>
                                <p:cTn id="9" presetID="1" presetClass="path" presetSubtype="0" repeatCount="indefinite" fill="hold" nodeType="withEffect">
                                  <p:stCondLst>
                                    <p:cond delay="0"/>
                                  </p:stCondLst>
                                  <p:childTnLst>
                                    <p:animMotion origin="layout" path="M -0.0085 -1.21387E-6 C 0.225 -1.21387E-6 0.41684 0.12832 0.41684 0.2874 C 0.41684 0.44648 0.225 0.57711 -0.0085 0.57711 C -0.2434 0.57711 -0.43316 0.44648 -0.43316 0.2874 C -0.43316 0.12832 -0.2434 -1.21387E-6 -0.0085 -1.21387E-6 Z " pathEditMode="relative" rAng="0" ptsTypes="fffff">
                                      <p:cBhvr>
                                        <p:cTn id="10" dur="250" fill="hold"/>
                                        <p:tgtEl>
                                          <p:spTgt spid="110602"/>
                                        </p:tgtEl>
                                        <p:attrNameLst>
                                          <p:attrName>ppt_x</p:attrName>
                                          <p:attrName>ppt_y</p:attrName>
                                        </p:attrNameLst>
                                      </p:cBhvr>
                                      <p:rCtr x="35" y="28855"/>
                                    </p:animMotion>
                                  </p:childTnLst>
                                </p:cTn>
                              </p:par>
                              <p:par>
                                <p:cTn id="11" presetID="1" presetClass="path" presetSubtype="0" repeatCount="indefinite" fill="hold" nodeType="withEffect">
                                  <p:stCondLst>
                                    <p:cond delay="0"/>
                                  </p:stCondLst>
                                  <p:childTnLst>
                                    <p:animMotion origin="layout" path="M -3.33333E-6 -2.83237E-6 C 0.23351 -2.83237E-6 0.42535 -0.12693 0.42535 -0.28393 C 0.42535 -0.44115 0.23351 -0.56971 -3.33333E-6 -0.56971 C -0.23489 -0.56971 -0.42465 -0.44115 -0.42465 -0.28393 C -0.42465 -0.12693 -0.23489 -2.83237E-6 -3.33333E-6 -2.83237E-6 Z " pathEditMode="relative" rAng="0" ptsTypes="fffff">
                                      <p:cBhvr>
                                        <p:cTn id="12" dur="250" spd="-100000" fill="hold"/>
                                        <p:tgtEl>
                                          <p:spTgt spid="110603"/>
                                        </p:tgtEl>
                                        <p:attrNameLst>
                                          <p:attrName>ppt_x</p:attrName>
                                          <p:attrName>ppt_y</p:attrName>
                                        </p:attrNameLst>
                                      </p:cBhvr>
                                      <p:rCtr x="35" y="-28486"/>
                                    </p:animMotion>
                                  </p:childTnLst>
                                </p:cTn>
                              </p:par>
                              <p:par>
                                <p:cTn id="1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4" dur="3000" fill="hold"/>
                                        <p:tgtEl>
                                          <p:spTgt spid="110606"/>
                                        </p:tgtEl>
                                        <p:attrNameLst>
                                          <p:attrName>ppt_x</p:attrName>
                                          <p:attrName>ppt_y</p:attrName>
                                        </p:attrNameLst>
                                      </p:cBhvr>
                                      <p:rCtr x="417" y="-1965"/>
                                    </p:animMotion>
                                  </p:childTnLst>
                                </p:cTn>
                              </p:par>
                              <p:par>
                                <p:cTn id="1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6" dur="3000" fill="hold"/>
                                        <p:tgtEl>
                                          <p:spTgt spid="110607"/>
                                        </p:tgtEl>
                                        <p:attrNameLst>
                                          <p:attrName>ppt_x</p:attrName>
                                          <p:attrName>ppt_y</p:attrName>
                                        </p:attrNameLst>
                                      </p:cBhvr>
                                      <p:rCtr x="-208" y="1873"/>
                                    </p:animMotion>
                                  </p:childTnLst>
                                </p:cTn>
                              </p:par>
                              <p:par>
                                <p:cTn id="1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8" dur="2800" fill="hold"/>
                                        <p:tgtEl>
                                          <p:spTgt spid="110608"/>
                                        </p:tgtEl>
                                        <p:attrNameLst>
                                          <p:attrName>ppt_x</p:attrName>
                                          <p:attrName>ppt_y</p:attrName>
                                        </p:attrNameLst>
                                      </p:cBhvr>
                                      <p:rCtr x="-208" y="1873"/>
                                    </p:animMotion>
                                  </p:childTnLst>
                                </p:cTn>
                              </p:par>
                              <p:par>
                                <p:cTn id="1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0" dur="3300" fill="hold"/>
                                        <p:tgtEl>
                                          <p:spTgt spid="110610"/>
                                        </p:tgtEl>
                                        <p:attrNameLst>
                                          <p:attrName>ppt_x</p:attrName>
                                          <p:attrName>ppt_y</p:attrName>
                                        </p:attrNameLst>
                                      </p:cBhvr>
                                      <p:rCtr x="417" y="-1965"/>
                                    </p:animMotion>
                                  </p:childTnLst>
                                </p:cTn>
                              </p:par>
                              <p:par>
                                <p:cTn id="2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2" dur="2800" spd="-100000" fill="hold"/>
                                        <p:tgtEl>
                                          <p:spTgt spid="110609"/>
                                        </p:tgtEl>
                                        <p:attrNameLst>
                                          <p:attrName>ppt_x</p:attrName>
                                          <p:attrName>ppt_y</p:attrName>
                                        </p:attrNameLst>
                                      </p:cBhvr>
                                      <p:rCtr x="-208" y="1873"/>
                                    </p:animMotion>
                                  </p:childTnLst>
                                </p:cTn>
                              </p:par>
                              <p:par>
                                <p:cTn id="2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4" dur="3300" fill="hold"/>
                                        <p:tgtEl>
                                          <p:spTgt spid="110605"/>
                                        </p:tgtEl>
                                        <p:attrNameLst>
                                          <p:attrName>ppt_x</p:attrName>
                                          <p:attrName>ppt_y</p:attrName>
                                        </p:attrNameLst>
                                      </p:cBhvr>
                                      <p:rCtr x="417" y="-1965"/>
                                    </p:animMotion>
                                  </p:childTnLst>
                                </p:cTn>
                              </p:par>
                              <p:par>
                                <p:cTn id="2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6" dur="3300" fill="hold"/>
                                        <p:tgtEl>
                                          <p:spTgt spid="110612"/>
                                        </p:tgtEl>
                                        <p:attrNameLst>
                                          <p:attrName>ppt_x</p:attrName>
                                          <p:attrName>ppt_y</p:attrName>
                                        </p:attrNameLst>
                                      </p:cBhvr>
                                      <p:rCtr x="417" y="-1965"/>
                                    </p:animMotion>
                                  </p:childTnLst>
                                </p:cTn>
                              </p:par>
                              <p:par>
                                <p:cTn id="2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8" dur="2800" fill="hold"/>
                                        <p:tgtEl>
                                          <p:spTgt spid="110611"/>
                                        </p:tgtEl>
                                        <p:attrNameLst>
                                          <p:attrName>ppt_x</p:attrName>
                                          <p:attrName>ppt_y</p:attrName>
                                        </p:attrNameLst>
                                      </p:cBhvr>
                                      <p:rCtr x="-208" y="1873"/>
                                    </p:animMotion>
                                  </p:childTnLst>
                                </p:cTn>
                              </p:par>
                              <p:par>
                                <p:cTn id="2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0" dur="3300" fill="hold"/>
                                        <p:tgtEl>
                                          <p:spTgt spid="110604"/>
                                        </p:tgtEl>
                                        <p:attrNameLst>
                                          <p:attrName>ppt_x</p:attrName>
                                          <p:attrName>ppt_y</p:attrName>
                                        </p:attrNameLst>
                                      </p:cBhvr>
                                      <p:rCtr x="417" y="-1965"/>
                                    </p:animMotion>
                                  </p:childTnLst>
                                </p:cTn>
                              </p:par>
                              <p:par>
                                <p:cTn id="3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2" dur="3000" fill="hold"/>
                                        <p:tgtEl>
                                          <p:spTgt spid="110614"/>
                                        </p:tgtEl>
                                        <p:attrNameLst>
                                          <p:attrName>ppt_x</p:attrName>
                                          <p:attrName>ppt_y</p:attrName>
                                        </p:attrNameLst>
                                      </p:cBhvr>
                                      <p:rCtr x="-208" y="1873"/>
                                    </p:animMotion>
                                  </p:childTnLst>
                                </p:cTn>
                              </p:par>
                              <p:par>
                                <p:cTn id="33"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4" dur="2800" spd="-100000" fill="hold"/>
                                        <p:tgtEl>
                                          <p:spTgt spid="110615"/>
                                        </p:tgtEl>
                                        <p:attrNameLst>
                                          <p:attrName>ppt_x</p:attrName>
                                          <p:attrName>ppt_y</p:attrName>
                                        </p:attrNameLst>
                                      </p:cBhvr>
                                      <p:rCtr x="-208" y="1873"/>
                                    </p:animMotion>
                                  </p:childTnLst>
                                </p:cTn>
                              </p:par>
                              <p:par>
                                <p:cTn id="3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6" dur="3300" fill="hold"/>
                                        <p:tgtEl>
                                          <p:spTgt spid="110616"/>
                                        </p:tgtEl>
                                        <p:attrNameLst>
                                          <p:attrName>ppt_x</p:attrName>
                                          <p:attrName>ppt_y</p:attrName>
                                        </p:attrNameLst>
                                      </p:cBhvr>
                                      <p:rCtr x="417" y="-1965"/>
                                    </p:animMotion>
                                  </p:childTnLst>
                                </p:cTn>
                              </p:par>
                              <p:par>
                                <p:cTn id="3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8" dur="3300" fill="hold"/>
                                        <p:tgtEl>
                                          <p:spTgt spid="110613"/>
                                        </p:tgtEl>
                                        <p:attrNameLst>
                                          <p:attrName>ppt_x</p:attrName>
                                          <p:attrName>ppt_y</p:attrName>
                                        </p:attrNameLst>
                                      </p:cBhvr>
                                      <p:rCtr x="417" y="-1965"/>
                                    </p:animMotion>
                                  </p:childTnLst>
                                </p:cTn>
                              </p:par>
                              <p:par>
                                <p:cTn id="39"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0" dur="3000" fill="hold"/>
                                        <p:tgtEl>
                                          <p:spTgt spid="110617"/>
                                        </p:tgtEl>
                                        <p:attrNameLst>
                                          <p:attrName>ppt_x</p:attrName>
                                          <p:attrName>ppt_y</p:attrName>
                                        </p:attrNameLst>
                                      </p:cBhvr>
                                      <p:rCtr x="-208" y="1873"/>
                                    </p:animMotion>
                                  </p:childTnLst>
                                </p:cTn>
                              </p:par>
                              <p:par>
                                <p:cTn id="41" presetID="12" presetClass="path" presetSubtype="0" repeatCount="indefinite" accel="50000" decel="50000" fill="hold" nodeType="withEffect">
                                  <p:stCondLst>
                                    <p:cond delay="0"/>
                                  </p:stCondLst>
                                  <p:childTnLst>
                                    <p:animMotion origin="layout" path="M 3.33333E-6 -0.01829 C 0.06857 0.04051 0.1125 0.1287 0.1125 0.22778 C 0.1125 0.32639 0.06857 0.41505 3.33333E-6 0.47431 C -0.06823 0.41505 -0.11077 0.32639 -0.11077 0.22778 C -0.11077 0.1287 -0.06823 0.04051 3.33333E-6 -0.01829 Z " pathEditMode="relative" rAng="5400000" ptsTypes="fffff">
                                      <p:cBhvr>
                                        <p:cTn id="42" dur="1000" fill="hold"/>
                                        <p:tgtEl>
                                          <p:spTgt spid="110618"/>
                                        </p:tgtEl>
                                        <p:attrNameLst>
                                          <p:attrName>ppt_x</p:attrName>
                                          <p:attrName>ppt_y</p:attrName>
                                        </p:attrNameLst>
                                      </p:cBhvr>
                                      <p:rCtr x="87" y="24630"/>
                                    </p:animMotion>
                                  </p:childTnLst>
                                </p:cTn>
                              </p:par>
                              <p:par>
                                <p:cTn id="43" presetID="12" presetClass="path" presetSubtype="0" repeatCount="indefinite" accel="50000" decel="50000" fill="hold" nodeType="withEffect">
                                  <p:stCondLst>
                                    <p:cond delay="500"/>
                                  </p:stCondLst>
                                  <p:childTnLst>
                                    <p:animMotion origin="layout" path="M -0.01857 -0.01944 C 0.05938 -0.03865 0.1625 -0.02546 0.27066 0.02269 C 0.379 0.0713 0.46789 0.14445 0.52101 0.2213 C 0.44375 0.24051 0.33924 0.22709 0.23143 0.17963 C 0.12361 0.13102 0.03455 0.05764 -0.01857 -0.01944 Z " pathEditMode="relative" rAng="1112773" ptsTypes="fffff">
                                      <p:cBhvr>
                                        <p:cTn id="44" dur="1000" fill="hold"/>
                                        <p:tgtEl>
                                          <p:spTgt spid="110619"/>
                                        </p:tgtEl>
                                        <p:attrNameLst>
                                          <p:attrName>ppt_x</p:attrName>
                                          <p:attrName>ppt_y</p:attrName>
                                        </p:attrNameLst>
                                      </p:cBhvr>
                                      <p:rCtr x="26962" y="12060"/>
                                    </p:animMotion>
                                  </p:childTnLst>
                                </p:cTn>
                              </p:par>
                              <p:par>
                                <p:cTn id="45" presetID="12" presetClass="path" presetSubtype="0" repeatCount="indefinite" accel="50000" decel="50000" fill="hold" nodeType="withEffect">
                                  <p:stCondLst>
                                    <p:cond delay="1000"/>
                                  </p:stCondLst>
                                  <p:childTnLst>
                                    <p:animMotion origin="layout" path="M -0.04027 0.01551 C 0.00608 -0.07639 0.0882 -0.16297 0.1941 -0.2206 C 0.29931 -0.27986 0.40365 -0.29769 0.48473 -0.27662 C 0.43959 -0.1838 0.35556 -0.09699 0.25139 -0.0382 C 0.14566 0.01967 0.0415 0.0368 -0.04027 0.01551 Z " pathEditMode="relative" rAng="-1358876" ptsTypes="fffff">
                                      <p:cBhvr>
                                        <p:cTn id="46" dur="1000" fill="hold"/>
                                        <p:tgtEl>
                                          <p:spTgt spid="110620"/>
                                        </p:tgtEl>
                                        <p:attrNameLst>
                                          <p:attrName>ppt_x</p:attrName>
                                          <p:attrName>ppt_y</p:attrName>
                                        </p:attrNameLst>
                                      </p:cBhvr>
                                      <p:rCtr x="26267" y="-14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sp>
        <p:nvSpPr>
          <p:cNvPr id="77826" name="Freeform 2">
            <a:extLst>
              <a:ext uri="{FF2B5EF4-FFF2-40B4-BE49-F238E27FC236}">
                <a16:creationId xmlns:a16="http://schemas.microsoft.com/office/drawing/2014/main" id="{2BF6563C-62D0-2DB3-7E7D-7B2F67E23EA4}"/>
              </a:ext>
            </a:extLst>
          </p:cNvPr>
          <p:cNvSpPr>
            <a:spLocks/>
          </p:cNvSpPr>
          <p:nvPr/>
        </p:nvSpPr>
        <p:spPr bwMode="auto">
          <a:xfrm rot="4035775">
            <a:off x="3876675" y="-1362074"/>
            <a:ext cx="1443037" cy="9097962"/>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7827" name="Freeform 3">
            <a:extLst>
              <a:ext uri="{FF2B5EF4-FFF2-40B4-BE49-F238E27FC236}">
                <a16:creationId xmlns:a16="http://schemas.microsoft.com/office/drawing/2014/main" id="{92BE0C1E-E9C3-2022-C526-E7BDF57F2BA6}"/>
              </a:ext>
            </a:extLst>
          </p:cNvPr>
          <p:cNvSpPr>
            <a:spLocks/>
          </p:cNvSpPr>
          <p:nvPr/>
        </p:nvSpPr>
        <p:spPr bwMode="auto">
          <a:xfrm rot="6303849">
            <a:off x="4084638" y="-1133475"/>
            <a:ext cx="1155700" cy="8613775"/>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7828" name="Freeform 4">
            <a:extLst>
              <a:ext uri="{FF2B5EF4-FFF2-40B4-BE49-F238E27FC236}">
                <a16:creationId xmlns:a16="http://schemas.microsoft.com/office/drawing/2014/main" id="{BB01324A-0617-34AA-44F9-8DF7444569A6}"/>
              </a:ext>
            </a:extLst>
          </p:cNvPr>
          <p:cNvSpPr>
            <a:spLocks/>
          </p:cNvSpPr>
          <p:nvPr/>
        </p:nvSpPr>
        <p:spPr bwMode="auto">
          <a:xfrm>
            <a:off x="3429000" y="304800"/>
            <a:ext cx="2184400" cy="5994400"/>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7829" name="Oval 5">
            <a:extLst>
              <a:ext uri="{FF2B5EF4-FFF2-40B4-BE49-F238E27FC236}">
                <a16:creationId xmlns:a16="http://schemas.microsoft.com/office/drawing/2014/main" id="{414B6555-90D4-A4B6-2975-7717D7E9BFA0}"/>
              </a:ext>
            </a:extLst>
          </p:cNvPr>
          <p:cNvSpPr>
            <a:spLocks noChangeArrowheads="1"/>
          </p:cNvSpPr>
          <p:nvPr/>
        </p:nvSpPr>
        <p:spPr bwMode="auto">
          <a:xfrm>
            <a:off x="609600" y="1676400"/>
            <a:ext cx="7848600" cy="3886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7830" name="Oval 6">
            <a:extLst>
              <a:ext uri="{FF2B5EF4-FFF2-40B4-BE49-F238E27FC236}">
                <a16:creationId xmlns:a16="http://schemas.microsoft.com/office/drawing/2014/main" id="{4066DCD8-A972-0B0A-1097-582EC56E65EF}"/>
              </a:ext>
            </a:extLst>
          </p:cNvPr>
          <p:cNvSpPr>
            <a:spLocks noChangeArrowheads="1"/>
          </p:cNvSpPr>
          <p:nvPr/>
        </p:nvSpPr>
        <p:spPr bwMode="auto">
          <a:xfrm>
            <a:off x="1752600" y="2362200"/>
            <a:ext cx="57150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11623" name="Picture 7">
            <a:extLst>
              <a:ext uri="{FF2B5EF4-FFF2-40B4-BE49-F238E27FC236}">
                <a16:creationId xmlns:a16="http://schemas.microsoft.com/office/drawing/2014/main" id="{BD02D7E9-E9EC-AC0A-B5DB-0CAFCEBCD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2109788"/>
            <a:ext cx="41116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8">
            <a:extLst>
              <a:ext uri="{FF2B5EF4-FFF2-40B4-BE49-F238E27FC236}">
                <a16:creationId xmlns:a16="http://schemas.microsoft.com/office/drawing/2014/main" id="{DE1E9CF2-7DFD-DF09-D7B7-020687B61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613" y="4094163"/>
            <a:ext cx="382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5" name="Rectangle 9">
            <a:extLst>
              <a:ext uri="{FF2B5EF4-FFF2-40B4-BE49-F238E27FC236}">
                <a16:creationId xmlns:a16="http://schemas.microsoft.com/office/drawing/2014/main" id="{C5B76A0E-FD8A-A292-A704-B06AB15AEF81}"/>
              </a:ext>
            </a:extLst>
          </p:cNvPr>
          <p:cNvSpPr>
            <a:spLocks noChangeArrowheads="1"/>
          </p:cNvSpPr>
          <p:nvPr/>
        </p:nvSpPr>
        <p:spPr bwMode="auto">
          <a:xfrm>
            <a:off x="0" y="0"/>
            <a:ext cx="6172200" cy="823913"/>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4800" b="1"/>
              <a:t>Oxygen</a:t>
            </a:r>
          </a:p>
        </p:txBody>
      </p:sp>
      <p:pic>
        <p:nvPicPr>
          <p:cNvPr id="111626" name="Picture 10">
            <a:extLst>
              <a:ext uri="{FF2B5EF4-FFF2-40B4-BE49-F238E27FC236}">
                <a16:creationId xmlns:a16="http://schemas.microsoft.com/office/drawing/2014/main" id="{52872708-9CCB-06BF-4C44-6EE3CCEC5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1371600"/>
            <a:ext cx="4111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7" name="Picture 11">
            <a:extLst>
              <a:ext uri="{FF2B5EF4-FFF2-40B4-BE49-F238E27FC236}">
                <a16:creationId xmlns:a16="http://schemas.microsoft.com/office/drawing/2014/main" id="{21F4006D-6E28-989A-600C-E20172DDF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310188"/>
            <a:ext cx="4111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8" name="Picture 12">
            <a:extLst>
              <a:ext uri="{FF2B5EF4-FFF2-40B4-BE49-F238E27FC236}">
                <a16:creationId xmlns:a16="http://schemas.microsoft.com/office/drawing/2014/main" id="{482006AE-D4CC-A8B5-C056-58E54BA98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098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9" name="Picture 13">
            <a:extLst>
              <a:ext uri="{FF2B5EF4-FFF2-40B4-BE49-F238E27FC236}">
                <a16:creationId xmlns:a16="http://schemas.microsoft.com/office/drawing/2014/main" id="{C9C8B3F2-3D5F-F39B-BAF3-F0B2FB352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0" name="Picture 14">
            <a:extLst>
              <a:ext uri="{FF2B5EF4-FFF2-40B4-BE49-F238E27FC236}">
                <a16:creationId xmlns:a16="http://schemas.microsoft.com/office/drawing/2014/main" id="{E164EBDE-4204-4AC1-7ED9-C9B2CDDD6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438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1" name="Picture 15">
            <a:extLst>
              <a:ext uri="{FF2B5EF4-FFF2-40B4-BE49-F238E27FC236}">
                <a16:creationId xmlns:a16="http://schemas.microsoft.com/office/drawing/2014/main" id="{CBB45A1E-7DEE-BE06-C97D-A11759301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617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2" name="Picture 16">
            <a:extLst>
              <a:ext uri="{FF2B5EF4-FFF2-40B4-BE49-F238E27FC236}">
                <a16:creationId xmlns:a16="http://schemas.microsoft.com/office/drawing/2014/main" id="{22EA5DA4-5974-8F44-9C7C-4CAE66E621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667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3" name="Picture 17">
            <a:extLst>
              <a:ext uri="{FF2B5EF4-FFF2-40B4-BE49-F238E27FC236}">
                <a16:creationId xmlns:a16="http://schemas.microsoft.com/office/drawing/2014/main" id="{A837D600-078A-C5C3-83F6-D1BAC3AC74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049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4" name="Picture 18">
            <a:extLst>
              <a:ext uri="{FF2B5EF4-FFF2-40B4-BE49-F238E27FC236}">
                <a16:creationId xmlns:a16="http://schemas.microsoft.com/office/drawing/2014/main" id="{C124C3CB-C0B0-303B-CE7B-30F0186FF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48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5" name="Picture 19">
            <a:extLst>
              <a:ext uri="{FF2B5EF4-FFF2-40B4-BE49-F238E27FC236}">
                <a16:creationId xmlns:a16="http://schemas.microsoft.com/office/drawing/2014/main" id="{8E3C37ED-351C-4D3D-AF86-4EF5248C39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2098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6" name="Picture 20">
            <a:extLst>
              <a:ext uri="{FF2B5EF4-FFF2-40B4-BE49-F238E27FC236}">
                <a16:creationId xmlns:a16="http://schemas.microsoft.com/office/drawing/2014/main" id="{03572452-3C7A-AEC3-3F83-C59D03842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743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7" name="Picture 21">
            <a:extLst>
              <a:ext uri="{FF2B5EF4-FFF2-40B4-BE49-F238E27FC236}">
                <a16:creationId xmlns:a16="http://schemas.microsoft.com/office/drawing/2014/main" id="{C95E1222-EB8F-8E0F-5317-82D705BE98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667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8" name="Picture 22">
            <a:extLst>
              <a:ext uri="{FF2B5EF4-FFF2-40B4-BE49-F238E27FC236}">
                <a16:creationId xmlns:a16="http://schemas.microsoft.com/office/drawing/2014/main" id="{3E7A278B-A93A-8578-CCBC-4511FF98D6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0749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9" name="Picture 23">
            <a:extLst>
              <a:ext uri="{FF2B5EF4-FFF2-40B4-BE49-F238E27FC236}">
                <a16:creationId xmlns:a16="http://schemas.microsoft.com/office/drawing/2014/main" id="{7947DAC9-3B86-5239-8B94-B0C09A1F59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9718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0" name="Picture 24">
            <a:extLst>
              <a:ext uri="{FF2B5EF4-FFF2-40B4-BE49-F238E27FC236}">
                <a16:creationId xmlns:a16="http://schemas.microsoft.com/office/drawing/2014/main" id="{45A68E54-262D-9754-B8FB-E92E142559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5146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1" name="Picture 25">
            <a:extLst>
              <a:ext uri="{FF2B5EF4-FFF2-40B4-BE49-F238E27FC236}">
                <a16:creationId xmlns:a16="http://schemas.microsoft.com/office/drawing/2014/main" id="{459BA622-5EBA-76A9-4661-044CB54293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7432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2" name="Picture 26">
            <a:extLst>
              <a:ext uri="{FF2B5EF4-FFF2-40B4-BE49-F238E27FC236}">
                <a16:creationId xmlns:a16="http://schemas.microsoft.com/office/drawing/2014/main" id="{474B10E3-D045-ABF6-FFCF-03536B475E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7432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3" name="Picture 27">
            <a:extLst>
              <a:ext uri="{FF2B5EF4-FFF2-40B4-BE49-F238E27FC236}">
                <a16:creationId xmlns:a16="http://schemas.microsoft.com/office/drawing/2014/main" id="{A805E367-E5A7-6058-15F4-4893D9A494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9718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4" name="Picture 28">
            <a:extLst>
              <a:ext uri="{FF2B5EF4-FFF2-40B4-BE49-F238E27FC236}">
                <a16:creationId xmlns:a16="http://schemas.microsoft.com/office/drawing/2014/main" id="{CF3F8D0D-0858-5730-FDB0-D5E227460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667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5" name="Picture 29">
            <a:extLst>
              <a:ext uri="{FF2B5EF4-FFF2-40B4-BE49-F238E27FC236}">
                <a16:creationId xmlns:a16="http://schemas.microsoft.com/office/drawing/2014/main" id="{E183BE61-2F46-0136-65C5-4AC226EE6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6" name="Picture 30">
            <a:extLst>
              <a:ext uri="{FF2B5EF4-FFF2-40B4-BE49-F238E27FC236}">
                <a16:creationId xmlns:a16="http://schemas.microsoft.com/office/drawing/2014/main" id="{F247B7CE-08E8-D0FC-1BEA-AD08615179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76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7" name="Picture 31">
            <a:extLst>
              <a:ext uri="{FF2B5EF4-FFF2-40B4-BE49-F238E27FC236}">
                <a16:creationId xmlns:a16="http://schemas.microsoft.com/office/drawing/2014/main" id="{1200CF04-8C2A-FD26-E5CC-9F5FA0DC1A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8049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8" name="Picture 32">
            <a:extLst>
              <a:ext uri="{FF2B5EF4-FFF2-40B4-BE49-F238E27FC236}">
                <a16:creationId xmlns:a16="http://schemas.microsoft.com/office/drawing/2014/main" id="{A7E41A9E-5DF9-63A5-1E48-21B8AAB2D2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648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9" name="Picture 33">
            <a:extLst>
              <a:ext uri="{FF2B5EF4-FFF2-40B4-BE49-F238E27FC236}">
                <a16:creationId xmlns:a16="http://schemas.microsoft.com/office/drawing/2014/main" id="{4EF0A9B3-9AAF-987F-60DA-93FC2B7B6D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61483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3.33333E-6 -0.0037 C 0.17187 -0.0037 0.3125 0.05411 0.3125 0.12555 C 0.3125 0.197 0.17187 0.25549 3.33333E-6 0.25549 C -0.17257 0.25549 -0.3125 0.197 -0.3125 0.12555 C -0.3125 0.05411 -0.17257 -0.0037 3.33333E-6 -0.0037 Z " pathEditMode="relative" rAng="0" ptsTypes="fffff">
                                      <p:cBhvr>
                                        <p:cTn id="6" dur="250" fill="hold"/>
                                        <p:tgtEl>
                                          <p:spTgt spid="111623"/>
                                        </p:tgtEl>
                                        <p:attrNameLst>
                                          <p:attrName>ppt_x</p:attrName>
                                          <p:attrName>ppt_y</p:attrName>
                                        </p:attrNameLst>
                                      </p:cBhvr>
                                      <p:rCtr x="0" y="12948"/>
                                    </p:animMotion>
                                  </p:childTnLst>
                                </p:cTn>
                              </p:par>
                              <p:par>
                                <p:cTn id="7" presetID="1" presetClass="path" presetSubtype="0" repeatCount="indefinite" fill="hold" nodeType="withEffect">
                                  <p:stCondLst>
                                    <p:cond delay="0"/>
                                  </p:stCondLst>
                                  <p:childTnLst>
                                    <p:animMotion origin="layout" path="M -3.05556E-6 -3.98844E-6 C 0.17188 -3.98844E-6 0.3125 -0.05872 0.3125 -0.13109 C 0.3125 -0.20346 0.17188 -0.26242 -3.05556E-6 -0.26242 C -0.17257 -0.26242 -0.3125 -0.20346 -0.3125 -0.13109 C -0.3125 -0.05872 -0.17257 -3.98844E-6 -3.05556E-6 -3.98844E-6 Z " pathEditMode="relative" rAng="0" ptsTypes="fffff">
                                      <p:cBhvr>
                                        <p:cTn id="8" dur="250" spd="-100000" fill="hold"/>
                                        <p:tgtEl>
                                          <p:spTgt spid="111624"/>
                                        </p:tgtEl>
                                        <p:attrNameLst>
                                          <p:attrName>ppt_x</p:attrName>
                                          <p:attrName>ppt_y</p:attrName>
                                        </p:attrNameLst>
                                      </p:cBhvr>
                                      <p:rCtr x="0" y="-13133"/>
                                    </p:animMotion>
                                  </p:childTnLst>
                                </p:cTn>
                              </p:par>
                              <p:par>
                                <p:cTn id="9" presetID="1" presetClass="path" presetSubtype="0" repeatCount="indefinite" fill="hold" nodeType="withEffect">
                                  <p:stCondLst>
                                    <p:cond delay="0"/>
                                  </p:stCondLst>
                                  <p:childTnLst>
                                    <p:animMotion origin="layout" path="M -0.0085 -1.21387E-6 C 0.225 -1.21387E-6 0.41684 0.12832 0.41684 0.2874 C 0.41684 0.44648 0.225 0.57711 -0.0085 0.57711 C -0.2434 0.57711 -0.43316 0.44648 -0.43316 0.2874 C -0.43316 0.12832 -0.2434 -1.21387E-6 -0.0085 -1.21387E-6 Z " pathEditMode="relative" rAng="0" ptsTypes="fffff">
                                      <p:cBhvr>
                                        <p:cTn id="10" dur="250" fill="hold"/>
                                        <p:tgtEl>
                                          <p:spTgt spid="111626"/>
                                        </p:tgtEl>
                                        <p:attrNameLst>
                                          <p:attrName>ppt_x</p:attrName>
                                          <p:attrName>ppt_y</p:attrName>
                                        </p:attrNameLst>
                                      </p:cBhvr>
                                      <p:rCtr x="35" y="28855"/>
                                    </p:animMotion>
                                  </p:childTnLst>
                                </p:cTn>
                              </p:par>
                              <p:par>
                                <p:cTn id="11" presetID="1" presetClass="path" presetSubtype="0" repeatCount="indefinite" fill="hold" nodeType="withEffect">
                                  <p:stCondLst>
                                    <p:cond delay="0"/>
                                  </p:stCondLst>
                                  <p:childTnLst>
                                    <p:animMotion origin="layout" path="M -3.33333E-6 -2.83237E-6 C 0.23351 -2.83237E-6 0.42535 -0.12693 0.42535 -0.28393 C 0.42535 -0.44115 0.23351 -0.56971 -3.33333E-6 -0.56971 C -0.23489 -0.56971 -0.42465 -0.44115 -0.42465 -0.28393 C -0.42465 -0.12693 -0.23489 -2.83237E-6 -3.33333E-6 -2.83237E-6 Z " pathEditMode="relative" rAng="0" ptsTypes="fffff">
                                      <p:cBhvr>
                                        <p:cTn id="12" dur="250" spd="-100000" fill="hold"/>
                                        <p:tgtEl>
                                          <p:spTgt spid="111627"/>
                                        </p:tgtEl>
                                        <p:attrNameLst>
                                          <p:attrName>ppt_x</p:attrName>
                                          <p:attrName>ppt_y</p:attrName>
                                        </p:attrNameLst>
                                      </p:cBhvr>
                                      <p:rCtr x="35" y="-28486"/>
                                    </p:animMotion>
                                  </p:childTnLst>
                                </p:cTn>
                              </p:par>
                              <p:par>
                                <p:cTn id="1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4" dur="3000" fill="hold"/>
                                        <p:tgtEl>
                                          <p:spTgt spid="111630"/>
                                        </p:tgtEl>
                                        <p:attrNameLst>
                                          <p:attrName>ppt_x</p:attrName>
                                          <p:attrName>ppt_y</p:attrName>
                                        </p:attrNameLst>
                                      </p:cBhvr>
                                      <p:rCtr x="417" y="-1965"/>
                                    </p:animMotion>
                                  </p:childTnLst>
                                </p:cTn>
                              </p:par>
                              <p:par>
                                <p:cTn id="1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6" dur="3000" fill="hold"/>
                                        <p:tgtEl>
                                          <p:spTgt spid="111631"/>
                                        </p:tgtEl>
                                        <p:attrNameLst>
                                          <p:attrName>ppt_x</p:attrName>
                                          <p:attrName>ppt_y</p:attrName>
                                        </p:attrNameLst>
                                      </p:cBhvr>
                                      <p:rCtr x="-208" y="1873"/>
                                    </p:animMotion>
                                  </p:childTnLst>
                                </p:cTn>
                              </p:par>
                              <p:par>
                                <p:cTn id="1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8" dur="2800" fill="hold"/>
                                        <p:tgtEl>
                                          <p:spTgt spid="111632"/>
                                        </p:tgtEl>
                                        <p:attrNameLst>
                                          <p:attrName>ppt_x</p:attrName>
                                          <p:attrName>ppt_y</p:attrName>
                                        </p:attrNameLst>
                                      </p:cBhvr>
                                      <p:rCtr x="-208" y="1873"/>
                                    </p:animMotion>
                                  </p:childTnLst>
                                </p:cTn>
                              </p:par>
                              <p:par>
                                <p:cTn id="1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0" dur="3300" fill="hold"/>
                                        <p:tgtEl>
                                          <p:spTgt spid="111634"/>
                                        </p:tgtEl>
                                        <p:attrNameLst>
                                          <p:attrName>ppt_x</p:attrName>
                                          <p:attrName>ppt_y</p:attrName>
                                        </p:attrNameLst>
                                      </p:cBhvr>
                                      <p:rCtr x="417" y="-1965"/>
                                    </p:animMotion>
                                  </p:childTnLst>
                                </p:cTn>
                              </p:par>
                              <p:par>
                                <p:cTn id="2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2" dur="2800" spd="-100000" fill="hold"/>
                                        <p:tgtEl>
                                          <p:spTgt spid="111633"/>
                                        </p:tgtEl>
                                        <p:attrNameLst>
                                          <p:attrName>ppt_x</p:attrName>
                                          <p:attrName>ppt_y</p:attrName>
                                        </p:attrNameLst>
                                      </p:cBhvr>
                                      <p:rCtr x="-208" y="1873"/>
                                    </p:animMotion>
                                  </p:childTnLst>
                                </p:cTn>
                              </p:par>
                              <p:par>
                                <p:cTn id="2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4" dur="3300" fill="hold"/>
                                        <p:tgtEl>
                                          <p:spTgt spid="111629"/>
                                        </p:tgtEl>
                                        <p:attrNameLst>
                                          <p:attrName>ppt_x</p:attrName>
                                          <p:attrName>ppt_y</p:attrName>
                                        </p:attrNameLst>
                                      </p:cBhvr>
                                      <p:rCtr x="417" y="-1965"/>
                                    </p:animMotion>
                                  </p:childTnLst>
                                </p:cTn>
                              </p:par>
                              <p:par>
                                <p:cTn id="2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6" dur="3300" fill="hold"/>
                                        <p:tgtEl>
                                          <p:spTgt spid="111636"/>
                                        </p:tgtEl>
                                        <p:attrNameLst>
                                          <p:attrName>ppt_x</p:attrName>
                                          <p:attrName>ppt_y</p:attrName>
                                        </p:attrNameLst>
                                      </p:cBhvr>
                                      <p:rCtr x="417" y="-1965"/>
                                    </p:animMotion>
                                  </p:childTnLst>
                                </p:cTn>
                              </p:par>
                              <p:par>
                                <p:cTn id="2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8" dur="2800" fill="hold"/>
                                        <p:tgtEl>
                                          <p:spTgt spid="111635"/>
                                        </p:tgtEl>
                                        <p:attrNameLst>
                                          <p:attrName>ppt_x</p:attrName>
                                          <p:attrName>ppt_y</p:attrName>
                                        </p:attrNameLst>
                                      </p:cBhvr>
                                      <p:rCtr x="-208" y="1873"/>
                                    </p:animMotion>
                                  </p:childTnLst>
                                </p:cTn>
                              </p:par>
                              <p:par>
                                <p:cTn id="2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0" dur="3300" fill="hold"/>
                                        <p:tgtEl>
                                          <p:spTgt spid="111628"/>
                                        </p:tgtEl>
                                        <p:attrNameLst>
                                          <p:attrName>ppt_x</p:attrName>
                                          <p:attrName>ppt_y</p:attrName>
                                        </p:attrNameLst>
                                      </p:cBhvr>
                                      <p:rCtr x="417" y="-1965"/>
                                    </p:animMotion>
                                  </p:childTnLst>
                                </p:cTn>
                              </p:par>
                              <p:par>
                                <p:cTn id="3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2" dur="3000" fill="hold"/>
                                        <p:tgtEl>
                                          <p:spTgt spid="111638"/>
                                        </p:tgtEl>
                                        <p:attrNameLst>
                                          <p:attrName>ppt_x</p:attrName>
                                          <p:attrName>ppt_y</p:attrName>
                                        </p:attrNameLst>
                                      </p:cBhvr>
                                      <p:rCtr x="-208" y="1873"/>
                                    </p:animMotion>
                                  </p:childTnLst>
                                </p:cTn>
                              </p:par>
                              <p:par>
                                <p:cTn id="33"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4" dur="2800" spd="-100000" fill="hold"/>
                                        <p:tgtEl>
                                          <p:spTgt spid="111639"/>
                                        </p:tgtEl>
                                        <p:attrNameLst>
                                          <p:attrName>ppt_x</p:attrName>
                                          <p:attrName>ppt_y</p:attrName>
                                        </p:attrNameLst>
                                      </p:cBhvr>
                                      <p:rCtr x="-208" y="1873"/>
                                    </p:animMotion>
                                  </p:childTnLst>
                                </p:cTn>
                              </p:par>
                              <p:par>
                                <p:cTn id="3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6" dur="3300" fill="hold"/>
                                        <p:tgtEl>
                                          <p:spTgt spid="111640"/>
                                        </p:tgtEl>
                                        <p:attrNameLst>
                                          <p:attrName>ppt_x</p:attrName>
                                          <p:attrName>ppt_y</p:attrName>
                                        </p:attrNameLst>
                                      </p:cBhvr>
                                      <p:rCtr x="417" y="-1965"/>
                                    </p:animMotion>
                                  </p:childTnLst>
                                </p:cTn>
                              </p:par>
                              <p:par>
                                <p:cTn id="3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8" dur="3300" fill="hold"/>
                                        <p:tgtEl>
                                          <p:spTgt spid="111637"/>
                                        </p:tgtEl>
                                        <p:attrNameLst>
                                          <p:attrName>ppt_x</p:attrName>
                                          <p:attrName>ppt_y</p:attrName>
                                        </p:attrNameLst>
                                      </p:cBhvr>
                                      <p:rCtr x="417" y="-1965"/>
                                    </p:animMotion>
                                  </p:childTnLst>
                                </p:cTn>
                              </p:par>
                              <p:par>
                                <p:cTn id="39"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0" dur="3000" fill="hold"/>
                                        <p:tgtEl>
                                          <p:spTgt spid="111641"/>
                                        </p:tgtEl>
                                        <p:attrNameLst>
                                          <p:attrName>ppt_x</p:attrName>
                                          <p:attrName>ppt_y</p:attrName>
                                        </p:attrNameLst>
                                      </p:cBhvr>
                                      <p:rCtr x="-208" y="1873"/>
                                    </p:animMotion>
                                  </p:childTnLst>
                                </p:cTn>
                              </p:par>
                              <p:par>
                                <p:cTn id="4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2" dur="3000" fill="hold"/>
                                        <p:tgtEl>
                                          <p:spTgt spid="111642"/>
                                        </p:tgtEl>
                                        <p:attrNameLst>
                                          <p:attrName>ppt_x</p:attrName>
                                          <p:attrName>ppt_y</p:attrName>
                                        </p:attrNameLst>
                                      </p:cBhvr>
                                      <p:rCtr x="-208" y="1873"/>
                                    </p:animMotion>
                                  </p:childTnLst>
                                </p:cTn>
                              </p:par>
                              <p:par>
                                <p:cTn id="43"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4" dur="3000" fill="hold"/>
                                        <p:tgtEl>
                                          <p:spTgt spid="111643"/>
                                        </p:tgtEl>
                                        <p:attrNameLst>
                                          <p:attrName>ppt_x</p:attrName>
                                          <p:attrName>ppt_y</p:attrName>
                                        </p:attrNameLst>
                                      </p:cBhvr>
                                      <p:rCtr x="-208" y="1873"/>
                                    </p:animMotion>
                                  </p:childTnLst>
                                </p:cTn>
                              </p:par>
                              <p:par>
                                <p:cTn id="4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46" dur="3300" fill="hold"/>
                                        <p:tgtEl>
                                          <p:spTgt spid="111644"/>
                                        </p:tgtEl>
                                        <p:attrNameLst>
                                          <p:attrName>ppt_x</p:attrName>
                                          <p:attrName>ppt_y</p:attrName>
                                        </p:attrNameLst>
                                      </p:cBhvr>
                                      <p:rCtr x="417" y="-1965"/>
                                    </p:animMotion>
                                  </p:childTnLst>
                                </p:cTn>
                              </p:par>
                              <p:par>
                                <p:cTn id="4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48" dur="3300" fill="hold"/>
                                        <p:tgtEl>
                                          <p:spTgt spid="111645"/>
                                        </p:tgtEl>
                                        <p:attrNameLst>
                                          <p:attrName>ppt_x</p:attrName>
                                          <p:attrName>ppt_y</p:attrName>
                                        </p:attrNameLst>
                                      </p:cBhvr>
                                      <p:rCtr x="417" y="-1965"/>
                                    </p:animMotion>
                                  </p:childTnLst>
                                </p:cTn>
                              </p:par>
                              <p:par>
                                <p:cTn id="49" presetID="12" presetClass="path" presetSubtype="0" repeatCount="indefinite" accel="50000" decel="50000" fill="hold" nodeType="withEffect">
                                  <p:stCondLst>
                                    <p:cond delay="0"/>
                                  </p:stCondLst>
                                  <p:childTnLst>
                                    <p:animMotion origin="layout" path="M 3.33333E-6 -0.01829 C 0.06857 0.04051 0.1125 0.1287 0.1125 0.22778 C 0.1125 0.32639 0.06857 0.41505 3.33333E-6 0.47431 C -0.06823 0.41505 -0.11077 0.32639 -0.11077 0.22778 C -0.11077 0.1287 -0.06823 0.04051 3.33333E-6 -0.01829 Z " pathEditMode="relative" rAng="5400000" ptsTypes="fffff">
                                      <p:cBhvr>
                                        <p:cTn id="50" dur="1000" fill="hold"/>
                                        <p:tgtEl>
                                          <p:spTgt spid="111646"/>
                                        </p:tgtEl>
                                        <p:attrNameLst>
                                          <p:attrName>ppt_x</p:attrName>
                                          <p:attrName>ppt_y</p:attrName>
                                        </p:attrNameLst>
                                      </p:cBhvr>
                                      <p:rCtr x="87" y="24630"/>
                                    </p:animMotion>
                                  </p:childTnLst>
                                </p:cTn>
                              </p:par>
                              <p:par>
                                <p:cTn id="51" presetID="12" presetClass="path" presetSubtype="0" repeatCount="indefinite" accel="50000" decel="50000" fill="hold" nodeType="withEffect">
                                  <p:stCondLst>
                                    <p:cond delay="500"/>
                                  </p:stCondLst>
                                  <p:childTnLst>
                                    <p:animMotion origin="layout" path="M -0.01857 -0.01944 C 0.05938 -0.03865 0.1625 -0.02546 0.27066 0.02269 C 0.379 0.0713 0.46789 0.14445 0.52101 0.2213 C 0.44375 0.24051 0.33924 0.22709 0.23143 0.17963 C 0.12361 0.13102 0.03455 0.05764 -0.01857 -0.01944 Z " pathEditMode="relative" rAng="1112773" ptsTypes="fffff">
                                      <p:cBhvr>
                                        <p:cTn id="52" dur="1000" fill="hold"/>
                                        <p:tgtEl>
                                          <p:spTgt spid="111647"/>
                                        </p:tgtEl>
                                        <p:attrNameLst>
                                          <p:attrName>ppt_x</p:attrName>
                                          <p:attrName>ppt_y</p:attrName>
                                        </p:attrNameLst>
                                      </p:cBhvr>
                                      <p:rCtr x="26962" y="12060"/>
                                    </p:animMotion>
                                  </p:childTnLst>
                                </p:cTn>
                              </p:par>
                              <p:par>
                                <p:cTn id="53" presetID="12" presetClass="path" presetSubtype="0" repeatCount="indefinite" accel="50000" decel="50000" fill="hold" nodeType="withEffect">
                                  <p:stCondLst>
                                    <p:cond delay="1000"/>
                                  </p:stCondLst>
                                  <p:childTnLst>
                                    <p:animMotion origin="layout" path="M -0.04027 0.01551 C 0.00608 -0.07639 0.0882 -0.16297 0.1941 -0.2206 C 0.29931 -0.27986 0.40365 -0.29769 0.48473 -0.27662 C 0.43959 -0.1838 0.35556 -0.09699 0.25139 -0.0382 C 0.14566 0.01967 0.0415 0.0368 -0.04027 0.01551 Z " pathEditMode="relative" rAng="-1358876" ptsTypes="fffff">
                                      <p:cBhvr>
                                        <p:cTn id="54" dur="1000" fill="hold"/>
                                        <p:tgtEl>
                                          <p:spTgt spid="111648"/>
                                        </p:tgtEl>
                                        <p:attrNameLst>
                                          <p:attrName>ppt_x</p:attrName>
                                          <p:attrName>ppt_y</p:attrName>
                                        </p:attrNameLst>
                                      </p:cBhvr>
                                      <p:rCtr x="26267" y="-14537"/>
                                    </p:animMotion>
                                  </p:childTnLst>
                                </p:cTn>
                              </p:par>
                              <p:par>
                                <p:cTn id="55" presetID="12" presetClass="path" presetSubtype="0" repeatCount="indefinite" accel="50000" decel="50000" fill="hold" nodeType="withEffect">
                                  <p:stCondLst>
                                    <p:cond delay="1500"/>
                                  </p:stCondLst>
                                  <p:childTnLst>
                                    <p:animMotion origin="layout" path="M 0.00295 2.96296E-6 C -0.06754 -0.0588 -0.11285 -0.14699 -0.11285 -0.24607 C -0.11285 -0.34468 -0.06754 -0.43334 0.00295 -0.4926 C 0.07309 -0.43334 0.11666 -0.34468 0.11666 -0.24607 C 0.11666 -0.14699 0.07309 -0.0588 0.00295 2.96296E-6 Z " pathEditMode="relative" rAng="16200000" ptsTypes="fffff">
                                      <p:cBhvr>
                                        <p:cTn id="56" dur="1000" fill="hold"/>
                                        <p:tgtEl>
                                          <p:spTgt spid="111649"/>
                                        </p:tgtEl>
                                        <p:attrNameLst>
                                          <p:attrName>ppt_x</p:attrName>
                                          <p:attrName>ppt_y</p:attrName>
                                        </p:attrNameLst>
                                      </p:cBhvr>
                                      <p:rCtr x="-104" y="-2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sp>
        <p:nvSpPr>
          <p:cNvPr id="78850" name="Freeform 2">
            <a:extLst>
              <a:ext uri="{FF2B5EF4-FFF2-40B4-BE49-F238E27FC236}">
                <a16:creationId xmlns:a16="http://schemas.microsoft.com/office/drawing/2014/main" id="{6C5C55D5-DC5E-5A3D-A5D1-6B4A694DD079}"/>
              </a:ext>
            </a:extLst>
          </p:cNvPr>
          <p:cNvSpPr>
            <a:spLocks/>
          </p:cNvSpPr>
          <p:nvPr/>
        </p:nvSpPr>
        <p:spPr bwMode="auto">
          <a:xfrm rot="4035775">
            <a:off x="3876675" y="-1362074"/>
            <a:ext cx="1443037" cy="9097962"/>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8851" name="Freeform 3">
            <a:extLst>
              <a:ext uri="{FF2B5EF4-FFF2-40B4-BE49-F238E27FC236}">
                <a16:creationId xmlns:a16="http://schemas.microsoft.com/office/drawing/2014/main" id="{F06397AB-3484-CC74-4E89-C390B80F3C41}"/>
              </a:ext>
            </a:extLst>
          </p:cNvPr>
          <p:cNvSpPr>
            <a:spLocks/>
          </p:cNvSpPr>
          <p:nvPr/>
        </p:nvSpPr>
        <p:spPr bwMode="auto">
          <a:xfrm rot="6303849">
            <a:off x="4084638" y="-1133475"/>
            <a:ext cx="1155700" cy="8613775"/>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8852" name="Freeform 4">
            <a:extLst>
              <a:ext uri="{FF2B5EF4-FFF2-40B4-BE49-F238E27FC236}">
                <a16:creationId xmlns:a16="http://schemas.microsoft.com/office/drawing/2014/main" id="{8DA54A58-5EEF-BEE2-C55F-E15089BFF01B}"/>
              </a:ext>
            </a:extLst>
          </p:cNvPr>
          <p:cNvSpPr>
            <a:spLocks/>
          </p:cNvSpPr>
          <p:nvPr/>
        </p:nvSpPr>
        <p:spPr bwMode="auto">
          <a:xfrm>
            <a:off x="3429000" y="304800"/>
            <a:ext cx="2184400" cy="5994400"/>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8853" name="Oval 5">
            <a:extLst>
              <a:ext uri="{FF2B5EF4-FFF2-40B4-BE49-F238E27FC236}">
                <a16:creationId xmlns:a16="http://schemas.microsoft.com/office/drawing/2014/main" id="{3615A04F-114D-9B0B-61E4-EB94BDC9708F}"/>
              </a:ext>
            </a:extLst>
          </p:cNvPr>
          <p:cNvSpPr>
            <a:spLocks noChangeArrowheads="1"/>
          </p:cNvSpPr>
          <p:nvPr/>
        </p:nvSpPr>
        <p:spPr bwMode="auto">
          <a:xfrm>
            <a:off x="609600" y="1676400"/>
            <a:ext cx="7848600" cy="3886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8854" name="Oval 6">
            <a:extLst>
              <a:ext uri="{FF2B5EF4-FFF2-40B4-BE49-F238E27FC236}">
                <a16:creationId xmlns:a16="http://schemas.microsoft.com/office/drawing/2014/main" id="{9C18FD95-050E-4A08-DEDF-3CCF593FB82B}"/>
              </a:ext>
            </a:extLst>
          </p:cNvPr>
          <p:cNvSpPr>
            <a:spLocks noChangeArrowheads="1"/>
          </p:cNvSpPr>
          <p:nvPr/>
        </p:nvSpPr>
        <p:spPr bwMode="auto">
          <a:xfrm>
            <a:off x="1752600" y="2362200"/>
            <a:ext cx="57150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12647" name="Picture 7">
            <a:extLst>
              <a:ext uri="{FF2B5EF4-FFF2-40B4-BE49-F238E27FC236}">
                <a16:creationId xmlns:a16="http://schemas.microsoft.com/office/drawing/2014/main" id="{60F97AF6-F029-5C46-FA75-BD2428AC6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2109788"/>
            <a:ext cx="41116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8">
            <a:extLst>
              <a:ext uri="{FF2B5EF4-FFF2-40B4-BE49-F238E27FC236}">
                <a16:creationId xmlns:a16="http://schemas.microsoft.com/office/drawing/2014/main" id="{CA9790CE-96A5-4343-11AB-805BB9327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613" y="4094163"/>
            <a:ext cx="382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Rectangle 9">
            <a:extLst>
              <a:ext uri="{FF2B5EF4-FFF2-40B4-BE49-F238E27FC236}">
                <a16:creationId xmlns:a16="http://schemas.microsoft.com/office/drawing/2014/main" id="{417101D3-4A37-D1EF-411C-1B1945D7C0F6}"/>
              </a:ext>
            </a:extLst>
          </p:cNvPr>
          <p:cNvSpPr>
            <a:spLocks noChangeArrowheads="1"/>
          </p:cNvSpPr>
          <p:nvPr/>
        </p:nvSpPr>
        <p:spPr bwMode="auto">
          <a:xfrm>
            <a:off x="0" y="0"/>
            <a:ext cx="6172200" cy="1922463"/>
          </a:xfrm>
          <a:prstGeom prst="rect">
            <a:avLst/>
          </a:prstGeom>
          <a:noFill/>
          <a:ln w="9525">
            <a:noFill/>
            <a:miter lim="800000"/>
            <a:headEnd/>
            <a:tailEnd/>
          </a:ln>
          <a:effectLst>
            <a:outerShdw dist="35921" dir="2700000" algn="ctr" rotWithShape="0">
              <a:schemeClr val="bg1"/>
            </a:outerShdw>
          </a:effectLst>
        </p:spPr>
        <p:txBody>
          <a:bodyPr>
            <a:spAutoFit/>
          </a:bodyPr>
          <a:lstStyle/>
          <a:p>
            <a:pPr algn="l">
              <a:spcBef>
                <a:spcPct val="50000"/>
              </a:spcBef>
              <a:defRPr/>
            </a:pPr>
            <a:r>
              <a:rPr lang="en-US" sz="4800" b="1"/>
              <a:t>Fluorine</a:t>
            </a:r>
          </a:p>
          <a:p>
            <a:pPr algn="l">
              <a:spcBef>
                <a:spcPct val="50000"/>
              </a:spcBef>
              <a:defRPr/>
            </a:pPr>
            <a:r>
              <a:rPr lang="en-US" sz="4800" b="1" i="1">
                <a:solidFill>
                  <a:srgbClr val="FF9900"/>
                </a:solidFill>
              </a:rPr>
              <a:t>Halogen</a:t>
            </a:r>
          </a:p>
        </p:txBody>
      </p:sp>
      <p:pic>
        <p:nvPicPr>
          <p:cNvPr id="112650" name="Picture 10">
            <a:extLst>
              <a:ext uri="{FF2B5EF4-FFF2-40B4-BE49-F238E27FC236}">
                <a16:creationId xmlns:a16="http://schemas.microsoft.com/office/drawing/2014/main" id="{70003126-404A-E9C5-F9E4-55C1287EF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1371600"/>
            <a:ext cx="4111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1" name="Picture 11">
            <a:extLst>
              <a:ext uri="{FF2B5EF4-FFF2-40B4-BE49-F238E27FC236}">
                <a16:creationId xmlns:a16="http://schemas.microsoft.com/office/drawing/2014/main" id="{23C682CD-A76A-72B1-45B9-DE4FEBB35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310188"/>
            <a:ext cx="4111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2" name="Picture 12">
            <a:extLst>
              <a:ext uri="{FF2B5EF4-FFF2-40B4-BE49-F238E27FC236}">
                <a16:creationId xmlns:a16="http://schemas.microsoft.com/office/drawing/2014/main" id="{E576353B-0264-331B-E0A0-89B544B96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098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3" name="Picture 13">
            <a:extLst>
              <a:ext uri="{FF2B5EF4-FFF2-40B4-BE49-F238E27FC236}">
                <a16:creationId xmlns:a16="http://schemas.microsoft.com/office/drawing/2014/main" id="{3F09A754-A09A-03F8-D1DD-C2406BFA63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4" name="Picture 14">
            <a:extLst>
              <a:ext uri="{FF2B5EF4-FFF2-40B4-BE49-F238E27FC236}">
                <a16:creationId xmlns:a16="http://schemas.microsoft.com/office/drawing/2014/main" id="{B066B520-850E-6573-ADEB-FA5122D80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438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5" name="Picture 15">
            <a:extLst>
              <a:ext uri="{FF2B5EF4-FFF2-40B4-BE49-F238E27FC236}">
                <a16:creationId xmlns:a16="http://schemas.microsoft.com/office/drawing/2014/main" id="{BF162C71-5CF8-93D3-F4AA-7844A08E8F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617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6" name="Picture 16">
            <a:extLst>
              <a:ext uri="{FF2B5EF4-FFF2-40B4-BE49-F238E27FC236}">
                <a16:creationId xmlns:a16="http://schemas.microsoft.com/office/drawing/2014/main" id="{ED50A2E8-25A9-483F-C3F5-0AA74E08CD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667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7" name="Picture 17">
            <a:extLst>
              <a:ext uri="{FF2B5EF4-FFF2-40B4-BE49-F238E27FC236}">
                <a16:creationId xmlns:a16="http://schemas.microsoft.com/office/drawing/2014/main" id="{7C3337F8-4021-BB8A-9454-E596D5F416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049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8" name="Picture 18">
            <a:extLst>
              <a:ext uri="{FF2B5EF4-FFF2-40B4-BE49-F238E27FC236}">
                <a16:creationId xmlns:a16="http://schemas.microsoft.com/office/drawing/2014/main" id="{D3891C53-BBE3-1259-C829-D6D24D3E5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48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9" name="Picture 19">
            <a:extLst>
              <a:ext uri="{FF2B5EF4-FFF2-40B4-BE49-F238E27FC236}">
                <a16:creationId xmlns:a16="http://schemas.microsoft.com/office/drawing/2014/main" id="{BD7D522D-9C49-46C8-FAFA-C3A670818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2098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0" name="Picture 20">
            <a:extLst>
              <a:ext uri="{FF2B5EF4-FFF2-40B4-BE49-F238E27FC236}">
                <a16:creationId xmlns:a16="http://schemas.microsoft.com/office/drawing/2014/main" id="{C0F3752C-E636-5659-7E19-417D0E1C8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743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1" name="Picture 21">
            <a:extLst>
              <a:ext uri="{FF2B5EF4-FFF2-40B4-BE49-F238E27FC236}">
                <a16:creationId xmlns:a16="http://schemas.microsoft.com/office/drawing/2014/main" id="{C478289A-D027-526B-2712-A319FB4C1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667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2" name="Picture 22">
            <a:extLst>
              <a:ext uri="{FF2B5EF4-FFF2-40B4-BE49-F238E27FC236}">
                <a16:creationId xmlns:a16="http://schemas.microsoft.com/office/drawing/2014/main" id="{85E726AE-7AD8-4C62-21FD-F5A2BE5FC3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0749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3" name="Picture 23">
            <a:extLst>
              <a:ext uri="{FF2B5EF4-FFF2-40B4-BE49-F238E27FC236}">
                <a16:creationId xmlns:a16="http://schemas.microsoft.com/office/drawing/2014/main" id="{76E389B0-32F2-23FF-0591-4D6948070E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9718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4" name="Picture 24">
            <a:extLst>
              <a:ext uri="{FF2B5EF4-FFF2-40B4-BE49-F238E27FC236}">
                <a16:creationId xmlns:a16="http://schemas.microsoft.com/office/drawing/2014/main" id="{D00188D0-BA77-3643-D724-C50DBDBC6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5146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5" name="Picture 25">
            <a:extLst>
              <a:ext uri="{FF2B5EF4-FFF2-40B4-BE49-F238E27FC236}">
                <a16:creationId xmlns:a16="http://schemas.microsoft.com/office/drawing/2014/main" id="{C9913D40-4A24-8606-F307-9D04A5893D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7432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6" name="Picture 26">
            <a:extLst>
              <a:ext uri="{FF2B5EF4-FFF2-40B4-BE49-F238E27FC236}">
                <a16:creationId xmlns:a16="http://schemas.microsoft.com/office/drawing/2014/main" id="{07B5B3AF-EB92-3FB3-C871-BFE7A507A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2273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7" name="Picture 27">
            <a:extLst>
              <a:ext uri="{FF2B5EF4-FFF2-40B4-BE49-F238E27FC236}">
                <a16:creationId xmlns:a16="http://schemas.microsoft.com/office/drawing/2014/main" id="{F7A78055-71AA-E99E-1518-4E8625618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8" name="Picture 28">
            <a:extLst>
              <a:ext uri="{FF2B5EF4-FFF2-40B4-BE49-F238E27FC236}">
                <a16:creationId xmlns:a16="http://schemas.microsoft.com/office/drawing/2014/main" id="{683F3D80-5B37-D2CF-EA7E-314F2688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146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9" name="Picture 29">
            <a:extLst>
              <a:ext uri="{FF2B5EF4-FFF2-40B4-BE49-F238E27FC236}">
                <a16:creationId xmlns:a16="http://schemas.microsoft.com/office/drawing/2014/main" id="{7186D732-AC0E-2CFF-B889-33B1AEA89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2860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0" name="Picture 30">
            <a:extLst>
              <a:ext uri="{FF2B5EF4-FFF2-40B4-BE49-F238E27FC236}">
                <a16:creationId xmlns:a16="http://schemas.microsoft.com/office/drawing/2014/main" id="{5691C3D9-B11B-D0F2-FE47-B6158665DE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76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1" name="Picture 31">
            <a:extLst>
              <a:ext uri="{FF2B5EF4-FFF2-40B4-BE49-F238E27FC236}">
                <a16:creationId xmlns:a16="http://schemas.microsoft.com/office/drawing/2014/main" id="{95CD5BB5-1C4B-C083-AA73-4AC6BB09B7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8049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2" name="Picture 32">
            <a:extLst>
              <a:ext uri="{FF2B5EF4-FFF2-40B4-BE49-F238E27FC236}">
                <a16:creationId xmlns:a16="http://schemas.microsoft.com/office/drawing/2014/main" id="{52B00F8A-4FE7-C13A-09BC-ACB20024C5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648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3" name="Picture 33">
            <a:extLst>
              <a:ext uri="{FF2B5EF4-FFF2-40B4-BE49-F238E27FC236}">
                <a16:creationId xmlns:a16="http://schemas.microsoft.com/office/drawing/2014/main" id="{45EE227E-5B69-C643-9E32-06B0D17405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61483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4" name="Picture 34">
            <a:extLst>
              <a:ext uri="{FF2B5EF4-FFF2-40B4-BE49-F238E27FC236}">
                <a16:creationId xmlns:a16="http://schemas.microsoft.com/office/drawing/2014/main" id="{8164E64D-22AE-1ECB-8C9A-2BB3A67EFD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10668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7" name="Picture 37">
            <a:extLst>
              <a:ext uri="{FF2B5EF4-FFF2-40B4-BE49-F238E27FC236}">
                <a16:creationId xmlns:a16="http://schemas.microsoft.com/office/drawing/2014/main" id="{ECFCCD61-247C-B410-9EA6-9E28DA4EE7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2775" y="4905375"/>
            <a:ext cx="18002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repeatCount="10000" accel="50000" decel="50000" autoRev="1" fill="hold" nodeType="withEffect">
                                  <p:stCondLst>
                                    <p:cond delay="0"/>
                                  </p:stCondLst>
                                  <p:childTnLst>
                                    <p:animMotion origin="layout" path="M 0.00157 0.03538 L -3.33333E-6 -7.77058E-7 " pathEditMode="relative" rAng="0" ptsTypes="AA">
                                      <p:cBhvr>
                                        <p:cTn id="6" dur="2000" fill="hold"/>
                                        <p:tgtEl>
                                          <p:spTgt spid="112677"/>
                                        </p:tgtEl>
                                        <p:attrNameLst>
                                          <p:attrName>ppt_x</p:attrName>
                                          <p:attrName>ppt_y</p:attrName>
                                        </p:attrNameLst>
                                      </p:cBhvr>
                                      <p:rCtr x="-87" y="-178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path" presetSubtype="0" repeatCount="indefinite" fill="hold" nodeType="clickEffect">
                                  <p:stCondLst>
                                    <p:cond delay="0"/>
                                  </p:stCondLst>
                                  <p:childTnLst>
                                    <p:animMotion origin="layout" path="M 3.33333E-6 -0.0037 C 0.17187 -0.0037 0.3125 0.05411 0.3125 0.12555 C 0.3125 0.197 0.17187 0.25549 3.33333E-6 0.25549 C -0.17257 0.25549 -0.3125 0.197 -0.3125 0.12555 C -0.3125 0.05411 -0.17257 -0.0037 3.33333E-6 -0.0037 Z " pathEditMode="relative" rAng="0" ptsTypes="fffff">
                                      <p:cBhvr>
                                        <p:cTn id="10" dur="250" fill="hold"/>
                                        <p:tgtEl>
                                          <p:spTgt spid="112647"/>
                                        </p:tgtEl>
                                        <p:attrNameLst>
                                          <p:attrName>ppt_x</p:attrName>
                                          <p:attrName>ppt_y</p:attrName>
                                        </p:attrNameLst>
                                      </p:cBhvr>
                                      <p:rCtr x="0" y="12948"/>
                                    </p:animMotion>
                                  </p:childTnLst>
                                </p:cTn>
                              </p:par>
                              <p:par>
                                <p:cTn id="11" presetID="1" presetClass="path" presetSubtype="0" repeatCount="indefinite" fill="hold" nodeType="withEffect">
                                  <p:stCondLst>
                                    <p:cond delay="0"/>
                                  </p:stCondLst>
                                  <p:childTnLst>
                                    <p:animMotion origin="layout" path="M -3.05556E-6 -3.98844E-6 C 0.17188 -3.98844E-6 0.3125 -0.05872 0.3125 -0.13109 C 0.3125 -0.20346 0.17188 -0.26242 -3.05556E-6 -0.26242 C -0.17257 -0.26242 -0.3125 -0.20346 -0.3125 -0.13109 C -0.3125 -0.05872 -0.17257 -3.98844E-6 -3.05556E-6 -3.98844E-6 Z " pathEditMode="relative" rAng="0" ptsTypes="fffff">
                                      <p:cBhvr>
                                        <p:cTn id="12" dur="250" spd="-100000" fill="hold"/>
                                        <p:tgtEl>
                                          <p:spTgt spid="112648"/>
                                        </p:tgtEl>
                                        <p:attrNameLst>
                                          <p:attrName>ppt_x</p:attrName>
                                          <p:attrName>ppt_y</p:attrName>
                                        </p:attrNameLst>
                                      </p:cBhvr>
                                      <p:rCtr x="0" y="-13133"/>
                                    </p:animMotion>
                                  </p:childTnLst>
                                </p:cTn>
                              </p:par>
                              <p:par>
                                <p:cTn id="13" presetID="1" presetClass="path" presetSubtype="0" repeatCount="indefinite" fill="hold" nodeType="withEffect">
                                  <p:stCondLst>
                                    <p:cond delay="0"/>
                                  </p:stCondLst>
                                  <p:childTnLst>
                                    <p:animMotion origin="layout" path="M -0.0085 -1.21387E-6 C 0.225 -1.21387E-6 0.41684 0.12832 0.41684 0.2874 C 0.41684 0.44648 0.225 0.57711 -0.0085 0.57711 C -0.2434 0.57711 -0.43316 0.44648 -0.43316 0.2874 C -0.43316 0.12832 -0.2434 -1.21387E-6 -0.0085 -1.21387E-6 Z " pathEditMode="relative" rAng="0" ptsTypes="fffff">
                                      <p:cBhvr>
                                        <p:cTn id="14" dur="250" fill="hold"/>
                                        <p:tgtEl>
                                          <p:spTgt spid="112650"/>
                                        </p:tgtEl>
                                        <p:attrNameLst>
                                          <p:attrName>ppt_x</p:attrName>
                                          <p:attrName>ppt_y</p:attrName>
                                        </p:attrNameLst>
                                      </p:cBhvr>
                                      <p:rCtr x="35" y="28855"/>
                                    </p:animMotion>
                                  </p:childTnLst>
                                </p:cTn>
                              </p:par>
                              <p:par>
                                <p:cTn id="15" presetID="1" presetClass="path" presetSubtype="0" repeatCount="indefinite" fill="hold" nodeType="withEffect">
                                  <p:stCondLst>
                                    <p:cond delay="0"/>
                                  </p:stCondLst>
                                  <p:childTnLst>
                                    <p:animMotion origin="layout" path="M -3.33333E-6 -2.83237E-6 C 0.23351 -2.83237E-6 0.42535 -0.12693 0.42535 -0.28393 C 0.42535 -0.44115 0.23351 -0.56971 -3.33333E-6 -0.56971 C -0.23489 -0.56971 -0.42465 -0.44115 -0.42465 -0.28393 C -0.42465 -0.12693 -0.23489 -2.83237E-6 -3.33333E-6 -2.83237E-6 Z " pathEditMode="relative" rAng="0" ptsTypes="fffff">
                                      <p:cBhvr>
                                        <p:cTn id="16" dur="250" spd="-100000" fill="hold"/>
                                        <p:tgtEl>
                                          <p:spTgt spid="112651"/>
                                        </p:tgtEl>
                                        <p:attrNameLst>
                                          <p:attrName>ppt_x</p:attrName>
                                          <p:attrName>ppt_y</p:attrName>
                                        </p:attrNameLst>
                                      </p:cBhvr>
                                      <p:rCtr x="35" y="-28486"/>
                                    </p:animMotion>
                                  </p:childTnLst>
                                </p:cTn>
                              </p:par>
                              <p:par>
                                <p:cTn id="1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8" dur="3000" fill="hold"/>
                                        <p:tgtEl>
                                          <p:spTgt spid="112654"/>
                                        </p:tgtEl>
                                        <p:attrNameLst>
                                          <p:attrName>ppt_x</p:attrName>
                                          <p:attrName>ppt_y</p:attrName>
                                        </p:attrNameLst>
                                      </p:cBhvr>
                                      <p:rCtr x="417" y="-1965"/>
                                    </p:animMotion>
                                  </p:childTnLst>
                                </p:cTn>
                              </p:par>
                              <p:par>
                                <p:cTn id="19"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0" dur="3000" fill="hold"/>
                                        <p:tgtEl>
                                          <p:spTgt spid="112655"/>
                                        </p:tgtEl>
                                        <p:attrNameLst>
                                          <p:attrName>ppt_x</p:attrName>
                                          <p:attrName>ppt_y</p:attrName>
                                        </p:attrNameLst>
                                      </p:cBhvr>
                                      <p:rCtr x="-208" y="1873"/>
                                    </p:animMotion>
                                  </p:childTnLst>
                                </p:cTn>
                              </p:par>
                              <p:par>
                                <p:cTn id="2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2" dur="2800" fill="hold"/>
                                        <p:tgtEl>
                                          <p:spTgt spid="112656"/>
                                        </p:tgtEl>
                                        <p:attrNameLst>
                                          <p:attrName>ppt_x</p:attrName>
                                          <p:attrName>ppt_y</p:attrName>
                                        </p:attrNameLst>
                                      </p:cBhvr>
                                      <p:rCtr x="-208" y="1873"/>
                                    </p:animMotion>
                                  </p:childTnLst>
                                </p:cTn>
                              </p:par>
                              <p:par>
                                <p:cTn id="2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4" dur="3300" fill="hold"/>
                                        <p:tgtEl>
                                          <p:spTgt spid="112658"/>
                                        </p:tgtEl>
                                        <p:attrNameLst>
                                          <p:attrName>ppt_x</p:attrName>
                                          <p:attrName>ppt_y</p:attrName>
                                        </p:attrNameLst>
                                      </p:cBhvr>
                                      <p:rCtr x="417" y="-1965"/>
                                    </p:animMotion>
                                  </p:childTnLst>
                                </p:cTn>
                              </p:par>
                              <p:par>
                                <p:cTn id="2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6" dur="2800" spd="-100000" fill="hold"/>
                                        <p:tgtEl>
                                          <p:spTgt spid="112657"/>
                                        </p:tgtEl>
                                        <p:attrNameLst>
                                          <p:attrName>ppt_x</p:attrName>
                                          <p:attrName>ppt_y</p:attrName>
                                        </p:attrNameLst>
                                      </p:cBhvr>
                                      <p:rCtr x="-208" y="1873"/>
                                    </p:animMotion>
                                  </p:childTnLst>
                                </p:cTn>
                              </p:par>
                              <p:par>
                                <p:cTn id="2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8" dur="3300" fill="hold"/>
                                        <p:tgtEl>
                                          <p:spTgt spid="112653"/>
                                        </p:tgtEl>
                                        <p:attrNameLst>
                                          <p:attrName>ppt_x</p:attrName>
                                          <p:attrName>ppt_y</p:attrName>
                                        </p:attrNameLst>
                                      </p:cBhvr>
                                      <p:rCtr x="417" y="-1965"/>
                                    </p:animMotion>
                                  </p:childTnLst>
                                </p:cTn>
                              </p:par>
                              <p:par>
                                <p:cTn id="2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0" dur="3300" fill="hold"/>
                                        <p:tgtEl>
                                          <p:spTgt spid="112660"/>
                                        </p:tgtEl>
                                        <p:attrNameLst>
                                          <p:attrName>ppt_x</p:attrName>
                                          <p:attrName>ppt_y</p:attrName>
                                        </p:attrNameLst>
                                      </p:cBhvr>
                                      <p:rCtr x="417" y="-1965"/>
                                    </p:animMotion>
                                  </p:childTnLst>
                                </p:cTn>
                              </p:par>
                              <p:par>
                                <p:cTn id="3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2" dur="2800" fill="hold"/>
                                        <p:tgtEl>
                                          <p:spTgt spid="112659"/>
                                        </p:tgtEl>
                                        <p:attrNameLst>
                                          <p:attrName>ppt_x</p:attrName>
                                          <p:attrName>ppt_y</p:attrName>
                                        </p:attrNameLst>
                                      </p:cBhvr>
                                      <p:rCtr x="-208" y="1873"/>
                                    </p:animMotion>
                                  </p:childTnLst>
                                </p:cTn>
                              </p:par>
                              <p:par>
                                <p:cTn id="3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4" dur="3300" fill="hold"/>
                                        <p:tgtEl>
                                          <p:spTgt spid="112652"/>
                                        </p:tgtEl>
                                        <p:attrNameLst>
                                          <p:attrName>ppt_x</p:attrName>
                                          <p:attrName>ppt_y</p:attrName>
                                        </p:attrNameLst>
                                      </p:cBhvr>
                                      <p:rCtr x="417" y="-1965"/>
                                    </p:animMotion>
                                  </p:childTnLst>
                                </p:cTn>
                              </p:par>
                              <p:par>
                                <p:cTn id="3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6" dur="3000" fill="hold"/>
                                        <p:tgtEl>
                                          <p:spTgt spid="112662"/>
                                        </p:tgtEl>
                                        <p:attrNameLst>
                                          <p:attrName>ppt_x</p:attrName>
                                          <p:attrName>ppt_y</p:attrName>
                                        </p:attrNameLst>
                                      </p:cBhvr>
                                      <p:rCtr x="-208" y="1873"/>
                                    </p:animMotion>
                                  </p:childTnLst>
                                </p:cTn>
                              </p:par>
                              <p:par>
                                <p:cTn id="3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8" dur="2800" spd="-100000" fill="hold"/>
                                        <p:tgtEl>
                                          <p:spTgt spid="112663"/>
                                        </p:tgtEl>
                                        <p:attrNameLst>
                                          <p:attrName>ppt_x</p:attrName>
                                          <p:attrName>ppt_y</p:attrName>
                                        </p:attrNameLst>
                                      </p:cBhvr>
                                      <p:rCtr x="-208" y="1873"/>
                                    </p:animMotion>
                                  </p:childTnLst>
                                </p:cTn>
                              </p:par>
                              <p:par>
                                <p:cTn id="3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40" dur="3300" fill="hold"/>
                                        <p:tgtEl>
                                          <p:spTgt spid="112664"/>
                                        </p:tgtEl>
                                        <p:attrNameLst>
                                          <p:attrName>ppt_x</p:attrName>
                                          <p:attrName>ppt_y</p:attrName>
                                        </p:attrNameLst>
                                      </p:cBhvr>
                                      <p:rCtr x="417" y="-1965"/>
                                    </p:animMotion>
                                  </p:childTnLst>
                                </p:cTn>
                              </p:par>
                              <p:par>
                                <p:cTn id="41"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42" dur="3300" fill="hold"/>
                                        <p:tgtEl>
                                          <p:spTgt spid="112661"/>
                                        </p:tgtEl>
                                        <p:attrNameLst>
                                          <p:attrName>ppt_x</p:attrName>
                                          <p:attrName>ppt_y</p:attrName>
                                        </p:attrNameLst>
                                      </p:cBhvr>
                                      <p:rCtr x="417" y="-1965"/>
                                    </p:animMotion>
                                  </p:childTnLst>
                                </p:cTn>
                              </p:par>
                              <p:par>
                                <p:cTn id="43"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4" dur="3000" fill="hold"/>
                                        <p:tgtEl>
                                          <p:spTgt spid="112665"/>
                                        </p:tgtEl>
                                        <p:attrNameLst>
                                          <p:attrName>ppt_x</p:attrName>
                                          <p:attrName>ppt_y</p:attrName>
                                        </p:attrNameLst>
                                      </p:cBhvr>
                                      <p:rCtr x="-208" y="1873"/>
                                    </p:animMotion>
                                  </p:childTnLst>
                                </p:cTn>
                              </p:par>
                              <p:par>
                                <p:cTn id="4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6" dur="3000" fill="hold"/>
                                        <p:tgtEl>
                                          <p:spTgt spid="112666"/>
                                        </p:tgtEl>
                                        <p:attrNameLst>
                                          <p:attrName>ppt_x</p:attrName>
                                          <p:attrName>ppt_y</p:attrName>
                                        </p:attrNameLst>
                                      </p:cBhvr>
                                      <p:rCtr x="-208" y="1873"/>
                                    </p:animMotion>
                                  </p:childTnLst>
                                </p:cTn>
                              </p:par>
                              <p:par>
                                <p:cTn id="4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8" dur="3000" fill="hold"/>
                                        <p:tgtEl>
                                          <p:spTgt spid="112669"/>
                                        </p:tgtEl>
                                        <p:attrNameLst>
                                          <p:attrName>ppt_x</p:attrName>
                                          <p:attrName>ppt_y</p:attrName>
                                        </p:attrNameLst>
                                      </p:cBhvr>
                                      <p:rCtr x="-208" y="1873"/>
                                    </p:animMotion>
                                  </p:childTnLst>
                                </p:cTn>
                              </p:par>
                              <p:par>
                                <p:cTn id="4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50" dur="3300" fill="hold"/>
                                        <p:tgtEl>
                                          <p:spTgt spid="112667"/>
                                        </p:tgtEl>
                                        <p:attrNameLst>
                                          <p:attrName>ppt_x</p:attrName>
                                          <p:attrName>ppt_y</p:attrName>
                                        </p:attrNameLst>
                                      </p:cBhvr>
                                      <p:rCtr x="417" y="-1965"/>
                                    </p:animMotion>
                                  </p:childTnLst>
                                </p:cTn>
                              </p:par>
                              <p:par>
                                <p:cTn id="51"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52" dur="3300" fill="hold"/>
                                        <p:tgtEl>
                                          <p:spTgt spid="112668"/>
                                        </p:tgtEl>
                                        <p:attrNameLst>
                                          <p:attrName>ppt_x</p:attrName>
                                          <p:attrName>ppt_y</p:attrName>
                                        </p:attrNameLst>
                                      </p:cBhvr>
                                      <p:rCtr x="417" y="-1965"/>
                                    </p:animMotion>
                                  </p:childTnLst>
                                </p:cTn>
                              </p:par>
                              <p:par>
                                <p:cTn id="53" presetID="12" presetClass="path" presetSubtype="0" repeatCount="indefinite" accel="50000" decel="50000" fill="hold" nodeType="withEffect">
                                  <p:stCondLst>
                                    <p:cond delay="0"/>
                                  </p:stCondLst>
                                  <p:childTnLst>
                                    <p:animMotion origin="layout" path="M 3.33333E-6 -0.01829 C 0.06857 0.04051 0.1125 0.1287 0.1125 0.22778 C 0.1125 0.32639 0.06857 0.41505 3.33333E-6 0.47431 C -0.06823 0.41505 -0.11077 0.32639 -0.11077 0.22778 C -0.11077 0.1287 -0.06823 0.04051 3.33333E-6 -0.01829 Z " pathEditMode="relative" rAng="5400000" ptsTypes="fffff">
                                      <p:cBhvr>
                                        <p:cTn id="54" dur="1000" fill="hold"/>
                                        <p:tgtEl>
                                          <p:spTgt spid="112670"/>
                                        </p:tgtEl>
                                        <p:attrNameLst>
                                          <p:attrName>ppt_x</p:attrName>
                                          <p:attrName>ppt_y</p:attrName>
                                        </p:attrNameLst>
                                      </p:cBhvr>
                                      <p:rCtr x="87" y="24630"/>
                                    </p:animMotion>
                                  </p:childTnLst>
                                </p:cTn>
                              </p:par>
                              <p:par>
                                <p:cTn id="55" presetID="12" presetClass="path" presetSubtype="0" repeatCount="indefinite" accel="50000" decel="50000" fill="hold" nodeType="withEffect">
                                  <p:stCondLst>
                                    <p:cond delay="500"/>
                                  </p:stCondLst>
                                  <p:childTnLst>
                                    <p:animMotion origin="layout" path="M -0.01857 -0.01944 C 0.05938 -0.03865 0.1625 -0.02546 0.27066 0.02269 C 0.379 0.0713 0.46789 0.14445 0.52101 0.2213 C 0.44375 0.24051 0.33924 0.22709 0.23143 0.17963 C 0.12361 0.13102 0.03455 0.05764 -0.01857 -0.01944 Z " pathEditMode="relative" rAng="1112773" ptsTypes="fffff">
                                      <p:cBhvr>
                                        <p:cTn id="56" dur="1000" fill="hold"/>
                                        <p:tgtEl>
                                          <p:spTgt spid="112671"/>
                                        </p:tgtEl>
                                        <p:attrNameLst>
                                          <p:attrName>ppt_x</p:attrName>
                                          <p:attrName>ppt_y</p:attrName>
                                        </p:attrNameLst>
                                      </p:cBhvr>
                                      <p:rCtr x="26962" y="12060"/>
                                    </p:animMotion>
                                  </p:childTnLst>
                                </p:cTn>
                              </p:par>
                              <p:par>
                                <p:cTn id="57" presetID="12" presetClass="path" presetSubtype="0" repeatCount="indefinite" accel="50000" decel="50000" fill="hold" nodeType="withEffect">
                                  <p:stCondLst>
                                    <p:cond delay="1000"/>
                                  </p:stCondLst>
                                  <p:childTnLst>
                                    <p:animMotion origin="layout" path="M -0.04027 0.01551 C 0.00608 -0.07639 0.0882 -0.16297 0.1941 -0.2206 C 0.29931 -0.27986 0.40365 -0.29769 0.48473 -0.27662 C 0.43959 -0.1838 0.35556 -0.09699 0.25139 -0.0382 C 0.14566 0.01967 0.0415 0.0368 -0.04027 0.01551 Z " pathEditMode="relative" rAng="-1358876" ptsTypes="fffff">
                                      <p:cBhvr>
                                        <p:cTn id="58" dur="1000" fill="hold"/>
                                        <p:tgtEl>
                                          <p:spTgt spid="112672"/>
                                        </p:tgtEl>
                                        <p:attrNameLst>
                                          <p:attrName>ppt_x</p:attrName>
                                          <p:attrName>ppt_y</p:attrName>
                                        </p:attrNameLst>
                                      </p:cBhvr>
                                      <p:rCtr x="26267" y="-14537"/>
                                    </p:animMotion>
                                  </p:childTnLst>
                                </p:cTn>
                              </p:par>
                              <p:par>
                                <p:cTn id="59" presetID="12" presetClass="path" presetSubtype="0" repeatCount="indefinite" accel="50000" decel="50000" fill="hold" nodeType="withEffect">
                                  <p:stCondLst>
                                    <p:cond delay="1500"/>
                                  </p:stCondLst>
                                  <p:childTnLst>
                                    <p:animMotion origin="layout" path="M 0.00295 2.96296E-6 C -0.06754 -0.0588 -0.11285 -0.14699 -0.11285 -0.24607 C -0.11285 -0.34468 -0.06754 -0.43334 0.00295 -0.4926 C 0.07309 -0.43334 0.11666 -0.34468 0.11666 -0.24607 C 0.11666 -0.14699 0.07309 -0.0588 0.00295 2.96296E-6 Z " pathEditMode="relative" rAng="16200000" ptsTypes="fffff">
                                      <p:cBhvr>
                                        <p:cTn id="60" dur="1000" fill="hold"/>
                                        <p:tgtEl>
                                          <p:spTgt spid="112673"/>
                                        </p:tgtEl>
                                        <p:attrNameLst>
                                          <p:attrName>ppt_x</p:attrName>
                                          <p:attrName>ppt_y</p:attrName>
                                        </p:attrNameLst>
                                      </p:cBhvr>
                                      <p:rCtr x="-104" y="-24630"/>
                                    </p:animMotion>
                                  </p:childTnLst>
                                </p:cTn>
                              </p:par>
                              <p:par>
                                <p:cTn id="61" presetID="12" presetClass="path" presetSubtype="0" repeatCount="indefinite" accel="50000" decel="50000" fill="hold" nodeType="withEffect">
                                  <p:stCondLst>
                                    <p:cond delay="1500"/>
                                  </p:stCondLst>
                                  <p:childTnLst>
                                    <p:animMotion origin="layout" path="M 0.01111 0.00209 C -0.03507 0.09468 -0.11771 0.18056 -0.22292 0.23889 C -0.32778 0.29862 -0.43264 0.31644 -0.51354 0.29561 C -0.46858 0.20278 -0.38455 0.11575 -0.28073 0.05649 C -0.17483 -0.00162 -0.07136 -0.01828 0.01111 0.00209 Z " pathEditMode="relative" rAng="9433092" ptsTypes="fffff">
                                      <p:cBhvr>
                                        <p:cTn id="62" dur="1000" fill="hold"/>
                                        <p:tgtEl>
                                          <p:spTgt spid="112674"/>
                                        </p:tgtEl>
                                        <p:attrNameLst>
                                          <p:attrName>ppt_x</p:attrName>
                                          <p:attrName>ppt_y</p:attrName>
                                        </p:attrNameLst>
                                      </p:cBhvr>
                                      <p:rCtr x="-26250" y="1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FFFF00"/>
            </a:gs>
            <a:gs pos="100000">
              <a:srgbClr val="FF5050"/>
            </a:gs>
          </a:gsLst>
          <a:lin ang="5400000" scaled="1"/>
        </a:gradFill>
        <a:effectLst/>
      </p:bgPr>
    </p:bg>
    <p:spTree>
      <p:nvGrpSpPr>
        <p:cNvPr id="1" name=""/>
        <p:cNvGrpSpPr/>
        <p:nvPr/>
      </p:nvGrpSpPr>
      <p:grpSpPr>
        <a:xfrm>
          <a:off x="0" y="0"/>
          <a:ext cx="0" cy="0"/>
          <a:chOff x="0" y="0"/>
          <a:chExt cx="0" cy="0"/>
        </a:xfrm>
      </p:grpSpPr>
      <p:sp>
        <p:nvSpPr>
          <p:cNvPr id="113701" name="Rectangle 37">
            <a:extLst>
              <a:ext uri="{FF2B5EF4-FFF2-40B4-BE49-F238E27FC236}">
                <a16:creationId xmlns:a16="http://schemas.microsoft.com/office/drawing/2014/main" id="{65FB9134-9863-0570-7E96-D275A5F16B1B}"/>
              </a:ext>
            </a:extLst>
          </p:cNvPr>
          <p:cNvSpPr>
            <a:spLocks noChangeArrowheads="1"/>
          </p:cNvSpPr>
          <p:nvPr/>
        </p:nvSpPr>
        <p:spPr bwMode="auto">
          <a:xfrm>
            <a:off x="0" y="0"/>
            <a:ext cx="9144000" cy="6316663"/>
          </a:xfrm>
          <a:prstGeom prst="rect">
            <a:avLst/>
          </a:prstGeom>
          <a:noFill/>
          <a:ln w="9525">
            <a:noFill/>
            <a:miter lim="800000"/>
            <a:headEnd/>
            <a:tailEnd/>
          </a:ln>
          <a:effectLst>
            <a:outerShdw dist="35921" dir="2700000" algn="ctr" rotWithShape="0">
              <a:schemeClr val="bg1"/>
            </a:outerShdw>
          </a:effectLst>
        </p:spPr>
        <p:txBody>
          <a:bodyPr>
            <a:spAutoFit/>
          </a:bodyPr>
          <a:lstStyle/>
          <a:p>
            <a:pPr algn="l">
              <a:spcBef>
                <a:spcPct val="50000"/>
              </a:spcBef>
              <a:defRPr/>
            </a:pPr>
            <a:r>
              <a:rPr lang="en-US" sz="4800" b="1"/>
              <a:t>Neon                         </a:t>
            </a:r>
            <a:r>
              <a:rPr lang="en-US" sz="4800" b="1" i="1">
                <a:solidFill>
                  <a:srgbClr val="FF9900"/>
                </a:solidFill>
              </a:rPr>
              <a:t>Inert Gas</a:t>
            </a:r>
            <a:endParaRPr lang="en-US" sz="4800" b="1"/>
          </a:p>
          <a:p>
            <a:pPr algn="l">
              <a:spcBef>
                <a:spcPct val="50000"/>
              </a:spcBef>
              <a:defRPr/>
            </a:pPr>
            <a:endParaRPr lang="en-US" sz="4800" b="1" i="1">
              <a:solidFill>
                <a:srgbClr val="FF9900"/>
              </a:solidFill>
            </a:endParaRPr>
          </a:p>
          <a:p>
            <a:pPr algn="l">
              <a:spcBef>
                <a:spcPct val="50000"/>
              </a:spcBef>
              <a:defRPr/>
            </a:pPr>
            <a:endParaRPr lang="en-US" sz="4800" b="1" i="1">
              <a:solidFill>
                <a:srgbClr val="FF9900"/>
              </a:solidFill>
            </a:endParaRPr>
          </a:p>
          <a:p>
            <a:pPr algn="l">
              <a:spcBef>
                <a:spcPct val="50000"/>
              </a:spcBef>
              <a:defRPr/>
            </a:pPr>
            <a:endParaRPr lang="en-US" sz="4800" b="1" i="1">
              <a:solidFill>
                <a:srgbClr val="FF9900"/>
              </a:solidFill>
            </a:endParaRPr>
          </a:p>
          <a:p>
            <a:pPr algn="l">
              <a:spcBef>
                <a:spcPct val="50000"/>
              </a:spcBef>
              <a:defRPr/>
            </a:pPr>
            <a:endParaRPr lang="en-US" sz="4800" b="1" i="1">
              <a:solidFill>
                <a:srgbClr val="FF9900"/>
              </a:solidFill>
            </a:endParaRPr>
          </a:p>
          <a:p>
            <a:pPr algn="l">
              <a:spcBef>
                <a:spcPct val="50000"/>
              </a:spcBef>
              <a:defRPr/>
            </a:pPr>
            <a:r>
              <a:rPr lang="en-US" sz="4800" b="1" i="1">
                <a:solidFill>
                  <a:srgbClr val="FF9900"/>
                </a:solidFill>
              </a:rPr>
              <a:t>Noble Gas</a:t>
            </a:r>
          </a:p>
        </p:txBody>
      </p:sp>
      <p:sp>
        <p:nvSpPr>
          <p:cNvPr id="79875" name="Freeform 2">
            <a:extLst>
              <a:ext uri="{FF2B5EF4-FFF2-40B4-BE49-F238E27FC236}">
                <a16:creationId xmlns:a16="http://schemas.microsoft.com/office/drawing/2014/main" id="{C450858C-61A1-8B9C-8388-08DDB5182CB1}"/>
              </a:ext>
            </a:extLst>
          </p:cNvPr>
          <p:cNvSpPr>
            <a:spLocks/>
          </p:cNvSpPr>
          <p:nvPr/>
        </p:nvSpPr>
        <p:spPr bwMode="auto">
          <a:xfrm rot="4035775">
            <a:off x="3876675" y="-1362074"/>
            <a:ext cx="1443037" cy="9097962"/>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9876" name="Freeform 3">
            <a:extLst>
              <a:ext uri="{FF2B5EF4-FFF2-40B4-BE49-F238E27FC236}">
                <a16:creationId xmlns:a16="http://schemas.microsoft.com/office/drawing/2014/main" id="{E6522E43-7CD4-D242-BC9F-196A3BC865FB}"/>
              </a:ext>
            </a:extLst>
          </p:cNvPr>
          <p:cNvSpPr>
            <a:spLocks/>
          </p:cNvSpPr>
          <p:nvPr/>
        </p:nvSpPr>
        <p:spPr bwMode="auto">
          <a:xfrm rot="6303849">
            <a:off x="4084638" y="-1133475"/>
            <a:ext cx="1155700" cy="8613775"/>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9877" name="Freeform 4">
            <a:extLst>
              <a:ext uri="{FF2B5EF4-FFF2-40B4-BE49-F238E27FC236}">
                <a16:creationId xmlns:a16="http://schemas.microsoft.com/office/drawing/2014/main" id="{0B7AE748-5EF8-47A8-774B-DE1EB92A09F4}"/>
              </a:ext>
            </a:extLst>
          </p:cNvPr>
          <p:cNvSpPr>
            <a:spLocks/>
          </p:cNvSpPr>
          <p:nvPr/>
        </p:nvSpPr>
        <p:spPr bwMode="auto">
          <a:xfrm>
            <a:off x="3429000" y="304800"/>
            <a:ext cx="2184400" cy="5994400"/>
          </a:xfrm>
          <a:custGeom>
            <a:avLst/>
            <a:gdLst>
              <a:gd name="T0" fmla="*/ 936 w 1880"/>
              <a:gd name="T1" fmla="*/ 1864 h 3776"/>
              <a:gd name="T2" fmla="*/ 1464 w 1880"/>
              <a:gd name="T3" fmla="*/ 2008 h 3776"/>
              <a:gd name="T4" fmla="*/ 1752 w 1880"/>
              <a:gd name="T5" fmla="*/ 2392 h 3776"/>
              <a:gd name="T6" fmla="*/ 1848 w 1880"/>
              <a:gd name="T7" fmla="*/ 2920 h 3776"/>
              <a:gd name="T8" fmla="*/ 1560 w 1880"/>
              <a:gd name="T9" fmla="*/ 3448 h 3776"/>
              <a:gd name="T10" fmla="*/ 1128 w 1880"/>
              <a:gd name="T11" fmla="*/ 3736 h 3776"/>
              <a:gd name="T12" fmla="*/ 552 w 1880"/>
              <a:gd name="T13" fmla="*/ 3688 h 3776"/>
              <a:gd name="T14" fmla="*/ 168 w 1880"/>
              <a:gd name="T15" fmla="*/ 3304 h 3776"/>
              <a:gd name="T16" fmla="*/ 24 w 1880"/>
              <a:gd name="T17" fmla="*/ 2824 h 3776"/>
              <a:gd name="T18" fmla="*/ 120 w 1880"/>
              <a:gd name="T19" fmla="*/ 2344 h 3776"/>
              <a:gd name="T20" fmla="*/ 408 w 1880"/>
              <a:gd name="T21" fmla="*/ 1960 h 3776"/>
              <a:gd name="T22" fmla="*/ 936 w 1880"/>
              <a:gd name="T23" fmla="*/ 1768 h 3776"/>
              <a:gd name="T24" fmla="*/ 1368 w 1880"/>
              <a:gd name="T25" fmla="*/ 1576 h 3776"/>
              <a:gd name="T26" fmla="*/ 1704 w 1880"/>
              <a:gd name="T27" fmla="*/ 1288 h 3776"/>
              <a:gd name="T28" fmla="*/ 1848 w 1880"/>
              <a:gd name="T29" fmla="*/ 904 h 3776"/>
              <a:gd name="T30" fmla="*/ 1704 w 1880"/>
              <a:gd name="T31" fmla="*/ 520 h 3776"/>
              <a:gd name="T32" fmla="*/ 1416 w 1880"/>
              <a:gd name="T33" fmla="*/ 184 h 3776"/>
              <a:gd name="T34" fmla="*/ 1032 w 1880"/>
              <a:gd name="T35" fmla="*/ 40 h 3776"/>
              <a:gd name="T36" fmla="*/ 696 w 1880"/>
              <a:gd name="T37" fmla="*/ 40 h 3776"/>
              <a:gd name="T38" fmla="*/ 264 w 1880"/>
              <a:gd name="T39" fmla="*/ 280 h 3776"/>
              <a:gd name="T40" fmla="*/ 72 w 1880"/>
              <a:gd name="T41" fmla="*/ 664 h 3776"/>
              <a:gd name="T42" fmla="*/ 24 w 1880"/>
              <a:gd name="T43" fmla="*/ 1048 h 3776"/>
              <a:gd name="T44" fmla="*/ 216 w 1880"/>
              <a:gd name="T45" fmla="*/ 1432 h 3776"/>
              <a:gd name="T46" fmla="*/ 552 w 1880"/>
              <a:gd name="T47" fmla="*/ 1720 h 3776"/>
              <a:gd name="T48" fmla="*/ 888 w 1880"/>
              <a:gd name="T49" fmla="*/ 1816 h 3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3776"/>
              <a:gd name="T77" fmla="*/ 1880 w 1880"/>
              <a:gd name="T78" fmla="*/ 3776 h 3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3776">
                <a:moveTo>
                  <a:pt x="936" y="1864"/>
                </a:moveTo>
                <a:cubicBezTo>
                  <a:pt x="1132" y="1892"/>
                  <a:pt x="1328" y="1920"/>
                  <a:pt x="1464" y="2008"/>
                </a:cubicBezTo>
                <a:cubicBezTo>
                  <a:pt x="1600" y="2096"/>
                  <a:pt x="1688" y="2240"/>
                  <a:pt x="1752" y="2392"/>
                </a:cubicBezTo>
                <a:cubicBezTo>
                  <a:pt x="1816" y="2544"/>
                  <a:pt x="1880" y="2744"/>
                  <a:pt x="1848" y="2920"/>
                </a:cubicBezTo>
                <a:cubicBezTo>
                  <a:pt x="1816" y="3096"/>
                  <a:pt x="1680" y="3312"/>
                  <a:pt x="1560" y="3448"/>
                </a:cubicBezTo>
                <a:cubicBezTo>
                  <a:pt x="1440" y="3584"/>
                  <a:pt x="1296" y="3696"/>
                  <a:pt x="1128" y="3736"/>
                </a:cubicBezTo>
                <a:cubicBezTo>
                  <a:pt x="960" y="3776"/>
                  <a:pt x="712" y="3760"/>
                  <a:pt x="552" y="3688"/>
                </a:cubicBezTo>
                <a:cubicBezTo>
                  <a:pt x="392" y="3616"/>
                  <a:pt x="256" y="3448"/>
                  <a:pt x="168" y="3304"/>
                </a:cubicBezTo>
                <a:cubicBezTo>
                  <a:pt x="80" y="3160"/>
                  <a:pt x="32" y="2984"/>
                  <a:pt x="24" y="2824"/>
                </a:cubicBezTo>
                <a:cubicBezTo>
                  <a:pt x="16" y="2664"/>
                  <a:pt x="56" y="2488"/>
                  <a:pt x="120" y="2344"/>
                </a:cubicBezTo>
                <a:cubicBezTo>
                  <a:pt x="184" y="2200"/>
                  <a:pt x="272" y="2056"/>
                  <a:pt x="408" y="1960"/>
                </a:cubicBezTo>
                <a:cubicBezTo>
                  <a:pt x="544" y="1864"/>
                  <a:pt x="776" y="1832"/>
                  <a:pt x="936" y="1768"/>
                </a:cubicBezTo>
                <a:cubicBezTo>
                  <a:pt x="1096" y="1704"/>
                  <a:pt x="1240" y="1656"/>
                  <a:pt x="1368" y="1576"/>
                </a:cubicBezTo>
                <a:cubicBezTo>
                  <a:pt x="1496" y="1496"/>
                  <a:pt x="1624" y="1400"/>
                  <a:pt x="1704" y="1288"/>
                </a:cubicBezTo>
                <a:cubicBezTo>
                  <a:pt x="1784" y="1176"/>
                  <a:pt x="1848" y="1032"/>
                  <a:pt x="1848" y="904"/>
                </a:cubicBezTo>
                <a:cubicBezTo>
                  <a:pt x="1848" y="776"/>
                  <a:pt x="1776" y="640"/>
                  <a:pt x="1704" y="520"/>
                </a:cubicBezTo>
                <a:cubicBezTo>
                  <a:pt x="1632" y="400"/>
                  <a:pt x="1528" y="264"/>
                  <a:pt x="1416" y="184"/>
                </a:cubicBezTo>
                <a:cubicBezTo>
                  <a:pt x="1304" y="104"/>
                  <a:pt x="1152" y="64"/>
                  <a:pt x="1032" y="40"/>
                </a:cubicBezTo>
                <a:cubicBezTo>
                  <a:pt x="912" y="16"/>
                  <a:pt x="824" y="0"/>
                  <a:pt x="696" y="40"/>
                </a:cubicBezTo>
                <a:cubicBezTo>
                  <a:pt x="568" y="80"/>
                  <a:pt x="368" y="176"/>
                  <a:pt x="264" y="280"/>
                </a:cubicBezTo>
                <a:cubicBezTo>
                  <a:pt x="160" y="384"/>
                  <a:pt x="112" y="536"/>
                  <a:pt x="72" y="664"/>
                </a:cubicBezTo>
                <a:cubicBezTo>
                  <a:pt x="32" y="792"/>
                  <a:pt x="0" y="920"/>
                  <a:pt x="24" y="1048"/>
                </a:cubicBezTo>
                <a:cubicBezTo>
                  <a:pt x="48" y="1176"/>
                  <a:pt x="128" y="1320"/>
                  <a:pt x="216" y="1432"/>
                </a:cubicBezTo>
                <a:cubicBezTo>
                  <a:pt x="304" y="1544"/>
                  <a:pt x="440" y="1656"/>
                  <a:pt x="552" y="1720"/>
                </a:cubicBezTo>
                <a:cubicBezTo>
                  <a:pt x="664" y="1784"/>
                  <a:pt x="832" y="1800"/>
                  <a:pt x="888" y="1816"/>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9878" name="Oval 5">
            <a:extLst>
              <a:ext uri="{FF2B5EF4-FFF2-40B4-BE49-F238E27FC236}">
                <a16:creationId xmlns:a16="http://schemas.microsoft.com/office/drawing/2014/main" id="{91F417EA-2282-8910-0DDF-F14E36FC66D6}"/>
              </a:ext>
            </a:extLst>
          </p:cNvPr>
          <p:cNvSpPr>
            <a:spLocks noChangeArrowheads="1"/>
          </p:cNvSpPr>
          <p:nvPr/>
        </p:nvSpPr>
        <p:spPr bwMode="auto">
          <a:xfrm>
            <a:off x="609600" y="1676400"/>
            <a:ext cx="7848600" cy="3886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79879" name="Oval 6">
            <a:extLst>
              <a:ext uri="{FF2B5EF4-FFF2-40B4-BE49-F238E27FC236}">
                <a16:creationId xmlns:a16="http://schemas.microsoft.com/office/drawing/2014/main" id="{EC49CAE2-6B33-AC62-96ED-5F4C44F92419}"/>
              </a:ext>
            </a:extLst>
          </p:cNvPr>
          <p:cNvSpPr>
            <a:spLocks noChangeArrowheads="1"/>
          </p:cNvSpPr>
          <p:nvPr/>
        </p:nvSpPr>
        <p:spPr bwMode="auto">
          <a:xfrm>
            <a:off x="1752600" y="2362200"/>
            <a:ext cx="57150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13671" name="Picture 7">
            <a:extLst>
              <a:ext uri="{FF2B5EF4-FFF2-40B4-BE49-F238E27FC236}">
                <a16:creationId xmlns:a16="http://schemas.microsoft.com/office/drawing/2014/main" id="{291D7ED5-C853-5C45-9E4F-AB8D50A54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2109788"/>
            <a:ext cx="41116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8">
            <a:extLst>
              <a:ext uri="{FF2B5EF4-FFF2-40B4-BE49-F238E27FC236}">
                <a16:creationId xmlns:a16="http://schemas.microsoft.com/office/drawing/2014/main" id="{0F17F4FB-84A6-9F1B-7D09-A98776AAA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613" y="4094163"/>
            <a:ext cx="382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4" name="Picture 10">
            <a:extLst>
              <a:ext uri="{FF2B5EF4-FFF2-40B4-BE49-F238E27FC236}">
                <a16:creationId xmlns:a16="http://schemas.microsoft.com/office/drawing/2014/main" id="{A4E093F3-E671-3EE0-80E7-137E63B48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1371600"/>
            <a:ext cx="4111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5" name="Picture 11">
            <a:extLst>
              <a:ext uri="{FF2B5EF4-FFF2-40B4-BE49-F238E27FC236}">
                <a16:creationId xmlns:a16="http://schemas.microsoft.com/office/drawing/2014/main" id="{D03D915A-F0F6-0E0F-2766-3D8B6921E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310188"/>
            <a:ext cx="4111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6" name="Picture 12">
            <a:extLst>
              <a:ext uri="{FF2B5EF4-FFF2-40B4-BE49-F238E27FC236}">
                <a16:creationId xmlns:a16="http://schemas.microsoft.com/office/drawing/2014/main" id="{4E5E7D2E-F29B-A78C-BF60-CA09C163B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098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7" name="Picture 13">
            <a:extLst>
              <a:ext uri="{FF2B5EF4-FFF2-40B4-BE49-F238E27FC236}">
                <a16:creationId xmlns:a16="http://schemas.microsoft.com/office/drawing/2014/main" id="{3FC6DB9D-1B6A-BBD5-4F75-0EF066FCB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8" name="Picture 14">
            <a:extLst>
              <a:ext uri="{FF2B5EF4-FFF2-40B4-BE49-F238E27FC236}">
                <a16:creationId xmlns:a16="http://schemas.microsoft.com/office/drawing/2014/main" id="{F21B71FA-B107-19E2-ACF8-64D8B44B57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438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9" name="Picture 15">
            <a:extLst>
              <a:ext uri="{FF2B5EF4-FFF2-40B4-BE49-F238E27FC236}">
                <a16:creationId xmlns:a16="http://schemas.microsoft.com/office/drawing/2014/main" id="{116FDE66-4280-21DF-3147-83B3EDE60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617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0" name="Picture 16">
            <a:extLst>
              <a:ext uri="{FF2B5EF4-FFF2-40B4-BE49-F238E27FC236}">
                <a16:creationId xmlns:a16="http://schemas.microsoft.com/office/drawing/2014/main" id="{E3E45CB9-4DD5-5BA7-7871-C3EFA733EA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667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1" name="Picture 17">
            <a:extLst>
              <a:ext uri="{FF2B5EF4-FFF2-40B4-BE49-F238E27FC236}">
                <a16:creationId xmlns:a16="http://schemas.microsoft.com/office/drawing/2014/main" id="{7BFBC71E-4072-DA51-1139-C56D780113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049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2" name="Picture 18">
            <a:extLst>
              <a:ext uri="{FF2B5EF4-FFF2-40B4-BE49-F238E27FC236}">
                <a16:creationId xmlns:a16="http://schemas.microsoft.com/office/drawing/2014/main" id="{8817DBFE-EF1E-2168-867E-84FF7B8B63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48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3" name="Picture 19">
            <a:extLst>
              <a:ext uri="{FF2B5EF4-FFF2-40B4-BE49-F238E27FC236}">
                <a16:creationId xmlns:a16="http://schemas.microsoft.com/office/drawing/2014/main" id="{7D0B1DA1-785E-7366-B24B-D8D9C03F62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2098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4" name="Picture 20">
            <a:extLst>
              <a:ext uri="{FF2B5EF4-FFF2-40B4-BE49-F238E27FC236}">
                <a16:creationId xmlns:a16="http://schemas.microsoft.com/office/drawing/2014/main" id="{E8490520-1BFC-E4AB-EAC9-5E58F8B3D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743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5" name="Picture 21">
            <a:extLst>
              <a:ext uri="{FF2B5EF4-FFF2-40B4-BE49-F238E27FC236}">
                <a16:creationId xmlns:a16="http://schemas.microsoft.com/office/drawing/2014/main" id="{FD314F84-0632-BDC8-B4C0-8BD62846B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667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6" name="Picture 22">
            <a:extLst>
              <a:ext uri="{FF2B5EF4-FFF2-40B4-BE49-F238E27FC236}">
                <a16:creationId xmlns:a16="http://schemas.microsoft.com/office/drawing/2014/main" id="{25128ACB-11A2-CC1C-1737-FAE42EE846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0749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7" name="Picture 23">
            <a:extLst>
              <a:ext uri="{FF2B5EF4-FFF2-40B4-BE49-F238E27FC236}">
                <a16:creationId xmlns:a16="http://schemas.microsoft.com/office/drawing/2014/main" id="{E61BB9B0-E003-1168-5497-D4539D0208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9718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8" name="Picture 24">
            <a:extLst>
              <a:ext uri="{FF2B5EF4-FFF2-40B4-BE49-F238E27FC236}">
                <a16:creationId xmlns:a16="http://schemas.microsoft.com/office/drawing/2014/main" id="{2D4459CB-639F-9170-3476-D9F9E9600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5146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9" name="Picture 25">
            <a:extLst>
              <a:ext uri="{FF2B5EF4-FFF2-40B4-BE49-F238E27FC236}">
                <a16:creationId xmlns:a16="http://schemas.microsoft.com/office/drawing/2014/main" id="{2066BD07-E054-D02B-BFC8-D202F2F37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7432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0" name="Picture 26">
            <a:extLst>
              <a:ext uri="{FF2B5EF4-FFF2-40B4-BE49-F238E27FC236}">
                <a16:creationId xmlns:a16="http://schemas.microsoft.com/office/drawing/2014/main" id="{0BAB011D-945F-917B-21EC-78A9637624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2273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1" name="Picture 27">
            <a:extLst>
              <a:ext uri="{FF2B5EF4-FFF2-40B4-BE49-F238E27FC236}">
                <a16:creationId xmlns:a16="http://schemas.microsoft.com/office/drawing/2014/main" id="{7B090F25-668B-6515-CD97-0A353EDBE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19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2" name="Picture 28">
            <a:extLst>
              <a:ext uri="{FF2B5EF4-FFF2-40B4-BE49-F238E27FC236}">
                <a16:creationId xmlns:a16="http://schemas.microsoft.com/office/drawing/2014/main" id="{65B47E05-F845-03AE-72B8-C292A6FCC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146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3" name="Picture 29">
            <a:extLst>
              <a:ext uri="{FF2B5EF4-FFF2-40B4-BE49-F238E27FC236}">
                <a16:creationId xmlns:a16="http://schemas.microsoft.com/office/drawing/2014/main" id="{80EBE10E-00DA-1F97-7E9E-3EB538FD30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286000"/>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4" name="Picture 30">
            <a:extLst>
              <a:ext uri="{FF2B5EF4-FFF2-40B4-BE49-F238E27FC236}">
                <a16:creationId xmlns:a16="http://schemas.microsoft.com/office/drawing/2014/main" id="{E6C95DFE-D46D-3A37-CD52-DF052BD2B4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76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5" name="Picture 31">
            <a:extLst>
              <a:ext uri="{FF2B5EF4-FFF2-40B4-BE49-F238E27FC236}">
                <a16:creationId xmlns:a16="http://schemas.microsoft.com/office/drawing/2014/main" id="{D257DC7D-F155-CDA7-1862-64AFCA013D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8049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6" name="Picture 32">
            <a:extLst>
              <a:ext uri="{FF2B5EF4-FFF2-40B4-BE49-F238E27FC236}">
                <a16:creationId xmlns:a16="http://schemas.microsoft.com/office/drawing/2014/main" id="{1380CCBC-C6CF-5498-1130-D455B73CAA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6482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7" name="Picture 33">
            <a:extLst>
              <a:ext uri="{FF2B5EF4-FFF2-40B4-BE49-F238E27FC236}">
                <a16:creationId xmlns:a16="http://schemas.microsoft.com/office/drawing/2014/main" id="{7F37ACD4-9387-11C2-EB2B-D9CA6FF37C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6148388"/>
            <a:ext cx="60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8" name="Picture 34">
            <a:extLst>
              <a:ext uri="{FF2B5EF4-FFF2-40B4-BE49-F238E27FC236}">
                <a16:creationId xmlns:a16="http://schemas.microsoft.com/office/drawing/2014/main" id="{FF1224C4-EDAE-A19F-4E7B-24AD355015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10668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9" name="Picture 35">
            <a:extLst>
              <a:ext uri="{FF2B5EF4-FFF2-40B4-BE49-F238E27FC236}">
                <a16:creationId xmlns:a16="http://schemas.microsoft.com/office/drawing/2014/main" id="{1542F148-A05B-82E3-332E-850177D30C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40386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00" name="Picture 36">
            <a:extLst>
              <a:ext uri="{FF2B5EF4-FFF2-40B4-BE49-F238E27FC236}">
                <a16:creationId xmlns:a16="http://schemas.microsoft.com/office/drawing/2014/main" id="{ED229133-CC8F-7249-62AD-BB8CAEAD67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953000"/>
            <a:ext cx="18288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repeatCount="10000" accel="50000" decel="50000" autoRev="1" fill="hold" nodeType="withEffect">
                                  <p:stCondLst>
                                    <p:cond delay="0"/>
                                  </p:stCondLst>
                                  <p:childTnLst>
                                    <p:animMotion origin="layout" path="M -3.33333E-6 0.03307 L -3.33333E-6 -7.77058E-7 " pathEditMode="relative" rAng="0" ptsTypes="AA">
                                      <p:cBhvr>
                                        <p:cTn id="6" dur="2000" fill="hold"/>
                                        <p:tgtEl>
                                          <p:spTgt spid="113700"/>
                                        </p:tgtEl>
                                        <p:attrNameLst>
                                          <p:attrName>ppt_x</p:attrName>
                                          <p:attrName>ppt_y</p:attrName>
                                        </p:attrNameLst>
                                      </p:cBhvr>
                                      <p:rCtr x="0" y="-166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path" presetSubtype="0" repeatCount="indefinite" fill="hold" nodeType="clickEffect">
                                  <p:stCondLst>
                                    <p:cond delay="0"/>
                                  </p:stCondLst>
                                  <p:childTnLst>
                                    <p:animMotion origin="layout" path="M 3.33333E-6 -0.0037 C 0.17187 -0.0037 0.3125 0.05411 0.3125 0.12555 C 0.3125 0.197 0.17187 0.25549 3.33333E-6 0.25549 C -0.17257 0.25549 -0.3125 0.197 -0.3125 0.12555 C -0.3125 0.05411 -0.17257 -0.0037 3.33333E-6 -0.0037 Z " pathEditMode="relative" rAng="0" ptsTypes="fffff">
                                      <p:cBhvr>
                                        <p:cTn id="10" dur="250" fill="hold"/>
                                        <p:tgtEl>
                                          <p:spTgt spid="113671"/>
                                        </p:tgtEl>
                                        <p:attrNameLst>
                                          <p:attrName>ppt_x</p:attrName>
                                          <p:attrName>ppt_y</p:attrName>
                                        </p:attrNameLst>
                                      </p:cBhvr>
                                      <p:rCtr x="0" y="12948"/>
                                    </p:animMotion>
                                  </p:childTnLst>
                                </p:cTn>
                              </p:par>
                              <p:par>
                                <p:cTn id="11" presetID="1" presetClass="path" presetSubtype="0" repeatCount="indefinite" fill="hold" nodeType="withEffect">
                                  <p:stCondLst>
                                    <p:cond delay="0"/>
                                  </p:stCondLst>
                                  <p:childTnLst>
                                    <p:animMotion origin="layout" path="M -3.05556E-6 -3.98844E-6 C 0.17188 -3.98844E-6 0.3125 -0.05872 0.3125 -0.13109 C 0.3125 -0.20346 0.17188 -0.26242 -3.05556E-6 -0.26242 C -0.17257 -0.26242 -0.3125 -0.20346 -0.3125 -0.13109 C -0.3125 -0.05872 -0.17257 -3.98844E-6 -3.05556E-6 -3.98844E-6 Z " pathEditMode="relative" rAng="0" ptsTypes="fffff">
                                      <p:cBhvr>
                                        <p:cTn id="12" dur="250" spd="-100000" fill="hold"/>
                                        <p:tgtEl>
                                          <p:spTgt spid="113672"/>
                                        </p:tgtEl>
                                        <p:attrNameLst>
                                          <p:attrName>ppt_x</p:attrName>
                                          <p:attrName>ppt_y</p:attrName>
                                        </p:attrNameLst>
                                      </p:cBhvr>
                                      <p:rCtr x="0" y="-13133"/>
                                    </p:animMotion>
                                  </p:childTnLst>
                                </p:cTn>
                              </p:par>
                              <p:par>
                                <p:cTn id="13" presetID="1" presetClass="path" presetSubtype="0" repeatCount="indefinite" fill="hold" nodeType="withEffect">
                                  <p:stCondLst>
                                    <p:cond delay="0"/>
                                  </p:stCondLst>
                                  <p:childTnLst>
                                    <p:animMotion origin="layout" path="M -0.0085 -1.21387E-6 C 0.225 -1.21387E-6 0.41684 0.12832 0.41684 0.2874 C 0.41684 0.44648 0.225 0.57711 -0.0085 0.57711 C -0.2434 0.57711 -0.43316 0.44648 -0.43316 0.2874 C -0.43316 0.12832 -0.2434 -1.21387E-6 -0.0085 -1.21387E-6 Z " pathEditMode="relative" rAng="0" ptsTypes="fffff">
                                      <p:cBhvr>
                                        <p:cTn id="14" dur="250" fill="hold"/>
                                        <p:tgtEl>
                                          <p:spTgt spid="113674"/>
                                        </p:tgtEl>
                                        <p:attrNameLst>
                                          <p:attrName>ppt_x</p:attrName>
                                          <p:attrName>ppt_y</p:attrName>
                                        </p:attrNameLst>
                                      </p:cBhvr>
                                      <p:rCtr x="35" y="28855"/>
                                    </p:animMotion>
                                  </p:childTnLst>
                                </p:cTn>
                              </p:par>
                              <p:par>
                                <p:cTn id="15" presetID="1" presetClass="path" presetSubtype="0" repeatCount="indefinite" fill="hold" nodeType="withEffect">
                                  <p:stCondLst>
                                    <p:cond delay="0"/>
                                  </p:stCondLst>
                                  <p:childTnLst>
                                    <p:animMotion origin="layout" path="M -3.33333E-6 -2.83237E-6 C 0.23351 -2.83237E-6 0.42535 -0.12693 0.42535 -0.28393 C 0.42535 -0.44115 0.23351 -0.56971 -3.33333E-6 -0.56971 C -0.23489 -0.56971 -0.42465 -0.44115 -0.42465 -0.28393 C -0.42465 -0.12693 -0.23489 -2.83237E-6 -3.33333E-6 -2.83237E-6 Z " pathEditMode="relative" rAng="0" ptsTypes="fffff">
                                      <p:cBhvr>
                                        <p:cTn id="16" dur="250" spd="-100000" fill="hold"/>
                                        <p:tgtEl>
                                          <p:spTgt spid="113675"/>
                                        </p:tgtEl>
                                        <p:attrNameLst>
                                          <p:attrName>ppt_x</p:attrName>
                                          <p:attrName>ppt_y</p:attrName>
                                        </p:attrNameLst>
                                      </p:cBhvr>
                                      <p:rCtr x="35" y="-28486"/>
                                    </p:animMotion>
                                  </p:childTnLst>
                                </p:cTn>
                              </p:par>
                              <p:par>
                                <p:cTn id="1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8" dur="3000" fill="hold"/>
                                        <p:tgtEl>
                                          <p:spTgt spid="113678"/>
                                        </p:tgtEl>
                                        <p:attrNameLst>
                                          <p:attrName>ppt_x</p:attrName>
                                          <p:attrName>ppt_y</p:attrName>
                                        </p:attrNameLst>
                                      </p:cBhvr>
                                      <p:rCtr x="417" y="-1965"/>
                                    </p:animMotion>
                                  </p:childTnLst>
                                </p:cTn>
                              </p:par>
                              <p:par>
                                <p:cTn id="19"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0" dur="3000" fill="hold"/>
                                        <p:tgtEl>
                                          <p:spTgt spid="113679"/>
                                        </p:tgtEl>
                                        <p:attrNameLst>
                                          <p:attrName>ppt_x</p:attrName>
                                          <p:attrName>ppt_y</p:attrName>
                                        </p:attrNameLst>
                                      </p:cBhvr>
                                      <p:rCtr x="-208" y="1873"/>
                                    </p:animMotion>
                                  </p:childTnLst>
                                </p:cTn>
                              </p:par>
                              <p:par>
                                <p:cTn id="2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2" dur="2800" fill="hold"/>
                                        <p:tgtEl>
                                          <p:spTgt spid="113680"/>
                                        </p:tgtEl>
                                        <p:attrNameLst>
                                          <p:attrName>ppt_x</p:attrName>
                                          <p:attrName>ppt_y</p:attrName>
                                        </p:attrNameLst>
                                      </p:cBhvr>
                                      <p:rCtr x="-208" y="1873"/>
                                    </p:animMotion>
                                  </p:childTnLst>
                                </p:cTn>
                              </p:par>
                              <p:par>
                                <p:cTn id="2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4" dur="3300" fill="hold"/>
                                        <p:tgtEl>
                                          <p:spTgt spid="113682"/>
                                        </p:tgtEl>
                                        <p:attrNameLst>
                                          <p:attrName>ppt_x</p:attrName>
                                          <p:attrName>ppt_y</p:attrName>
                                        </p:attrNameLst>
                                      </p:cBhvr>
                                      <p:rCtr x="417" y="-1965"/>
                                    </p:animMotion>
                                  </p:childTnLst>
                                </p:cTn>
                              </p:par>
                              <p:par>
                                <p:cTn id="2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26" dur="2800" spd="-100000" fill="hold"/>
                                        <p:tgtEl>
                                          <p:spTgt spid="113681"/>
                                        </p:tgtEl>
                                        <p:attrNameLst>
                                          <p:attrName>ppt_x</p:attrName>
                                          <p:attrName>ppt_y</p:attrName>
                                        </p:attrNameLst>
                                      </p:cBhvr>
                                      <p:rCtr x="-208" y="1873"/>
                                    </p:animMotion>
                                  </p:childTnLst>
                                </p:cTn>
                              </p:par>
                              <p:par>
                                <p:cTn id="2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8" dur="3300" fill="hold"/>
                                        <p:tgtEl>
                                          <p:spTgt spid="113677"/>
                                        </p:tgtEl>
                                        <p:attrNameLst>
                                          <p:attrName>ppt_x</p:attrName>
                                          <p:attrName>ppt_y</p:attrName>
                                        </p:attrNameLst>
                                      </p:cBhvr>
                                      <p:rCtr x="417" y="-1965"/>
                                    </p:animMotion>
                                  </p:childTnLst>
                                </p:cTn>
                              </p:par>
                              <p:par>
                                <p:cTn id="2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0" dur="3300" fill="hold"/>
                                        <p:tgtEl>
                                          <p:spTgt spid="113684"/>
                                        </p:tgtEl>
                                        <p:attrNameLst>
                                          <p:attrName>ppt_x</p:attrName>
                                          <p:attrName>ppt_y</p:attrName>
                                        </p:attrNameLst>
                                      </p:cBhvr>
                                      <p:rCtr x="417" y="-1965"/>
                                    </p:animMotion>
                                  </p:childTnLst>
                                </p:cTn>
                              </p:par>
                              <p:par>
                                <p:cTn id="3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2" dur="2800" fill="hold"/>
                                        <p:tgtEl>
                                          <p:spTgt spid="113683"/>
                                        </p:tgtEl>
                                        <p:attrNameLst>
                                          <p:attrName>ppt_x</p:attrName>
                                          <p:attrName>ppt_y</p:attrName>
                                        </p:attrNameLst>
                                      </p:cBhvr>
                                      <p:rCtr x="-208" y="1873"/>
                                    </p:animMotion>
                                  </p:childTnLst>
                                </p:cTn>
                              </p:par>
                              <p:par>
                                <p:cTn id="3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4" dur="3300" fill="hold"/>
                                        <p:tgtEl>
                                          <p:spTgt spid="113676"/>
                                        </p:tgtEl>
                                        <p:attrNameLst>
                                          <p:attrName>ppt_x</p:attrName>
                                          <p:attrName>ppt_y</p:attrName>
                                        </p:attrNameLst>
                                      </p:cBhvr>
                                      <p:rCtr x="417" y="-1965"/>
                                    </p:animMotion>
                                  </p:childTnLst>
                                </p:cTn>
                              </p:par>
                              <p:par>
                                <p:cTn id="3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6" dur="3000" fill="hold"/>
                                        <p:tgtEl>
                                          <p:spTgt spid="113686"/>
                                        </p:tgtEl>
                                        <p:attrNameLst>
                                          <p:attrName>ppt_x</p:attrName>
                                          <p:attrName>ppt_y</p:attrName>
                                        </p:attrNameLst>
                                      </p:cBhvr>
                                      <p:rCtr x="-208" y="1873"/>
                                    </p:animMotion>
                                  </p:childTnLst>
                                </p:cTn>
                              </p:par>
                              <p:par>
                                <p:cTn id="3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8" dur="2800" spd="-100000" fill="hold"/>
                                        <p:tgtEl>
                                          <p:spTgt spid="113687"/>
                                        </p:tgtEl>
                                        <p:attrNameLst>
                                          <p:attrName>ppt_x</p:attrName>
                                          <p:attrName>ppt_y</p:attrName>
                                        </p:attrNameLst>
                                      </p:cBhvr>
                                      <p:rCtr x="-208" y="1873"/>
                                    </p:animMotion>
                                  </p:childTnLst>
                                </p:cTn>
                              </p:par>
                              <p:par>
                                <p:cTn id="3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40" dur="3300" fill="hold"/>
                                        <p:tgtEl>
                                          <p:spTgt spid="113688"/>
                                        </p:tgtEl>
                                        <p:attrNameLst>
                                          <p:attrName>ppt_x</p:attrName>
                                          <p:attrName>ppt_y</p:attrName>
                                        </p:attrNameLst>
                                      </p:cBhvr>
                                      <p:rCtr x="417" y="-1965"/>
                                    </p:animMotion>
                                  </p:childTnLst>
                                </p:cTn>
                              </p:par>
                              <p:par>
                                <p:cTn id="41"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42" dur="3300" fill="hold"/>
                                        <p:tgtEl>
                                          <p:spTgt spid="113685"/>
                                        </p:tgtEl>
                                        <p:attrNameLst>
                                          <p:attrName>ppt_x</p:attrName>
                                          <p:attrName>ppt_y</p:attrName>
                                        </p:attrNameLst>
                                      </p:cBhvr>
                                      <p:rCtr x="417" y="-1965"/>
                                    </p:animMotion>
                                  </p:childTnLst>
                                </p:cTn>
                              </p:par>
                              <p:par>
                                <p:cTn id="43"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4" dur="3000" fill="hold"/>
                                        <p:tgtEl>
                                          <p:spTgt spid="113689"/>
                                        </p:tgtEl>
                                        <p:attrNameLst>
                                          <p:attrName>ppt_x</p:attrName>
                                          <p:attrName>ppt_y</p:attrName>
                                        </p:attrNameLst>
                                      </p:cBhvr>
                                      <p:rCtr x="-208" y="1873"/>
                                    </p:animMotion>
                                  </p:childTnLst>
                                </p:cTn>
                              </p:par>
                              <p:par>
                                <p:cTn id="4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6" dur="3000" fill="hold"/>
                                        <p:tgtEl>
                                          <p:spTgt spid="113690"/>
                                        </p:tgtEl>
                                        <p:attrNameLst>
                                          <p:attrName>ppt_x</p:attrName>
                                          <p:attrName>ppt_y</p:attrName>
                                        </p:attrNameLst>
                                      </p:cBhvr>
                                      <p:rCtr x="-208" y="1873"/>
                                    </p:animMotion>
                                  </p:childTnLst>
                                </p:cTn>
                              </p:par>
                              <p:par>
                                <p:cTn id="4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48" dur="3000" fill="hold"/>
                                        <p:tgtEl>
                                          <p:spTgt spid="113693"/>
                                        </p:tgtEl>
                                        <p:attrNameLst>
                                          <p:attrName>ppt_x</p:attrName>
                                          <p:attrName>ppt_y</p:attrName>
                                        </p:attrNameLst>
                                      </p:cBhvr>
                                      <p:rCtr x="-208" y="1873"/>
                                    </p:animMotion>
                                  </p:childTnLst>
                                </p:cTn>
                              </p:par>
                              <p:par>
                                <p:cTn id="4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50" dur="3300" fill="hold"/>
                                        <p:tgtEl>
                                          <p:spTgt spid="113691"/>
                                        </p:tgtEl>
                                        <p:attrNameLst>
                                          <p:attrName>ppt_x</p:attrName>
                                          <p:attrName>ppt_y</p:attrName>
                                        </p:attrNameLst>
                                      </p:cBhvr>
                                      <p:rCtr x="417" y="-1965"/>
                                    </p:animMotion>
                                  </p:childTnLst>
                                </p:cTn>
                              </p:par>
                              <p:par>
                                <p:cTn id="51"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52" dur="3300" fill="hold"/>
                                        <p:tgtEl>
                                          <p:spTgt spid="113692"/>
                                        </p:tgtEl>
                                        <p:attrNameLst>
                                          <p:attrName>ppt_x</p:attrName>
                                          <p:attrName>ppt_y</p:attrName>
                                        </p:attrNameLst>
                                      </p:cBhvr>
                                      <p:rCtr x="417" y="-1965"/>
                                    </p:animMotion>
                                  </p:childTnLst>
                                </p:cTn>
                              </p:par>
                              <p:par>
                                <p:cTn id="53" presetID="12" presetClass="path" presetSubtype="0" repeatCount="indefinite" accel="50000" decel="50000" fill="hold" nodeType="withEffect">
                                  <p:stCondLst>
                                    <p:cond delay="0"/>
                                  </p:stCondLst>
                                  <p:childTnLst>
                                    <p:animMotion origin="layout" path="M 3.33333E-6 -0.01829 C 0.06857 0.04051 0.1125 0.1287 0.1125 0.22778 C 0.1125 0.32639 0.06857 0.41505 3.33333E-6 0.47431 C -0.06823 0.41505 -0.11077 0.32639 -0.11077 0.22778 C -0.11077 0.1287 -0.06823 0.04051 3.33333E-6 -0.01829 Z " pathEditMode="relative" rAng="5400000" ptsTypes="fffff">
                                      <p:cBhvr>
                                        <p:cTn id="54" dur="1000" fill="hold"/>
                                        <p:tgtEl>
                                          <p:spTgt spid="113694"/>
                                        </p:tgtEl>
                                        <p:attrNameLst>
                                          <p:attrName>ppt_x</p:attrName>
                                          <p:attrName>ppt_y</p:attrName>
                                        </p:attrNameLst>
                                      </p:cBhvr>
                                      <p:rCtr x="87" y="24630"/>
                                    </p:animMotion>
                                  </p:childTnLst>
                                </p:cTn>
                              </p:par>
                              <p:par>
                                <p:cTn id="55" presetID="12" presetClass="path" presetSubtype="0" repeatCount="indefinite" accel="50000" decel="50000" fill="hold" nodeType="withEffect">
                                  <p:stCondLst>
                                    <p:cond delay="500"/>
                                  </p:stCondLst>
                                  <p:childTnLst>
                                    <p:animMotion origin="layout" path="M -0.01857 -0.01944 C 0.05938 -0.03865 0.1625 -0.02546 0.27066 0.02269 C 0.379 0.0713 0.46789 0.14445 0.52101 0.2213 C 0.44375 0.24051 0.33924 0.22709 0.23143 0.17963 C 0.12361 0.13102 0.03455 0.05764 -0.01857 -0.01944 Z " pathEditMode="relative" rAng="1112773" ptsTypes="fffff">
                                      <p:cBhvr>
                                        <p:cTn id="56" dur="1000" fill="hold"/>
                                        <p:tgtEl>
                                          <p:spTgt spid="113695"/>
                                        </p:tgtEl>
                                        <p:attrNameLst>
                                          <p:attrName>ppt_x</p:attrName>
                                          <p:attrName>ppt_y</p:attrName>
                                        </p:attrNameLst>
                                      </p:cBhvr>
                                      <p:rCtr x="26962" y="12060"/>
                                    </p:animMotion>
                                  </p:childTnLst>
                                </p:cTn>
                              </p:par>
                              <p:par>
                                <p:cTn id="57" presetID="12" presetClass="path" presetSubtype="0" repeatCount="indefinite" accel="50000" decel="50000" fill="hold" nodeType="withEffect">
                                  <p:stCondLst>
                                    <p:cond delay="1000"/>
                                  </p:stCondLst>
                                  <p:childTnLst>
                                    <p:animMotion origin="layout" path="M -0.04027 0.01551 C 0.00608 -0.07639 0.0882 -0.16297 0.1941 -0.2206 C 0.29931 -0.27986 0.40365 -0.29769 0.48473 -0.27662 C 0.43959 -0.1838 0.35556 -0.09699 0.25139 -0.0382 C 0.14566 0.01967 0.0415 0.0368 -0.04027 0.01551 Z " pathEditMode="relative" rAng="-1358876" ptsTypes="fffff">
                                      <p:cBhvr>
                                        <p:cTn id="58" dur="1000" fill="hold"/>
                                        <p:tgtEl>
                                          <p:spTgt spid="113696"/>
                                        </p:tgtEl>
                                        <p:attrNameLst>
                                          <p:attrName>ppt_x</p:attrName>
                                          <p:attrName>ppt_y</p:attrName>
                                        </p:attrNameLst>
                                      </p:cBhvr>
                                      <p:rCtr x="26267" y="-14537"/>
                                    </p:animMotion>
                                  </p:childTnLst>
                                </p:cTn>
                              </p:par>
                              <p:par>
                                <p:cTn id="59" presetID="12" presetClass="path" presetSubtype="0" repeatCount="indefinite" accel="50000" decel="50000" fill="hold" nodeType="withEffect">
                                  <p:stCondLst>
                                    <p:cond delay="1500"/>
                                  </p:stCondLst>
                                  <p:childTnLst>
                                    <p:animMotion origin="layout" path="M 0.00295 2.96296E-6 C -0.06754 -0.0588 -0.11285 -0.14699 -0.11285 -0.24607 C -0.11285 -0.34468 -0.06754 -0.43334 0.00295 -0.4926 C 0.07309 -0.43334 0.11666 -0.34468 0.11666 -0.24607 C 0.11666 -0.14699 0.07309 -0.0588 0.00295 2.96296E-6 Z " pathEditMode="relative" rAng="16200000" ptsTypes="fffff">
                                      <p:cBhvr>
                                        <p:cTn id="60" dur="1000" fill="hold"/>
                                        <p:tgtEl>
                                          <p:spTgt spid="113697"/>
                                        </p:tgtEl>
                                        <p:attrNameLst>
                                          <p:attrName>ppt_x</p:attrName>
                                          <p:attrName>ppt_y</p:attrName>
                                        </p:attrNameLst>
                                      </p:cBhvr>
                                      <p:rCtr x="-104" y="-24630"/>
                                    </p:animMotion>
                                  </p:childTnLst>
                                </p:cTn>
                              </p:par>
                              <p:par>
                                <p:cTn id="61" presetID="12" presetClass="path" presetSubtype="0" repeatCount="indefinite" accel="50000" decel="50000" fill="hold" nodeType="withEffect">
                                  <p:stCondLst>
                                    <p:cond delay="1500"/>
                                  </p:stCondLst>
                                  <p:childTnLst>
                                    <p:animMotion origin="layout" path="M 0.01111 0.00209 C -0.03507 0.09468 -0.11771 0.18056 -0.22292 0.23889 C -0.32778 0.29862 -0.43264 0.31644 -0.51354 0.29561 C -0.46858 0.20278 -0.38455 0.11575 -0.28073 0.05649 C -0.17483 -0.00162 -0.07136 -0.01828 0.01111 0.00209 Z " pathEditMode="relative" rAng="9433092" ptsTypes="fffff">
                                      <p:cBhvr>
                                        <p:cTn id="62" dur="1000" fill="hold"/>
                                        <p:tgtEl>
                                          <p:spTgt spid="113698"/>
                                        </p:tgtEl>
                                        <p:attrNameLst>
                                          <p:attrName>ppt_x</p:attrName>
                                          <p:attrName>ppt_y</p:attrName>
                                        </p:attrNameLst>
                                      </p:cBhvr>
                                      <p:rCtr x="-26250" y="14583"/>
                                    </p:animMotion>
                                  </p:childTnLst>
                                </p:cTn>
                              </p:par>
                              <p:par>
                                <p:cTn id="63" presetID="12" presetClass="path" presetSubtype="0" repeatCount="indefinite" accel="50000" decel="50000" fill="hold" nodeType="withEffect">
                                  <p:stCondLst>
                                    <p:cond delay="2000"/>
                                  </p:stCondLst>
                                  <p:childTnLst>
                                    <p:animMotion origin="layout" path="M 0.00225 0.00208 C -0.07535 0.02268 -0.17882 0.01157 -0.28733 -0.03519 C -0.39584 -0.08241 -0.48594 -0.15255 -0.53976 -0.22847 C -0.46268 -0.24954 -0.35799 -0.23773 -0.24983 -0.19213 C -0.14098 -0.14607 -0.05174 -0.07384 0.00225 0.00208 Z " pathEditMode="relative" rAng="11864469" ptsTypes="fffff">
                                      <p:cBhvr>
                                        <p:cTn id="64" dur="1000" fill="hold"/>
                                        <p:tgtEl>
                                          <p:spTgt spid="113699"/>
                                        </p:tgtEl>
                                        <p:attrNameLst>
                                          <p:attrName>ppt_x</p:attrName>
                                          <p:attrName>ppt_y</p:attrName>
                                        </p:attrNameLst>
                                      </p:cBhvr>
                                      <p:rCtr x="-27083" y="-1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9A1E7DB-549A-4B29-05AF-0BD4DE3F9F47}"/>
              </a:ext>
            </a:extLst>
          </p:cNvPr>
          <p:cNvSpPr>
            <a:spLocks noGrp="1" noChangeArrowheads="1"/>
          </p:cNvSpPr>
          <p:nvPr>
            <p:ph type="title"/>
          </p:nvPr>
        </p:nvSpPr>
        <p:spPr>
          <a:xfrm>
            <a:off x="-76200" y="381000"/>
            <a:ext cx="2971800" cy="6477000"/>
          </a:xfrm>
          <a:effectLst>
            <a:outerShdw dist="74053" dir="1857825" algn="ctr" rotWithShape="0">
              <a:schemeClr val="tx1"/>
            </a:outerShdw>
          </a:effectLst>
        </p:spPr>
        <p:txBody>
          <a:bodyPr/>
          <a:lstStyle/>
          <a:p>
            <a:pPr algn="l" eaLnBrk="1" hangingPunct="1">
              <a:defRPr/>
            </a:pPr>
            <a:r>
              <a:rPr lang="en-US" sz="5000" u="sng">
                <a:solidFill>
                  <a:srgbClr val="FFFF00"/>
                </a:solidFill>
                <a:latin typeface="Snap ITC" pitchFamily="82" charset="0"/>
              </a:rPr>
              <a:t>Atom</a:t>
            </a:r>
            <a:br>
              <a:rPr lang="en-US" sz="5000" u="sng">
                <a:solidFill>
                  <a:srgbClr val="FFFF00"/>
                </a:solidFill>
                <a:latin typeface="Snap ITC" pitchFamily="82" charset="0"/>
              </a:rPr>
            </a:br>
            <a:r>
              <a:rPr lang="en-US" sz="8800">
                <a:solidFill>
                  <a:srgbClr val="FFFF00"/>
                </a:solidFill>
                <a:latin typeface="Snap ITC" pitchFamily="82" charset="0"/>
              </a:rPr>
              <a:t>H</a:t>
            </a:r>
            <a:br>
              <a:rPr lang="en-US" sz="8800">
                <a:solidFill>
                  <a:srgbClr val="FFFF00"/>
                </a:solidFill>
                <a:latin typeface="Snap ITC" pitchFamily="82" charset="0"/>
              </a:rPr>
            </a:br>
            <a:r>
              <a:rPr lang="en-US" sz="8800">
                <a:solidFill>
                  <a:srgbClr val="FFFF00"/>
                </a:solidFill>
                <a:latin typeface="Snap ITC" pitchFamily="82" charset="0"/>
              </a:rPr>
              <a:t>He</a:t>
            </a:r>
            <a:br>
              <a:rPr lang="en-US" sz="8800">
                <a:solidFill>
                  <a:srgbClr val="FFFF00"/>
                </a:solidFill>
                <a:latin typeface="Snap ITC" pitchFamily="82" charset="0"/>
              </a:rPr>
            </a:br>
            <a:r>
              <a:rPr lang="en-US" sz="8800">
                <a:solidFill>
                  <a:srgbClr val="FFFF00"/>
                </a:solidFill>
                <a:latin typeface="Snap ITC" pitchFamily="82" charset="0"/>
              </a:rPr>
              <a:t>Li</a:t>
            </a:r>
            <a:br>
              <a:rPr lang="en-US" sz="8800">
                <a:solidFill>
                  <a:srgbClr val="FFFF00"/>
                </a:solidFill>
                <a:latin typeface="Snap ITC" pitchFamily="82" charset="0"/>
              </a:rPr>
            </a:br>
            <a:r>
              <a:rPr lang="en-US" sz="8800">
                <a:solidFill>
                  <a:srgbClr val="FFFF00"/>
                </a:solidFill>
                <a:latin typeface="Snap ITC" pitchFamily="82" charset="0"/>
              </a:rPr>
              <a:t>Be</a:t>
            </a:r>
            <a:endParaRPr lang="en-US" sz="8800" b="1">
              <a:solidFill>
                <a:srgbClr val="FFFF00"/>
              </a:solidFill>
              <a:latin typeface="Snap ITC" pitchFamily="82" charset="0"/>
            </a:endParaRPr>
          </a:p>
        </p:txBody>
      </p:sp>
      <p:sp>
        <p:nvSpPr>
          <p:cNvPr id="114691" name="Rectangle 3">
            <a:extLst>
              <a:ext uri="{FF2B5EF4-FFF2-40B4-BE49-F238E27FC236}">
                <a16:creationId xmlns:a16="http://schemas.microsoft.com/office/drawing/2014/main" id="{6809EC5E-CB9C-5B53-5F0E-AE016208BE38}"/>
              </a:ext>
            </a:extLst>
          </p:cNvPr>
          <p:cNvSpPr>
            <a:spLocks noChangeArrowheads="1"/>
          </p:cNvSpPr>
          <p:nvPr/>
        </p:nvSpPr>
        <p:spPr bwMode="auto">
          <a:xfrm>
            <a:off x="2209800" y="0"/>
            <a:ext cx="7086600" cy="1676400"/>
          </a:xfrm>
          <a:prstGeom prst="rect">
            <a:avLst/>
          </a:prstGeom>
          <a:noFill/>
          <a:ln w="9525">
            <a:noFill/>
            <a:miter lim="800000"/>
            <a:headEnd/>
            <a:tailEnd/>
          </a:ln>
          <a:effectLst>
            <a:outerShdw dist="35921" dir="2700000" algn="ctr" rotWithShape="0">
              <a:schemeClr val="tx1"/>
            </a:outerShdw>
          </a:effectLst>
        </p:spPr>
        <p:txBody>
          <a:bodyPr anchor="ctr"/>
          <a:lstStyle/>
          <a:p>
            <a:pPr algn="l">
              <a:defRPr/>
            </a:pPr>
            <a:r>
              <a:rPr lang="en-US" sz="5600" u="sng">
                <a:solidFill>
                  <a:schemeClr val="bg1"/>
                </a:solidFill>
                <a:latin typeface="Snap ITC" pitchFamily="82" charset="0"/>
              </a:rPr>
              <a:t>Shells</a:t>
            </a:r>
            <a:br>
              <a:rPr lang="en-US" sz="5600" u="sng">
                <a:solidFill>
                  <a:schemeClr val="bg1"/>
                </a:solidFill>
                <a:latin typeface="Snap ITC" pitchFamily="82" charset="0"/>
              </a:rPr>
            </a:br>
            <a:r>
              <a:rPr lang="en-US" sz="5600">
                <a:solidFill>
                  <a:schemeClr val="bg1"/>
                </a:solidFill>
                <a:latin typeface="Stencil" pitchFamily="82" charset="0"/>
              </a:rPr>
              <a:t>1S  2S       2P      3S </a:t>
            </a:r>
            <a:endParaRPr lang="en-US" sz="6400" b="1">
              <a:solidFill>
                <a:schemeClr val="bg1"/>
              </a:solidFill>
              <a:latin typeface="Stencil" pitchFamily="82" charset="0"/>
            </a:endParaRPr>
          </a:p>
        </p:txBody>
      </p:sp>
      <p:sp>
        <p:nvSpPr>
          <p:cNvPr id="114692" name="Rectangle 4">
            <a:extLst>
              <a:ext uri="{FF2B5EF4-FFF2-40B4-BE49-F238E27FC236}">
                <a16:creationId xmlns:a16="http://schemas.microsoft.com/office/drawing/2014/main" id="{D31BB125-3AD8-4187-2A7B-05F41AAA8AE9}"/>
              </a:ext>
            </a:extLst>
          </p:cNvPr>
          <p:cNvSpPr>
            <a:spLocks noChangeArrowheads="1"/>
          </p:cNvSpPr>
          <p:nvPr/>
        </p:nvSpPr>
        <p:spPr bwMode="auto">
          <a:xfrm>
            <a:off x="2362200" y="16002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693" name="Rectangle 5">
            <a:extLst>
              <a:ext uri="{FF2B5EF4-FFF2-40B4-BE49-F238E27FC236}">
                <a16:creationId xmlns:a16="http://schemas.microsoft.com/office/drawing/2014/main" id="{890C3190-9C38-54EA-680A-0715A04F376C}"/>
              </a:ext>
            </a:extLst>
          </p:cNvPr>
          <p:cNvSpPr>
            <a:spLocks noChangeArrowheads="1"/>
          </p:cNvSpPr>
          <p:nvPr/>
        </p:nvSpPr>
        <p:spPr bwMode="auto">
          <a:xfrm>
            <a:off x="34290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694" name="Line 6">
            <a:extLst>
              <a:ext uri="{FF2B5EF4-FFF2-40B4-BE49-F238E27FC236}">
                <a16:creationId xmlns:a16="http://schemas.microsoft.com/office/drawing/2014/main" id="{82A2660E-0156-AF60-4D4A-0CB09B63F25B}"/>
              </a:ext>
            </a:extLst>
          </p:cNvPr>
          <p:cNvSpPr>
            <a:spLocks noChangeShapeType="1"/>
          </p:cNvSpPr>
          <p:nvPr/>
        </p:nvSpPr>
        <p:spPr bwMode="auto">
          <a:xfrm flipH="1" flipV="1">
            <a:off x="2590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695" name="Rectangle 7">
            <a:extLst>
              <a:ext uri="{FF2B5EF4-FFF2-40B4-BE49-F238E27FC236}">
                <a16:creationId xmlns:a16="http://schemas.microsoft.com/office/drawing/2014/main" id="{2F970545-D140-3EFE-6440-6DA24A3B96C2}"/>
              </a:ext>
            </a:extLst>
          </p:cNvPr>
          <p:cNvSpPr>
            <a:spLocks noChangeArrowheads="1"/>
          </p:cNvSpPr>
          <p:nvPr/>
        </p:nvSpPr>
        <p:spPr bwMode="auto">
          <a:xfrm>
            <a:off x="2362200" y="28956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696" name="Rectangle 8">
            <a:extLst>
              <a:ext uri="{FF2B5EF4-FFF2-40B4-BE49-F238E27FC236}">
                <a16:creationId xmlns:a16="http://schemas.microsoft.com/office/drawing/2014/main" id="{1CE6CD3E-80F6-BEEE-9DAC-E135D9C5190F}"/>
              </a:ext>
            </a:extLst>
          </p:cNvPr>
          <p:cNvSpPr>
            <a:spLocks noChangeArrowheads="1"/>
          </p:cNvSpPr>
          <p:nvPr/>
        </p:nvSpPr>
        <p:spPr bwMode="auto">
          <a:xfrm>
            <a:off x="34290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697" name="Rectangle 9">
            <a:extLst>
              <a:ext uri="{FF2B5EF4-FFF2-40B4-BE49-F238E27FC236}">
                <a16:creationId xmlns:a16="http://schemas.microsoft.com/office/drawing/2014/main" id="{45629FAF-66A0-10FD-F873-9D14EC7F0156}"/>
              </a:ext>
            </a:extLst>
          </p:cNvPr>
          <p:cNvSpPr>
            <a:spLocks noChangeArrowheads="1"/>
          </p:cNvSpPr>
          <p:nvPr/>
        </p:nvSpPr>
        <p:spPr bwMode="auto">
          <a:xfrm>
            <a:off x="2362200" y="41910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698" name="Rectangle 10">
            <a:extLst>
              <a:ext uri="{FF2B5EF4-FFF2-40B4-BE49-F238E27FC236}">
                <a16:creationId xmlns:a16="http://schemas.microsoft.com/office/drawing/2014/main" id="{64316E5D-3B2A-0169-63F2-274BDA273DE1}"/>
              </a:ext>
            </a:extLst>
          </p:cNvPr>
          <p:cNvSpPr>
            <a:spLocks noChangeArrowheads="1"/>
          </p:cNvSpPr>
          <p:nvPr/>
        </p:nvSpPr>
        <p:spPr bwMode="auto">
          <a:xfrm>
            <a:off x="34290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699" name="Rectangle 11">
            <a:extLst>
              <a:ext uri="{FF2B5EF4-FFF2-40B4-BE49-F238E27FC236}">
                <a16:creationId xmlns:a16="http://schemas.microsoft.com/office/drawing/2014/main" id="{6F720461-668A-32D5-EF0A-D9ACA2F6BA18}"/>
              </a:ext>
            </a:extLst>
          </p:cNvPr>
          <p:cNvSpPr>
            <a:spLocks noChangeArrowheads="1"/>
          </p:cNvSpPr>
          <p:nvPr/>
        </p:nvSpPr>
        <p:spPr bwMode="auto">
          <a:xfrm>
            <a:off x="2362200" y="54864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00" name="Rectangle 12">
            <a:extLst>
              <a:ext uri="{FF2B5EF4-FFF2-40B4-BE49-F238E27FC236}">
                <a16:creationId xmlns:a16="http://schemas.microsoft.com/office/drawing/2014/main" id="{FF8B977D-F896-71EE-2E73-CC622887C764}"/>
              </a:ext>
            </a:extLst>
          </p:cNvPr>
          <p:cNvSpPr>
            <a:spLocks noChangeArrowheads="1"/>
          </p:cNvSpPr>
          <p:nvPr/>
        </p:nvSpPr>
        <p:spPr bwMode="auto">
          <a:xfrm>
            <a:off x="34290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01" name="Line 13">
            <a:extLst>
              <a:ext uri="{FF2B5EF4-FFF2-40B4-BE49-F238E27FC236}">
                <a16:creationId xmlns:a16="http://schemas.microsoft.com/office/drawing/2014/main" id="{94EA82EB-D5CB-25E4-43F7-3AD585197214}"/>
              </a:ext>
            </a:extLst>
          </p:cNvPr>
          <p:cNvSpPr>
            <a:spLocks noChangeShapeType="1"/>
          </p:cNvSpPr>
          <p:nvPr/>
        </p:nvSpPr>
        <p:spPr bwMode="auto">
          <a:xfrm flipH="1" flipV="1">
            <a:off x="26670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702" name="Line 14">
            <a:extLst>
              <a:ext uri="{FF2B5EF4-FFF2-40B4-BE49-F238E27FC236}">
                <a16:creationId xmlns:a16="http://schemas.microsoft.com/office/drawing/2014/main" id="{242E2AED-C0BC-735F-7AD1-8A14433414C8}"/>
              </a:ext>
            </a:extLst>
          </p:cNvPr>
          <p:cNvSpPr>
            <a:spLocks noChangeShapeType="1"/>
          </p:cNvSpPr>
          <p:nvPr/>
        </p:nvSpPr>
        <p:spPr bwMode="auto">
          <a:xfrm flipH="1">
            <a:off x="2895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703" name="Line 15">
            <a:extLst>
              <a:ext uri="{FF2B5EF4-FFF2-40B4-BE49-F238E27FC236}">
                <a16:creationId xmlns:a16="http://schemas.microsoft.com/office/drawing/2014/main" id="{17530FF1-661C-7210-8620-97F7CF8BD99B}"/>
              </a:ext>
            </a:extLst>
          </p:cNvPr>
          <p:cNvSpPr>
            <a:spLocks noChangeShapeType="1"/>
          </p:cNvSpPr>
          <p:nvPr/>
        </p:nvSpPr>
        <p:spPr bwMode="auto">
          <a:xfrm flipH="1" flipV="1">
            <a:off x="25908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704" name="Line 16">
            <a:extLst>
              <a:ext uri="{FF2B5EF4-FFF2-40B4-BE49-F238E27FC236}">
                <a16:creationId xmlns:a16="http://schemas.microsoft.com/office/drawing/2014/main" id="{AA6F9BC5-1861-5C35-6569-CED767E3357B}"/>
              </a:ext>
            </a:extLst>
          </p:cNvPr>
          <p:cNvSpPr>
            <a:spLocks noChangeShapeType="1"/>
          </p:cNvSpPr>
          <p:nvPr/>
        </p:nvSpPr>
        <p:spPr bwMode="auto">
          <a:xfrm flipH="1">
            <a:off x="29718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705" name="Line 17">
            <a:extLst>
              <a:ext uri="{FF2B5EF4-FFF2-40B4-BE49-F238E27FC236}">
                <a16:creationId xmlns:a16="http://schemas.microsoft.com/office/drawing/2014/main" id="{41E5FE71-F5FE-FC53-B9BA-03358089ABFA}"/>
              </a:ext>
            </a:extLst>
          </p:cNvPr>
          <p:cNvSpPr>
            <a:spLocks noChangeShapeType="1"/>
          </p:cNvSpPr>
          <p:nvPr/>
        </p:nvSpPr>
        <p:spPr bwMode="auto">
          <a:xfrm flipH="1" flipV="1">
            <a:off x="36576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706" name="Line 18">
            <a:extLst>
              <a:ext uri="{FF2B5EF4-FFF2-40B4-BE49-F238E27FC236}">
                <a16:creationId xmlns:a16="http://schemas.microsoft.com/office/drawing/2014/main" id="{4B2CC7FC-170D-8E4C-9EE3-78A511983CB2}"/>
              </a:ext>
            </a:extLst>
          </p:cNvPr>
          <p:cNvSpPr>
            <a:spLocks noChangeShapeType="1"/>
          </p:cNvSpPr>
          <p:nvPr/>
        </p:nvSpPr>
        <p:spPr bwMode="auto">
          <a:xfrm flipH="1" flipV="1">
            <a:off x="25908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707" name="Line 19">
            <a:extLst>
              <a:ext uri="{FF2B5EF4-FFF2-40B4-BE49-F238E27FC236}">
                <a16:creationId xmlns:a16="http://schemas.microsoft.com/office/drawing/2014/main" id="{C2697C87-0AF5-3200-7809-88C5EAB2186D}"/>
              </a:ext>
            </a:extLst>
          </p:cNvPr>
          <p:cNvSpPr>
            <a:spLocks noChangeShapeType="1"/>
          </p:cNvSpPr>
          <p:nvPr/>
        </p:nvSpPr>
        <p:spPr bwMode="auto">
          <a:xfrm flipH="1">
            <a:off x="29718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708" name="Line 20">
            <a:extLst>
              <a:ext uri="{FF2B5EF4-FFF2-40B4-BE49-F238E27FC236}">
                <a16:creationId xmlns:a16="http://schemas.microsoft.com/office/drawing/2014/main" id="{1302974D-DB3B-2E97-491E-7F723C863A7B}"/>
              </a:ext>
            </a:extLst>
          </p:cNvPr>
          <p:cNvSpPr>
            <a:spLocks noChangeShapeType="1"/>
          </p:cNvSpPr>
          <p:nvPr/>
        </p:nvSpPr>
        <p:spPr bwMode="auto">
          <a:xfrm flipH="1" flipV="1">
            <a:off x="36576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709" name="Line 21">
            <a:extLst>
              <a:ext uri="{FF2B5EF4-FFF2-40B4-BE49-F238E27FC236}">
                <a16:creationId xmlns:a16="http://schemas.microsoft.com/office/drawing/2014/main" id="{8C204A74-7E91-98CB-4424-BA71FF0F3955}"/>
              </a:ext>
            </a:extLst>
          </p:cNvPr>
          <p:cNvSpPr>
            <a:spLocks noChangeShapeType="1"/>
          </p:cNvSpPr>
          <p:nvPr/>
        </p:nvSpPr>
        <p:spPr bwMode="auto">
          <a:xfrm flipH="1">
            <a:off x="40386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4710" name="Rectangle 22">
            <a:extLst>
              <a:ext uri="{FF2B5EF4-FFF2-40B4-BE49-F238E27FC236}">
                <a16:creationId xmlns:a16="http://schemas.microsoft.com/office/drawing/2014/main" id="{B1EB6218-BEC1-A10A-4C72-2D57828D2D7A}"/>
              </a:ext>
            </a:extLst>
          </p:cNvPr>
          <p:cNvSpPr>
            <a:spLocks noChangeArrowheads="1"/>
          </p:cNvSpPr>
          <p:nvPr/>
        </p:nvSpPr>
        <p:spPr bwMode="auto">
          <a:xfrm>
            <a:off x="45720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11" name="Rectangle 23">
            <a:extLst>
              <a:ext uri="{FF2B5EF4-FFF2-40B4-BE49-F238E27FC236}">
                <a16:creationId xmlns:a16="http://schemas.microsoft.com/office/drawing/2014/main" id="{B099DCB3-EC8F-239C-60EC-893F60240194}"/>
              </a:ext>
            </a:extLst>
          </p:cNvPr>
          <p:cNvSpPr>
            <a:spLocks noChangeArrowheads="1"/>
          </p:cNvSpPr>
          <p:nvPr/>
        </p:nvSpPr>
        <p:spPr bwMode="auto">
          <a:xfrm>
            <a:off x="54102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12" name="Rectangle 24">
            <a:extLst>
              <a:ext uri="{FF2B5EF4-FFF2-40B4-BE49-F238E27FC236}">
                <a16:creationId xmlns:a16="http://schemas.microsoft.com/office/drawing/2014/main" id="{E18E0CED-B7A5-0FAA-994E-F7FF7782C5D2}"/>
              </a:ext>
            </a:extLst>
          </p:cNvPr>
          <p:cNvSpPr>
            <a:spLocks noChangeArrowheads="1"/>
          </p:cNvSpPr>
          <p:nvPr/>
        </p:nvSpPr>
        <p:spPr bwMode="auto">
          <a:xfrm>
            <a:off x="62484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13" name="Rectangle 25">
            <a:extLst>
              <a:ext uri="{FF2B5EF4-FFF2-40B4-BE49-F238E27FC236}">
                <a16:creationId xmlns:a16="http://schemas.microsoft.com/office/drawing/2014/main" id="{4D5885A6-D398-09EA-3B48-E7EA91B2BFE0}"/>
              </a:ext>
            </a:extLst>
          </p:cNvPr>
          <p:cNvSpPr>
            <a:spLocks noChangeArrowheads="1"/>
          </p:cNvSpPr>
          <p:nvPr/>
        </p:nvSpPr>
        <p:spPr bwMode="auto">
          <a:xfrm>
            <a:off x="7467600" y="16002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14" name="Rectangle 26">
            <a:extLst>
              <a:ext uri="{FF2B5EF4-FFF2-40B4-BE49-F238E27FC236}">
                <a16:creationId xmlns:a16="http://schemas.microsoft.com/office/drawing/2014/main" id="{D105FAF6-2E9E-1FDE-7BB1-D19293C9FAAF}"/>
              </a:ext>
            </a:extLst>
          </p:cNvPr>
          <p:cNvSpPr>
            <a:spLocks noChangeArrowheads="1"/>
          </p:cNvSpPr>
          <p:nvPr/>
        </p:nvSpPr>
        <p:spPr bwMode="auto">
          <a:xfrm>
            <a:off x="45720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15" name="Rectangle 27">
            <a:extLst>
              <a:ext uri="{FF2B5EF4-FFF2-40B4-BE49-F238E27FC236}">
                <a16:creationId xmlns:a16="http://schemas.microsoft.com/office/drawing/2014/main" id="{F22C96FA-C052-514D-0D7A-7C6BBAD08805}"/>
              </a:ext>
            </a:extLst>
          </p:cNvPr>
          <p:cNvSpPr>
            <a:spLocks noChangeArrowheads="1"/>
          </p:cNvSpPr>
          <p:nvPr/>
        </p:nvSpPr>
        <p:spPr bwMode="auto">
          <a:xfrm>
            <a:off x="54102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16" name="Rectangle 28">
            <a:extLst>
              <a:ext uri="{FF2B5EF4-FFF2-40B4-BE49-F238E27FC236}">
                <a16:creationId xmlns:a16="http://schemas.microsoft.com/office/drawing/2014/main" id="{A0719024-3956-A2D2-4399-DA4D25E1FE12}"/>
              </a:ext>
            </a:extLst>
          </p:cNvPr>
          <p:cNvSpPr>
            <a:spLocks noChangeArrowheads="1"/>
          </p:cNvSpPr>
          <p:nvPr/>
        </p:nvSpPr>
        <p:spPr bwMode="auto">
          <a:xfrm>
            <a:off x="62484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17" name="Rectangle 29">
            <a:extLst>
              <a:ext uri="{FF2B5EF4-FFF2-40B4-BE49-F238E27FC236}">
                <a16:creationId xmlns:a16="http://schemas.microsoft.com/office/drawing/2014/main" id="{C2FB3EAE-F214-67EF-9A74-038E0F5BA9B2}"/>
              </a:ext>
            </a:extLst>
          </p:cNvPr>
          <p:cNvSpPr>
            <a:spLocks noChangeArrowheads="1"/>
          </p:cNvSpPr>
          <p:nvPr/>
        </p:nvSpPr>
        <p:spPr bwMode="auto">
          <a:xfrm>
            <a:off x="7467600" y="28956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18" name="Rectangle 30">
            <a:extLst>
              <a:ext uri="{FF2B5EF4-FFF2-40B4-BE49-F238E27FC236}">
                <a16:creationId xmlns:a16="http://schemas.microsoft.com/office/drawing/2014/main" id="{7F4945DD-9F77-2739-3F08-0712CADCE6B0}"/>
              </a:ext>
            </a:extLst>
          </p:cNvPr>
          <p:cNvSpPr>
            <a:spLocks noChangeArrowheads="1"/>
          </p:cNvSpPr>
          <p:nvPr/>
        </p:nvSpPr>
        <p:spPr bwMode="auto">
          <a:xfrm>
            <a:off x="45720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19" name="Rectangle 31">
            <a:extLst>
              <a:ext uri="{FF2B5EF4-FFF2-40B4-BE49-F238E27FC236}">
                <a16:creationId xmlns:a16="http://schemas.microsoft.com/office/drawing/2014/main" id="{08E55680-4E27-D6C7-7006-FD873530841C}"/>
              </a:ext>
            </a:extLst>
          </p:cNvPr>
          <p:cNvSpPr>
            <a:spLocks noChangeArrowheads="1"/>
          </p:cNvSpPr>
          <p:nvPr/>
        </p:nvSpPr>
        <p:spPr bwMode="auto">
          <a:xfrm>
            <a:off x="54102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20" name="Rectangle 32">
            <a:extLst>
              <a:ext uri="{FF2B5EF4-FFF2-40B4-BE49-F238E27FC236}">
                <a16:creationId xmlns:a16="http://schemas.microsoft.com/office/drawing/2014/main" id="{9A2615DF-F19E-3EDC-2A37-4051B4F0CBEF}"/>
              </a:ext>
            </a:extLst>
          </p:cNvPr>
          <p:cNvSpPr>
            <a:spLocks noChangeArrowheads="1"/>
          </p:cNvSpPr>
          <p:nvPr/>
        </p:nvSpPr>
        <p:spPr bwMode="auto">
          <a:xfrm>
            <a:off x="62484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21" name="Rectangle 33">
            <a:extLst>
              <a:ext uri="{FF2B5EF4-FFF2-40B4-BE49-F238E27FC236}">
                <a16:creationId xmlns:a16="http://schemas.microsoft.com/office/drawing/2014/main" id="{DE5A9F52-7BE0-E7AF-6DFD-529AA53EAF17}"/>
              </a:ext>
            </a:extLst>
          </p:cNvPr>
          <p:cNvSpPr>
            <a:spLocks noChangeArrowheads="1"/>
          </p:cNvSpPr>
          <p:nvPr/>
        </p:nvSpPr>
        <p:spPr bwMode="auto">
          <a:xfrm>
            <a:off x="7467600" y="41910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22" name="Rectangle 34">
            <a:extLst>
              <a:ext uri="{FF2B5EF4-FFF2-40B4-BE49-F238E27FC236}">
                <a16:creationId xmlns:a16="http://schemas.microsoft.com/office/drawing/2014/main" id="{5E82040C-A1DC-D551-5C40-3CFCC5E9D233}"/>
              </a:ext>
            </a:extLst>
          </p:cNvPr>
          <p:cNvSpPr>
            <a:spLocks noChangeArrowheads="1"/>
          </p:cNvSpPr>
          <p:nvPr/>
        </p:nvSpPr>
        <p:spPr bwMode="auto">
          <a:xfrm>
            <a:off x="45720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23" name="Rectangle 35">
            <a:extLst>
              <a:ext uri="{FF2B5EF4-FFF2-40B4-BE49-F238E27FC236}">
                <a16:creationId xmlns:a16="http://schemas.microsoft.com/office/drawing/2014/main" id="{4AA240CB-9536-3ACB-CA9F-D0640DEF54FD}"/>
              </a:ext>
            </a:extLst>
          </p:cNvPr>
          <p:cNvSpPr>
            <a:spLocks noChangeArrowheads="1"/>
          </p:cNvSpPr>
          <p:nvPr/>
        </p:nvSpPr>
        <p:spPr bwMode="auto">
          <a:xfrm>
            <a:off x="54102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24" name="Rectangle 36">
            <a:extLst>
              <a:ext uri="{FF2B5EF4-FFF2-40B4-BE49-F238E27FC236}">
                <a16:creationId xmlns:a16="http://schemas.microsoft.com/office/drawing/2014/main" id="{78C6010B-80CA-5E3E-DB72-3C324FF6A08A}"/>
              </a:ext>
            </a:extLst>
          </p:cNvPr>
          <p:cNvSpPr>
            <a:spLocks noChangeArrowheads="1"/>
          </p:cNvSpPr>
          <p:nvPr/>
        </p:nvSpPr>
        <p:spPr bwMode="auto">
          <a:xfrm>
            <a:off x="62484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4725" name="Rectangle 37">
            <a:extLst>
              <a:ext uri="{FF2B5EF4-FFF2-40B4-BE49-F238E27FC236}">
                <a16:creationId xmlns:a16="http://schemas.microsoft.com/office/drawing/2014/main" id="{3BC882D2-3AE2-E6AE-2A97-4EA0937BF611}"/>
              </a:ext>
            </a:extLst>
          </p:cNvPr>
          <p:cNvSpPr>
            <a:spLocks noChangeArrowheads="1"/>
          </p:cNvSpPr>
          <p:nvPr/>
        </p:nvSpPr>
        <p:spPr bwMode="auto">
          <a:xfrm>
            <a:off x="7467600" y="54864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14726" name="Picture 38">
            <a:extLst>
              <a:ext uri="{FF2B5EF4-FFF2-40B4-BE49-F238E27FC236}">
                <a16:creationId xmlns:a16="http://schemas.microsoft.com/office/drawing/2014/main" id="{3C9FDEB6-A5A5-0550-6F42-0D8E5085E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667000"/>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7" name="Picture 39">
            <a:extLst>
              <a:ext uri="{FF2B5EF4-FFF2-40B4-BE49-F238E27FC236}">
                <a16:creationId xmlns:a16="http://schemas.microsoft.com/office/drawing/2014/main" id="{08505E5A-B507-4395-BF9B-706F05FD2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524000"/>
            <a:ext cx="10668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8" name="Picture 40">
            <a:extLst>
              <a:ext uri="{FF2B5EF4-FFF2-40B4-BE49-F238E27FC236}">
                <a16:creationId xmlns:a16="http://schemas.microsoft.com/office/drawing/2014/main" id="{BAAEF9F5-6D59-AAA0-3936-D766B3DC5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205288"/>
            <a:ext cx="10668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4692"/>
                                        </p:tgtEl>
                                        <p:attrNameLst>
                                          <p:attrName>style.visibility</p:attrName>
                                        </p:attrNameLst>
                                      </p:cBhvr>
                                      <p:to>
                                        <p:strVal val="visible"/>
                                      </p:to>
                                    </p:set>
                                    <p:anim calcmode="lin" valueType="num">
                                      <p:cBhvr>
                                        <p:cTn id="7" dur="100" fill="hold"/>
                                        <p:tgtEl>
                                          <p:spTgt spid="114692"/>
                                        </p:tgtEl>
                                        <p:attrNameLst>
                                          <p:attrName>ppt_w</p:attrName>
                                        </p:attrNameLst>
                                      </p:cBhvr>
                                      <p:tavLst>
                                        <p:tav tm="0">
                                          <p:val>
                                            <p:fltVal val="0"/>
                                          </p:val>
                                        </p:tav>
                                        <p:tav tm="100000">
                                          <p:val>
                                            <p:strVal val="#ppt_w"/>
                                          </p:val>
                                        </p:tav>
                                      </p:tavLst>
                                    </p:anim>
                                    <p:anim calcmode="lin" valueType="num">
                                      <p:cBhvr>
                                        <p:cTn id="8" dur="100" fill="hold"/>
                                        <p:tgtEl>
                                          <p:spTgt spid="114692"/>
                                        </p:tgtEl>
                                        <p:attrNameLst>
                                          <p:attrName>ppt_h</p:attrName>
                                        </p:attrNameLst>
                                      </p:cBhvr>
                                      <p:tavLst>
                                        <p:tav tm="0">
                                          <p:val>
                                            <p:fltVal val="0"/>
                                          </p:val>
                                        </p:tav>
                                        <p:tav tm="100000">
                                          <p:val>
                                            <p:strVal val="#ppt_h"/>
                                          </p:val>
                                        </p:tav>
                                      </p:tavLst>
                                    </p:anim>
                                    <p:anim calcmode="lin" valueType="num">
                                      <p:cBhvr>
                                        <p:cTn id="9" dur="100" fill="hold"/>
                                        <p:tgtEl>
                                          <p:spTgt spid="114692"/>
                                        </p:tgtEl>
                                        <p:attrNameLst>
                                          <p:attrName>style.rotation</p:attrName>
                                        </p:attrNameLst>
                                      </p:cBhvr>
                                      <p:tavLst>
                                        <p:tav tm="0">
                                          <p:val>
                                            <p:fltVal val="90"/>
                                          </p:val>
                                        </p:tav>
                                        <p:tav tm="100000">
                                          <p:val>
                                            <p:fltVal val="0"/>
                                          </p:val>
                                        </p:tav>
                                      </p:tavLst>
                                    </p:anim>
                                    <p:animEffect transition="in" filter="fade">
                                      <p:cBhvr>
                                        <p:cTn id="10" dur="100"/>
                                        <p:tgtEl>
                                          <p:spTgt spid="114692"/>
                                        </p:tgtEl>
                                      </p:cBhvr>
                                    </p:animEffect>
                                  </p:childTnLst>
                                </p:cTn>
                              </p:par>
                            </p:childTnLst>
                          </p:cTn>
                        </p:par>
                        <p:par>
                          <p:cTn id="11" fill="hold" nodeType="afterGroup">
                            <p:stCondLst>
                              <p:cond delay="1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14693"/>
                                        </p:tgtEl>
                                        <p:attrNameLst>
                                          <p:attrName>style.visibility</p:attrName>
                                        </p:attrNameLst>
                                      </p:cBhvr>
                                      <p:to>
                                        <p:strVal val="visible"/>
                                      </p:to>
                                    </p:set>
                                    <p:anim calcmode="lin" valueType="num">
                                      <p:cBhvr>
                                        <p:cTn id="14" dur="100" fill="hold"/>
                                        <p:tgtEl>
                                          <p:spTgt spid="114693"/>
                                        </p:tgtEl>
                                        <p:attrNameLst>
                                          <p:attrName>ppt_w</p:attrName>
                                        </p:attrNameLst>
                                      </p:cBhvr>
                                      <p:tavLst>
                                        <p:tav tm="0">
                                          <p:val>
                                            <p:fltVal val="0"/>
                                          </p:val>
                                        </p:tav>
                                        <p:tav tm="100000">
                                          <p:val>
                                            <p:strVal val="#ppt_w"/>
                                          </p:val>
                                        </p:tav>
                                      </p:tavLst>
                                    </p:anim>
                                    <p:anim calcmode="lin" valueType="num">
                                      <p:cBhvr>
                                        <p:cTn id="15" dur="100" fill="hold"/>
                                        <p:tgtEl>
                                          <p:spTgt spid="114693"/>
                                        </p:tgtEl>
                                        <p:attrNameLst>
                                          <p:attrName>ppt_h</p:attrName>
                                        </p:attrNameLst>
                                      </p:cBhvr>
                                      <p:tavLst>
                                        <p:tav tm="0">
                                          <p:val>
                                            <p:fltVal val="0"/>
                                          </p:val>
                                        </p:tav>
                                        <p:tav tm="100000">
                                          <p:val>
                                            <p:strVal val="#ppt_h"/>
                                          </p:val>
                                        </p:tav>
                                      </p:tavLst>
                                    </p:anim>
                                    <p:anim calcmode="lin" valueType="num">
                                      <p:cBhvr>
                                        <p:cTn id="16" dur="100" fill="hold"/>
                                        <p:tgtEl>
                                          <p:spTgt spid="114693"/>
                                        </p:tgtEl>
                                        <p:attrNameLst>
                                          <p:attrName>style.rotation</p:attrName>
                                        </p:attrNameLst>
                                      </p:cBhvr>
                                      <p:tavLst>
                                        <p:tav tm="0">
                                          <p:val>
                                            <p:fltVal val="90"/>
                                          </p:val>
                                        </p:tav>
                                        <p:tav tm="100000">
                                          <p:val>
                                            <p:fltVal val="0"/>
                                          </p:val>
                                        </p:tav>
                                      </p:tavLst>
                                    </p:anim>
                                    <p:animEffect transition="in" filter="fade">
                                      <p:cBhvr>
                                        <p:cTn id="17" dur="100"/>
                                        <p:tgtEl>
                                          <p:spTgt spid="114693"/>
                                        </p:tgtEl>
                                      </p:cBhvr>
                                    </p:animEffect>
                                  </p:childTnLst>
                                </p:cTn>
                              </p:par>
                            </p:childTnLst>
                          </p:cTn>
                        </p:par>
                        <p:par>
                          <p:cTn id="18" fill="hold" nodeType="afterGroup">
                            <p:stCondLst>
                              <p:cond delay="2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14695"/>
                                        </p:tgtEl>
                                        <p:attrNameLst>
                                          <p:attrName>style.visibility</p:attrName>
                                        </p:attrNameLst>
                                      </p:cBhvr>
                                      <p:to>
                                        <p:strVal val="visible"/>
                                      </p:to>
                                    </p:set>
                                    <p:anim calcmode="lin" valueType="num">
                                      <p:cBhvr>
                                        <p:cTn id="21" dur="100" fill="hold"/>
                                        <p:tgtEl>
                                          <p:spTgt spid="114695"/>
                                        </p:tgtEl>
                                        <p:attrNameLst>
                                          <p:attrName>ppt_w</p:attrName>
                                        </p:attrNameLst>
                                      </p:cBhvr>
                                      <p:tavLst>
                                        <p:tav tm="0">
                                          <p:val>
                                            <p:fltVal val="0"/>
                                          </p:val>
                                        </p:tav>
                                        <p:tav tm="100000">
                                          <p:val>
                                            <p:strVal val="#ppt_w"/>
                                          </p:val>
                                        </p:tav>
                                      </p:tavLst>
                                    </p:anim>
                                    <p:anim calcmode="lin" valueType="num">
                                      <p:cBhvr>
                                        <p:cTn id="22" dur="100" fill="hold"/>
                                        <p:tgtEl>
                                          <p:spTgt spid="114695"/>
                                        </p:tgtEl>
                                        <p:attrNameLst>
                                          <p:attrName>ppt_h</p:attrName>
                                        </p:attrNameLst>
                                      </p:cBhvr>
                                      <p:tavLst>
                                        <p:tav tm="0">
                                          <p:val>
                                            <p:fltVal val="0"/>
                                          </p:val>
                                        </p:tav>
                                        <p:tav tm="100000">
                                          <p:val>
                                            <p:strVal val="#ppt_h"/>
                                          </p:val>
                                        </p:tav>
                                      </p:tavLst>
                                    </p:anim>
                                    <p:anim calcmode="lin" valueType="num">
                                      <p:cBhvr>
                                        <p:cTn id="23" dur="100" fill="hold"/>
                                        <p:tgtEl>
                                          <p:spTgt spid="114695"/>
                                        </p:tgtEl>
                                        <p:attrNameLst>
                                          <p:attrName>style.rotation</p:attrName>
                                        </p:attrNameLst>
                                      </p:cBhvr>
                                      <p:tavLst>
                                        <p:tav tm="0">
                                          <p:val>
                                            <p:fltVal val="90"/>
                                          </p:val>
                                        </p:tav>
                                        <p:tav tm="100000">
                                          <p:val>
                                            <p:fltVal val="0"/>
                                          </p:val>
                                        </p:tav>
                                      </p:tavLst>
                                    </p:anim>
                                    <p:animEffect transition="in" filter="fade">
                                      <p:cBhvr>
                                        <p:cTn id="24" dur="100"/>
                                        <p:tgtEl>
                                          <p:spTgt spid="114695"/>
                                        </p:tgtEl>
                                      </p:cBhvr>
                                    </p:animEffect>
                                  </p:childTnLst>
                                </p:cTn>
                              </p:par>
                            </p:childTnLst>
                          </p:cTn>
                        </p:par>
                        <p:par>
                          <p:cTn id="25" fill="hold" nodeType="afterGroup">
                            <p:stCondLst>
                              <p:cond delay="3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14696"/>
                                        </p:tgtEl>
                                        <p:attrNameLst>
                                          <p:attrName>style.visibility</p:attrName>
                                        </p:attrNameLst>
                                      </p:cBhvr>
                                      <p:to>
                                        <p:strVal val="visible"/>
                                      </p:to>
                                    </p:set>
                                    <p:anim calcmode="lin" valueType="num">
                                      <p:cBhvr>
                                        <p:cTn id="28" dur="100" fill="hold"/>
                                        <p:tgtEl>
                                          <p:spTgt spid="114696"/>
                                        </p:tgtEl>
                                        <p:attrNameLst>
                                          <p:attrName>ppt_w</p:attrName>
                                        </p:attrNameLst>
                                      </p:cBhvr>
                                      <p:tavLst>
                                        <p:tav tm="0">
                                          <p:val>
                                            <p:fltVal val="0"/>
                                          </p:val>
                                        </p:tav>
                                        <p:tav tm="100000">
                                          <p:val>
                                            <p:strVal val="#ppt_w"/>
                                          </p:val>
                                        </p:tav>
                                      </p:tavLst>
                                    </p:anim>
                                    <p:anim calcmode="lin" valueType="num">
                                      <p:cBhvr>
                                        <p:cTn id="29" dur="100" fill="hold"/>
                                        <p:tgtEl>
                                          <p:spTgt spid="114696"/>
                                        </p:tgtEl>
                                        <p:attrNameLst>
                                          <p:attrName>ppt_h</p:attrName>
                                        </p:attrNameLst>
                                      </p:cBhvr>
                                      <p:tavLst>
                                        <p:tav tm="0">
                                          <p:val>
                                            <p:fltVal val="0"/>
                                          </p:val>
                                        </p:tav>
                                        <p:tav tm="100000">
                                          <p:val>
                                            <p:strVal val="#ppt_h"/>
                                          </p:val>
                                        </p:tav>
                                      </p:tavLst>
                                    </p:anim>
                                    <p:anim calcmode="lin" valueType="num">
                                      <p:cBhvr>
                                        <p:cTn id="30" dur="100" fill="hold"/>
                                        <p:tgtEl>
                                          <p:spTgt spid="114696"/>
                                        </p:tgtEl>
                                        <p:attrNameLst>
                                          <p:attrName>style.rotation</p:attrName>
                                        </p:attrNameLst>
                                      </p:cBhvr>
                                      <p:tavLst>
                                        <p:tav tm="0">
                                          <p:val>
                                            <p:fltVal val="90"/>
                                          </p:val>
                                        </p:tav>
                                        <p:tav tm="100000">
                                          <p:val>
                                            <p:fltVal val="0"/>
                                          </p:val>
                                        </p:tav>
                                      </p:tavLst>
                                    </p:anim>
                                    <p:animEffect transition="in" filter="fade">
                                      <p:cBhvr>
                                        <p:cTn id="31" dur="100"/>
                                        <p:tgtEl>
                                          <p:spTgt spid="114696"/>
                                        </p:tgtEl>
                                      </p:cBhvr>
                                    </p:animEffect>
                                  </p:childTnLst>
                                </p:cTn>
                              </p:par>
                            </p:childTnLst>
                          </p:cTn>
                        </p:par>
                        <p:par>
                          <p:cTn id="32" fill="hold" nodeType="afterGroup">
                            <p:stCondLst>
                              <p:cond delay="4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14697"/>
                                        </p:tgtEl>
                                        <p:attrNameLst>
                                          <p:attrName>style.visibility</p:attrName>
                                        </p:attrNameLst>
                                      </p:cBhvr>
                                      <p:to>
                                        <p:strVal val="visible"/>
                                      </p:to>
                                    </p:set>
                                    <p:anim calcmode="lin" valueType="num">
                                      <p:cBhvr>
                                        <p:cTn id="35" dur="100" fill="hold"/>
                                        <p:tgtEl>
                                          <p:spTgt spid="114697"/>
                                        </p:tgtEl>
                                        <p:attrNameLst>
                                          <p:attrName>ppt_w</p:attrName>
                                        </p:attrNameLst>
                                      </p:cBhvr>
                                      <p:tavLst>
                                        <p:tav tm="0">
                                          <p:val>
                                            <p:fltVal val="0"/>
                                          </p:val>
                                        </p:tav>
                                        <p:tav tm="100000">
                                          <p:val>
                                            <p:strVal val="#ppt_w"/>
                                          </p:val>
                                        </p:tav>
                                      </p:tavLst>
                                    </p:anim>
                                    <p:anim calcmode="lin" valueType="num">
                                      <p:cBhvr>
                                        <p:cTn id="36" dur="100" fill="hold"/>
                                        <p:tgtEl>
                                          <p:spTgt spid="114697"/>
                                        </p:tgtEl>
                                        <p:attrNameLst>
                                          <p:attrName>ppt_h</p:attrName>
                                        </p:attrNameLst>
                                      </p:cBhvr>
                                      <p:tavLst>
                                        <p:tav tm="0">
                                          <p:val>
                                            <p:fltVal val="0"/>
                                          </p:val>
                                        </p:tav>
                                        <p:tav tm="100000">
                                          <p:val>
                                            <p:strVal val="#ppt_h"/>
                                          </p:val>
                                        </p:tav>
                                      </p:tavLst>
                                    </p:anim>
                                    <p:anim calcmode="lin" valueType="num">
                                      <p:cBhvr>
                                        <p:cTn id="37" dur="100" fill="hold"/>
                                        <p:tgtEl>
                                          <p:spTgt spid="114697"/>
                                        </p:tgtEl>
                                        <p:attrNameLst>
                                          <p:attrName>style.rotation</p:attrName>
                                        </p:attrNameLst>
                                      </p:cBhvr>
                                      <p:tavLst>
                                        <p:tav tm="0">
                                          <p:val>
                                            <p:fltVal val="90"/>
                                          </p:val>
                                        </p:tav>
                                        <p:tav tm="100000">
                                          <p:val>
                                            <p:fltVal val="0"/>
                                          </p:val>
                                        </p:tav>
                                      </p:tavLst>
                                    </p:anim>
                                    <p:animEffect transition="in" filter="fade">
                                      <p:cBhvr>
                                        <p:cTn id="38" dur="100"/>
                                        <p:tgtEl>
                                          <p:spTgt spid="114697"/>
                                        </p:tgtEl>
                                      </p:cBhvr>
                                    </p:animEffect>
                                  </p:childTnLst>
                                </p:cTn>
                              </p:par>
                            </p:childTnLst>
                          </p:cTn>
                        </p:par>
                        <p:par>
                          <p:cTn id="39" fill="hold" nodeType="afterGroup">
                            <p:stCondLst>
                              <p:cond delay="5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14698"/>
                                        </p:tgtEl>
                                        <p:attrNameLst>
                                          <p:attrName>style.visibility</p:attrName>
                                        </p:attrNameLst>
                                      </p:cBhvr>
                                      <p:to>
                                        <p:strVal val="visible"/>
                                      </p:to>
                                    </p:set>
                                    <p:anim calcmode="lin" valueType="num">
                                      <p:cBhvr>
                                        <p:cTn id="42" dur="100" fill="hold"/>
                                        <p:tgtEl>
                                          <p:spTgt spid="114698"/>
                                        </p:tgtEl>
                                        <p:attrNameLst>
                                          <p:attrName>ppt_w</p:attrName>
                                        </p:attrNameLst>
                                      </p:cBhvr>
                                      <p:tavLst>
                                        <p:tav tm="0">
                                          <p:val>
                                            <p:fltVal val="0"/>
                                          </p:val>
                                        </p:tav>
                                        <p:tav tm="100000">
                                          <p:val>
                                            <p:strVal val="#ppt_w"/>
                                          </p:val>
                                        </p:tav>
                                      </p:tavLst>
                                    </p:anim>
                                    <p:anim calcmode="lin" valueType="num">
                                      <p:cBhvr>
                                        <p:cTn id="43" dur="100" fill="hold"/>
                                        <p:tgtEl>
                                          <p:spTgt spid="114698"/>
                                        </p:tgtEl>
                                        <p:attrNameLst>
                                          <p:attrName>ppt_h</p:attrName>
                                        </p:attrNameLst>
                                      </p:cBhvr>
                                      <p:tavLst>
                                        <p:tav tm="0">
                                          <p:val>
                                            <p:fltVal val="0"/>
                                          </p:val>
                                        </p:tav>
                                        <p:tav tm="100000">
                                          <p:val>
                                            <p:strVal val="#ppt_h"/>
                                          </p:val>
                                        </p:tav>
                                      </p:tavLst>
                                    </p:anim>
                                    <p:anim calcmode="lin" valueType="num">
                                      <p:cBhvr>
                                        <p:cTn id="44" dur="100" fill="hold"/>
                                        <p:tgtEl>
                                          <p:spTgt spid="114698"/>
                                        </p:tgtEl>
                                        <p:attrNameLst>
                                          <p:attrName>style.rotation</p:attrName>
                                        </p:attrNameLst>
                                      </p:cBhvr>
                                      <p:tavLst>
                                        <p:tav tm="0">
                                          <p:val>
                                            <p:fltVal val="90"/>
                                          </p:val>
                                        </p:tav>
                                        <p:tav tm="100000">
                                          <p:val>
                                            <p:fltVal val="0"/>
                                          </p:val>
                                        </p:tav>
                                      </p:tavLst>
                                    </p:anim>
                                    <p:animEffect transition="in" filter="fade">
                                      <p:cBhvr>
                                        <p:cTn id="45" dur="100"/>
                                        <p:tgtEl>
                                          <p:spTgt spid="114698"/>
                                        </p:tgtEl>
                                      </p:cBhvr>
                                    </p:animEffect>
                                  </p:childTnLst>
                                </p:cTn>
                              </p:par>
                            </p:childTnLst>
                          </p:cTn>
                        </p:par>
                        <p:par>
                          <p:cTn id="46" fill="hold" nodeType="afterGroup">
                            <p:stCondLst>
                              <p:cond delay="60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114699"/>
                                        </p:tgtEl>
                                        <p:attrNameLst>
                                          <p:attrName>style.visibility</p:attrName>
                                        </p:attrNameLst>
                                      </p:cBhvr>
                                      <p:to>
                                        <p:strVal val="visible"/>
                                      </p:to>
                                    </p:set>
                                    <p:anim calcmode="lin" valueType="num">
                                      <p:cBhvr>
                                        <p:cTn id="49" dur="100" fill="hold"/>
                                        <p:tgtEl>
                                          <p:spTgt spid="114699"/>
                                        </p:tgtEl>
                                        <p:attrNameLst>
                                          <p:attrName>ppt_w</p:attrName>
                                        </p:attrNameLst>
                                      </p:cBhvr>
                                      <p:tavLst>
                                        <p:tav tm="0">
                                          <p:val>
                                            <p:fltVal val="0"/>
                                          </p:val>
                                        </p:tav>
                                        <p:tav tm="100000">
                                          <p:val>
                                            <p:strVal val="#ppt_w"/>
                                          </p:val>
                                        </p:tav>
                                      </p:tavLst>
                                    </p:anim>
                                    <p:anim calcmode="lin" valueType="num">
                                      <p:cBhvr>
                                        <p:cTn id="50" dur="100" fill="hold"/>
                                        <p:tgtEl>
                                          <p:spTgt spid="114699"/>
                                        </p:tgtEl>
                                        <p:attrNameLst>
                                          <p:attrName>ppt_h</p:attrName>
                                        </p:attrNameLst>
                                      </p:cBhvr>
                                      <p:tavLst>
                                        <p:tav tm="0">
                                          <p:val>
                                            <p:fltVal val="0"/>
                                          </p:val>
                                        </p:tav>
                                        <p:tav tm="100000">
                                          <p:val>
                                            <p:strVal val="#ppt_h"/>
                                          </p:val>
                                        </p:tav>
                                      </p:tavLst>
                                    </p:anim>
                                    <p:anim calcmode="lin" valueType="num">
                                      <p:cBhvr>
                                        <p:cTn id="51" dur="100" fill="hold"/>
                                        <p:tgtEl>
                                          <p:spTgt spid="114699"/>
                                        </p:tgtEl>
                                        <p:attrNameLst>
                                          <p:attrName>style.rotation</p:attrName>
                                        </p:attrNameLst>
                                      </p:cBhvr>
                                      <p:tavLst>
                                        <p:tav tm="0">
                                          <p:val>
                                            <p:fltVal val="90"/>
                                          </p:val>
                                        </p:tav>
                                        <p:tav tm="100000">
                                          <p:val>
                                            <p:fltVal val="0"/>
                                          </p:val>
                                        </p:tav>
                                      </p:tavLst>
                                    </p:anim>
                                    <p:animEffect transition="in" filter="fade">
                                      <p:cBhvr>
                                        <p:cTn id="52" dur="100"/>
                                        <p:tgtEl>
                                          <p:spTgt spid="114699"/>
                                        </p:tgtEl>
                                      </p:cBhvr>
                                    </p:animEffect>
                                  </p:childTnLst>
                                </p:cTn>
                              </p:par>
                            </p:childTnLst>
                          </p:cTn>
                        </p:par>
                        <p:par>
                          <p:cTn id="53" fill="hold" nodeType="afterGroup">
                            <p:stCondLst>
                              <p:cond delay="7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114700"/>
                                        </p:tgtEl>
                                        <p:attrNameLst>
                                          <p:attrName>style.visibility</p:attrName>
                                        </p:attrNameLst>
                                      </p:cBhvr>
                                      <p:to>
                                        <p:strVal val="visible"/>
                                      </p:to>
                                    </p:set>
                                    <p:anim calcmode="lin" valueType="num">
                                      <p:cBhvr>
                                        <p:cTn id="56" dur="100" fill="hold"/>
                                        <p:tgtEl>
                                          <p:spTgt spid="114700"/>
                                        </p:tgtEl>
                                        <p:attrNameLst>
                                          <p:attrName>ppt_w</p:attrName>
                                        </p:attrNameLst>
                                      </p:cBhvr>
                                      <p:tavLst>
                                        <p:tav tm="0">
                                          <p:val>
                                            <p:fltVal val="0"/>
                                          </p:val>
                                        </p:tav>
                                        <p:tav tm="100000">
                                          <p:val>
                                            <p:strVal val="#ppt_w"/>
                                          </p:val>
                                        </p:tav>
                                      </p:tavLst>
                                    </p:anim>
                                    <p:anim calcmode="lin" valueType="num">
                                      <p:cBhvr>
                                        <p:cTn id="57" dur="100" fill="hold"/>
                                        <p:tgtEl>
                                          <p:spTgt spid="114700"/>
                                        </p:tgtEl>
                                        <p:attrNameLst>
                                          <p:attrName>ppt_h</p:attrName>
                                        </p:attrNameLst>
                                      </p:cBhvr>
                                      <p:tavLst>
                                        <p:tav tm="0">
                                          <p:val>
                                            <p:fltVal val="0"/>
                                          </p:val>
                                        </p:tav>
                                        <p:tav tm="100000">
                                          <p:val>
                                            <p:strVal val="#ppt_h"/>
                                          </p:val>
                                        </p:tav>
                                      </p:tavLst>
                                    </p:anim>
                                    <p:anim calcmode="lin" valueType="num">
                                      <p:cBhvr>
                                        <p:cTn id="58" dur="100" fill="hold"/>
                                        <p:tgtEl>
                                          <p:spTgt spid="114700"/>
                                        </p:tgtEl>
                                        <p:attrNameLst>
                                          <p:attrName>style.rotation</p:attrName>
                                        </p:attrNameLst>
                                      </p:cBhvr>
                                      <p:tavLst>
                                        <p:tav tm="0">
                                          <p:val>
                                            <p:fltVal val="90"/>
                                          </p:val>
                                        </p:tav>
                                        <p:tav tm="100000">
                                          <p:val>
                                            <p:fltVal val="0"/>
                                          </p:val>
                                        </p:tav>
                                      </p:tavLst>
                                    </p:anim>
                                    <p:animEffect transition="in" filter="fade">
                                      <p:cBhvr>
                                        <p:cTn id="59" dur="100"/>
                                        <p:tgtEl>
                                          <p:spTgt spid="114700"/>
                                        </p:tgtEl>
                                      </p:cBhvr>
                                    </p:animEffect>
                                  </p:childTnLst>
                                </p:cTn>
                              </p:par>
                            </p:childTnLst>
                          </p:cTn>
                        </p:par>
                        <p:par>
                          <p:cTn id="60" fill="hold" nodeType="afterGroup">
                            <p:stCondLst>
                              <p:cond delay="800"/>
                            </p:stCondLst>
                            <p:childTnLst>
                              <p:par>
                                <p:cTn id="61" presetID="31" presetClass="entr" presetSubtype="0" fill="hold" nodeType="afterEffect">
                                  <p:stCondLst>
                                    <p:cond delay="0"/>
                                  </p:stCondLst>
                                  <p:iterate type="lt">
                                    <p:tmPct val="5000"/>
                                  </p:iterate>
                                  <p:childTnLst>
                                    <p:set>
                                      <p:cBhvr>
                                        <p:cTn id="62" dur="1" fill="hold">
                                          <p:stCondLst>
                                            <p:cond delay="0"/>
                                          </p:stCondLst>
                                        </p:cTn>
                                        <p:tgtEl>
                                          <p:spTgt spid="114710"/>
                                        </p:tgtEl>
                                        <p:attrNameLst>
                                          <p:attrName>style.visibility</p:attrName>
                                        </p:attrNameLst>
                                      </p:cBhvr>
                                      <p:to>
                                        <p:strVal val="visible"/>
                                      </p:to>
                                    </p:set>
                                    <p:anim calcmode="lin" valueType="num">
                                      <p:cBhvr>
                                        <p:cTn id="63" dur="100" fill="hold"/>
                                        <p:tgtEl>
                                          <p:spTgt spid="114710"/>
                                        </p:tgtEl>
                                        <p:attrNameLst>
                                          <p:attrName>ppt_w</p:attrName>
                                        </p:attrNameLst>
                                      </p:cBhvr>
                                      <p:tavLst>
                                        <p:tav tm="0">
                                          <p:val>
                                            <p:fltVal val="0"/>
                                          </p:val>
                                        </p:tav>
                                        <p:tav tm="100000">
                                          <p:val>
                                            <p:strVal val="#ppt_w"/>
                                          </p:val>
                                        </p:tav>
                                      </p:tavLst>
                                    </p:anim>
                                    <p:anim calcmode="lin" valueType="num">
                                      <p:cBhvr>
                                        <p:cTn id="64" dur="100" fill="hold"/>
                                        <p:tgtEl>
                                          <p:spTgt spid="114710"/>
                                        </p:tgtEl>
                                        <p:attrNameLst>
                                          <p:attrName>ppt_h</p:attrName>
                                        </p:attrNameLst>
                                      </p:cBhvr>
                                      <p:tavLst>
                                        <p:tav tm="0">
                                          <p:val>
                                            <p:fltVal val="0"/>
                                          </p:val>
                                        </p:tav>
                                        <p:tav tm="100000">
                                          <p:val>
                                            <p:strVal val="#ppt_h"/>
                                          </p:val>
                                        </p:tav>
                                      </p:tavLst>
                                    </p:anim>
                                    <p:anim calcmode="lin" valueType="num">
                                      <p:cBhvr>
                                        <p:cTn id="65" dur="100" fill="hold"/>
                                        <p:tgtEl>
                                          <p:spTgt spid="114710"/>
                                        </p:tgtEl>
                                        <p:attrNameLst>
                                          <p:attrName>style.rotation</p:attrName>
                                        </p:attrNameLst>
                                      </p:cBhvr>
                                      <p:tavLst>
                                        <p:tav tm="0">
                                          <p:val>
                                            <p:fltVal val="90"/>
                                          </p:val>
                                        </p:tav>
                                        <p:tav tm="100000">
                                          <p:val>
                                            <p:fltVal val="0"/>
                                          </p:val>
                                        </p:tav>
                                      </p:tavLst>
                                    </p:anim>
                                    <p:animEffect transition="in" filter="fade">
                                      <p:cBhvr>
                                        <p:cTn id="66" dur="100"/>
                                        <p:tgtEl>
                                          <p:spTgt spid="114710"/>
                                        </p:tgtEl>
                                      </p:cBhvr>
                                    </p:animEffect>
                                  </p:childTnLst>
                                </p:cTn>
                              </p:par>
                            </p:childTnLst>
                          </p:cTn>
                        </p:par>
                        <p:par>
                          <p:cTn id="67" fill="hold" nodeType="afterGroup">
                            <p:stCondLst>
                              <p:cond delay="900"/>
                            </p:stCondLst>
                            <p:childTnLst>
                              <p:par>
                                <p:cTn id="68" presetID="31" presetClass="entr" presetSubtype="0" fill="hold" nodeType="afterEffect">
                                  <p:stCondLst>
                                    <p:cond delay="0"/>
                                  </p:stCondLst>
                                  <p:iterate type="lt">
                                    <p:tmPct val="5000"/>
                                  </p:iterate>
                                  <p:childTnLst>
                                    <p:set>
                                      <p:cBhvr>
                                        <p:cTn id="69" dur="1" fill="hold">
                                          <p:stCondLst>
                                            <p:cond delay="0"/>
                                          </p:stCondLst>
                                        </p:cTn>
                                        <p:tgtEl>
                                          <p:spTgt spid="114711"/>
                                        </p:tgtEl>
                                        <p:attrNameLst>
                                          <p:attrName>style.visibility</p:attrName>
                                        </p:attrNameLst>
                                      </p:cBhvr>
                                      <p:to>
                                        <p:strVal val="visible"/>
                                      </p:to>
                                    </p:set>
                                    <p:anim calcmode="lin" valueType="num">
                                      <p:cBhvr>
                                        <p:cTn id="70" dur="100" fill="hold"/>
                                        <p:tgtEl>
                                          <p:spTgt spid="114711"/>
                                        </p:tgtEl>
                                        <p:attrNameLst>
                                          <p:attrName>ppt_w</p:attrName>
                                        </p:attrNameLst>
                                      </p:cBhvr>
                                      <p:tavLst>
                                        <p:tav tm="0">
                                          <p:val>
                                            <p:fltVal val="0"/>
                                          </p:val>
                                        </p:tav>
                                        <p:tav tm="100000">
                                          <p:val>
                                            <p:strVal val="#ppt_w"/>
                                          </p:val>
                                        </p:tav>
                                      </p:tavLst>
                                    </p:anim>
                                    <p:anim calcmode="lin" valueType="num">
                                      <p:cBhvr>
                                        <p:cTn id="71" dur="100" fill="hold"/>
                                        <p:tgtEl>
                                          <p:spTgt spid="114711"/>
                                        </p:tgtEl>
                                        <p:attrNameLst>
                                          <p:attrName>ppt_h</p:attrName>
                                        </p:attrNameLst>
                                      </p:cBhvr>
                                      <p:tavLst>
                                        <p:tav tm="0">
                                          <p:val>
                                            <p:fltVal val="0"/>
                                          </p:val>
                                        </p:tav>
                                        <p:tav tm="100000">
                                          <p:val>
                                            <p:strVal val="#ppt_h"/>
                                          </p:val>
                                        </p:tav>
                                      </p:tavLst>
                                    </p:anim>
                                    <p:anim calcmode="lin" valueType="num">
                                      <p:cBhvr>
                                        <p:cTn id="72" dur="100" fill="hold"/>
                                        <p:tgtEl>
                                          <p:spTgt spid="114711"/>
                                        </p:tgtEl>
                                        <p:attrNameLst>
                                          <p:attrName>style.rotation</p:attrName>
                                        </p:attrNameLst>
                                      </p:cBhvr>
                                      <p:tavLst>
                                        <p:tav tm="0">
                                          <p:val>
                                            <p:fltVal val="90"/>
                                          </p:val>
                                        </p:tav>
                                        <p:tav tm="100000">
                                          <p:val>
                                            <p:fltVal val="0"/>
                                          </p:val>
                                        </p:tav>
                                      </p:tavLst>
                                    </p:anim>
                                    <p:animEffect transition="in" filter="fade">
                                      <p:cBhvr>
                                        <p:cTn id="73" dur="100"/>
                                        <p:tgtEl>
                                          <p:spTgt spid="114711"/>
                                        </p:tgtEl>
                                      </p:cBhvr>
                                    </p:animEffect>
                                  </p:childTnLst>
                                </p:cTn>
                              </p:par>
                            </p:childTnLst>
                          </p:cTn>
                        </p:par>
                        <p:par>
                          <p:cTn id="74" fill="hold" nodeType="afterGroup">
                            <p:stCondLst>
                              <p:cond delay="1000"/>
                            </p:stCondLst>
                            <p:childTnLst>
                              <p:par>
                                <p:cTn id="75" presetID="31" presetClass="entr" presetSubtype="0" fill="hold" nodeType="afterEffect">
                                  <p:stCondLst>
                                    <p:cond delay="0"/>
                                  </p:stCondLst>
                                  <p:iterate type="lt">
                                    <p:tmPct val="5000"/>
                                  </p:iterate>
                                  <p:childTnLst>
                                    <p:set>
                                      <p:cBhvr>
                                        <p:cTn id="76" dur="1" fill="hold">
                                          <p:stCondLst>
                                            <p:cond delay="0"/>
                                          </p:stCondLst>
                                        </p:cTn>
                                        <p:tgtEl>
                                          <p:spTgt spid="114712"/>
                                        </p:tgtEl>
                                        <p:attrNameLst>
                                          <p:attrName>style.visibility</p:attrName>
                                        </p:attrNameLst>
                                      </p:cBhvr>
                                      <p:to>
                                        <p:strVal val="visible"/>
                                      </p:to>
                                    </p:set>
                                    <p:anim calcmode="lin" valueType="num">
                                      <p:cBhvr>
                                        <p:cTn id="77" dur="100" fill="hold"/>
                                        <p:tgtEl>
                                          <p:spTgt spid="114712"/>
                                        </p:tgtEl>
                                        <p:attrNameLst>
                                          <p:attrName>ppt_w</p:attrName>
                                        </p:attrNameLst>
                                      </p:cBhvr>
                                      <p:tavLst>
                                        <p:tav tm="0">
                                          <p:val>
                                            <p:fltVal val="0"/>
                                          </p:val>
                                        </p:tav>
                                        <p:tav tm="100000">
                                          <p:val>
                                            <p:strVal val="#ppt_w"/>
                                          </p:val>
                                        </p:tav>
                                      </p:tavLst>
                                    </p:anim>
                                    <p:anim calcmode="lin" valueType="num">
                                      <p:cBhvr>
                                        <p:cTn id="78" dur="100" fill="hold"/>
                                        <p:tgtEl>
                                          <p:spTgt spid="114712"/>
                                        </p:tgtEl>
                                        <p:attrNameLst>
                                          <p:attrName>ppt_h</p:attrName>
                                        </p:attrNameLst>
                                      </p:cBhvr>
                                      <p:tavLst>
                                        <p:tav tm="0">
                                          <p:val>
                                            <p:fltVal val="0"/>
                                          </p:val>
                                        </p:tav>
                                        <p:tav tm="100000">
                                          <p:val>
                                            <p:strVal val="#ppt_h"/>
                                          </p:val>
                                        </p:tav>
                                      </p:tavLst>
                                    </p:anim>
                                    <p:anim calcmode="lin" valueType="num">
                                      <p:cBhvr>
                                        <p:cTn id="79" dur="100" fill="hold"/>
                                        <p:tgtEl>
                                          <p:spTgt spid="114712"/>
                                        </p:tgtEl>
                                        <p:attrNameLst>
                                          <p:attrName>style.rotation</p:attrName>
                                        </p:attrNameLst>
                                      </p:cBhvr>
                                      <p:tavLst>
                                        <p:tav tm="0">
                                          <p:val>
                                            <p:fltVal val="90"/>
                                          </p:val>
                                        </p:tav>
                                        <p:tav tm="100000">
                                          <p:val>
                                            <p:fltVal val="0"/>
                                          </p:val>
                                        </p:tav>
                                      </p:tavLst>
                                    </p:anim>
                                    <p:animEffect transition="in" filter="fade">
                                      <p:cBhvr>
                                        <p:cTn id="80" dur="100"/>
                                        <p:tgtEl>
                                          <p:spTgt spid="114712"/>
                                        </p:tgtEl>
                                      </p:cBhvr>
                                    </p:animEffect>
                                  </p:childTnLst>
                                </p:cTn>
                              </p:par>
                            </p:childTnLst>
                          </p:cTn>
                        </p:par>
                        <p:par>
                          <p:cTn id="81" fill="hold" nodeType="afterGroup">
                            <p:stCondLst>
                              <p:cond delay="1100"/>
                            </p:stCondLst>
                            <p:childTnLst>
                              <p:par>
                                <p:cTn id="82" presetID="31" presetClass="entr" presetSubtype="0" fill="hold" nodeType="afterEffect">
                                  <p:stCondLst>
                                    <p:cond delay="0"/>
                                  </p:stCondLst>
                                  <p:iterate type="lt">
                                    <p:tmPct val="5000"/>
                                  </p:iterate>
                                  <p:childTnLst>
                                    <p:set>
                                      <p:cBhvr>
                                        <p:cTn id="83" dur="1" fill="hold">
                                          <p:stCondLst>
                                            <p:cond delay="0"/>
                                          </p:stCondLst>
                                        </p:cTn>
                                        <p:tgtEl>
                                          <p:spTgt spid="114713"/>
                                        </p:tgtEl>
                                        <p:attrNameLst>
                                          <p:attrName>style.visibility</p:attrName>
                                        </p:attrNameLst>
                                      </p:cBhvr>
                                      <p:to>
                                        <p:strVal val="visible"/>
                                      </p:to>
                                    </p:set>
                                    <p:anim calcmode="lin" valueType="num">
                                      <p:cBhvr>
                                        <p:cTn id="84" dur="100" fill="hold"/>
                                        <p:tgtEl>
                                          <p:spTgt spid="114713"/>
                                        </p:tgtEl>
                                        <p:attrNameLst>
                                          <p:attrName>ppt_w</p:attrName>
                                        </p:attrNameLst>
                                      </p:cBhvr>
                                      <p:tavLst>
                                        <p:tav tm="0">
                                          <p:val>
                                            <p:fltVal val="0"/>
                                          </p:val>
                                        </p:tav>
                                        <p:tav tm="100000">
                                          <p:val>
                                            <p:strVal val="#ppt_w"/>
                                          </p:val>
                                        </p:tav>
                                      </p:tavLst>
                                    </p:anim>
                                    <p:anim calcmode="lin" valueType="num">
                                      <p:cBhvr>
                                        <p:cTn id="85" dur="100" fill="hold"/>
                                        <p:tgtEl>
                                          <p:spTgt spid="114713"/>
                                        </p:tgtEl>
                                        <p:attrNameLst>
                                          <p:attrName>ppt_h</p:attrName>
                                        </p:attrNameLst>
                                      </p:cBhvr>
                                      <p:tavLst>
                                        <p:tav tm="0">
                                          <p:val>
                                            <p:fltVal val="0"/>
                                          </p:val>
                                        </p:tav>
                                        <p:tav tm="100000">
                                          <p:val>
                                            <p:strVal val="#ppt_h"/>
                                          </p:val>
                                        </p:tav>
                                      </p:tavLst>
                                    </p:anim>
                                    <p:anim calcmode="lin" valueType="num">
                                      <p:cBhvr>
                                        <p:cTn id="86" dur="100" fill="hold"/>
                                        <p:tgtEl>
                                          <p:spTgt spid="114713"/>
                                        </p:tgtEl>
                                        <p:attrNameLst>
                                          <p:attrName>style.rotation</p:attrName>
                                        </p:attrNameLst>
                                      </p:cBhvr>
                                      <p:tavLst>
                                        <p:tav tm="0">
                                          <p:val>
                                            <p:fltVal val="90"/>
                                          </p:val>
                                        </p:tav>
                                        <p:tav tm="100000">
                                          <p:val>
                                            <p:fltVal val="0"/>
                                          </p:val>
                                        </p:tav>
                                      </p:tavLst>
                                    </p:anim>
                                    <p:animEffect transition="in" filter="fade">
                                      <p:cBhvr>
                                        <p:cTn id="87" dur="100"/>
                                        <p:tgtEl>
                                          <p:spTgt spid="114713"/>
                                        </p:tgtEl>
                                      </p:cBhvr>
                                    </p:animEffect>
                                  </p:childTnLst>
                                </p:cTn>
                              </p:par>
                            </p:childTnLst>
                          </p:cTn>
                        </p:par>
                        <p:par>
                          <p:cTn id="88" fill="hold" nodeType="afterGroup">
                            <p:stCondLst>
                              <p:cond delay="1200"/>
                            </p:stCondLst>
                            <p:childTnLst>
                              <p:par>
                                <p:cTn id="89" presetID="31" presetClass="entr" presetSubtype="0" fill="hold" nodeType="afterEffect">
                                  <p:stCondLst>
                                    <p:cond delay="0"/>
                                  </p:stCondLst>
                                  <p:iterate type="lt">
                                    <p:tmPct val="5000"/>
                                  </p:iterate>
                                  <p:childTnLst>
                                    <p:set>
                                      <p:cBhvr>
                                        <p:cTn id="90" dur="1" fill="hold">
                                          <p:stCondLst>
                                            <p:cond delay="0"/>
                                          </p:stCondLst>
                                        </p:cTn>
                                        <p:tgtEl>
                                          <p:spTgt spid="114714"/>
                                        </p:tgtEl>
                                        <p:attrNameLst>
                                          <p:attrName>style.visibility</p:attrName>
                                        </p:attrNameLst>
                                      </p:cBhvr>
                                      <p:to>
                                        <p:strVal val="visible"/>
                                      </p:to>
                                    </p:set>
                                    <p:anim calcmode="lin" valueType="num">
                                      <p:cBhvr>
                                        <p:cTn id="91" dur="100" fill="hold"/>
                                        <p:tgtEl>
                                          <p:spTgt spid="114714"/>
                                        </p:tgtEl>
                                        <p:attrNameLst>
                                          <p:attrName>ppt_w</p:attrName>
                                        </p:attrNameLst>
                                      </p:cBhvr>
                                      <p:tavLst>
                                        <p:tav tm="0">
                                          <p:val>
                                            <p:fltVal val="0"/>
                                          </p:val>
                                        </p:tav>
                                        <p:tav tm="100000">
                                          <p:val>
                                            <p:strVal val="#ppt_w"/>
                                          </p:val>
                                        </p:tav>
                                      </p:tavLst>
                                    </p:anim>
                                    <p:anim calcmode="lin" valueType="num">
                                      <p:cBhvr>
                                        <p:cTn id="92" dur="100" fill="hold"/>
                                        <p:tgtEl>
                                          <p:spTgt spid="114714"/>
                                        </p:tgtEl>
                                        <p:attrNameLst>
                                          <p:attrName>ppt_h</p:attrName>
                                        </p:attrNameLst>
                                      </p:cBhvr>
                                      <p:tavLst>
                                        <p:tav tm="0">
                                          <p:val>
                                            <p:fltVal val="0"/>
                                          </p:val>
                                        </p:tav>
                                        <p:tav tm="100000">
                                          <p:val>
                                            <p:strVal val="#ppt_h"/>
                                          </p:val>
                                        </p:tav>
                                      </p:tavLst>
                                    </p:anim>
                                    <p:anim calcmode="lin" valueType="num">
                                      <p:cBhvr>
                                        <p:cTn id="93" dur="100" fill="hold"/>
                                        <p:tgtEl>
                                          <p:spTgt spid="114714"/>
                                        </p:tgtEl>
                                        <p:attrNameLst>
                                          <p:attrName>style.rotation</p:attrName>
                                        </p:attrNameLst>
                                      </p:cBhvr>
                                      <p:tavLst>
                                        <p:tav tm="0">
                                          <p:val>
                                            <p:fltVal val="90"/>
                                          </p:val>
                                        </p:tav>
                                        <p:tav tm="100000">
                                          <p:val>
                                            <p:fltVal val="0"/>
                                          </p:val>
                                        </p:tav>
                                      </p:tavLst>
                                    </p:anim>
                                    <p:animEffect transition="in" filter="fade">
                                      <p:cBhvr>
                                        <p:cTn id="94" dur="100"/>
                                        <p:tgtEl>
                                          <p:spTgt spid="114714"/>
                                        </p:tgtEl>
                                      </p:cBhvr>
                                    </p:animEffect>
                                  </p:childTnLst>
                                </p:cTn>
                              </p:par>
                            </p:childTnLst>
                          </p:cTn>
                        </p:par>
                        <p:par>
                          <p:cTn id="95" fill="hold" nodeType="afterGroup">
                            <p:stCondLst>
                              <p:cond delay="13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114715"/>
                                        </p:tgtEl>
                                        <p:attrNameLst>
                                          <p:attrName>style.visibility</p:attrName>
                                        </p:attrNameLst>
                                      </p:cBhvr>
                                      <p:to>
                                        <p:strVal val="visible"/>
                                      </p:to>
                                    </p:set>
                                    <p:anim calcmode="lin" valueType="num">
                                      <p:cBhvr>
                                        <p:cTn id="98" dur="100" fill="hold"/>
                                        <p:tgtEl>
                                          <p:spTgt spid="114715"/>
                                        </p:tgtEl>
                                        <p:attrNameLst>
                                          <p:attrName>ppt_w</p:attrName>
                                        </p:attrNameLst>
                                      </p:cBhvr>
                                      <p:tavLst>
                                        <p:tav tm="0">
                                          <p:val>
                                            <p:fltVal val="0"/>
                                          </p:val>
                                        </p:tav>
                                        <p:tav tm="100000">
                                          <p:val>
                                            <p:strVal val="#ppt_w"/>
                                          </p:val>
                                        </p:tav>
                                      </p:tavLst>
                                    </p:anim>
                                    <p:anim calcmode="lin" valueType="num">
                                      <p:cBhvr>
                                        <p:cTn id="99" dur="100" fill="hold"/>
                                        <p:tgtEl>
                                          <p:spTgt spid="114715"/>
                                        </p:tgtEl>
                                        <p:attrNameLst>
                                          <p:attrName>ppt_h</p:attrName>
                                        </p:attrNameLst>
                                      </p:cBhvr>
                                      <p:tavLst>
                                        <p:tav tm="0">
                                          <p:val>
                                            <p:fltVal val="0"/>
                                          </p:val>
                                        </p:tav>
                                        <p:tav tm="100000">
                                          <p:val>
                                            <p:strVal val="#ppt_h"/>
                                          </p:val>
                                        </p:tav>
                                      </p:tavLst>
                                    </p:anim>
                                    <p:anim calcmode="lin" valueType="num">
                                      <p:cBhvr>
                                        <p:cTn id="100" dur="100" fill="hold"/>
                                        <p:tgtEl>
                                          <p:spTgt spid="114715"/>
                                        </p:tgtEl>
                                        <p:attrNameLst>
                                          <p:attrName>style.rotation</p:attrName>
                                        </p:attrNameLst>
                                      </p:cBhvr>
                                      <p:tavLst>
                                        <p:tav tm="0">
                                          <p:val>
                                            <p:fltVal val="90"/>
                                          </p:val>
                                        </p:tav>
                                        <p:tav tm="100000">
                                          <p:val>
                                            <p:fltVal val="0"/>
                                          </p:val>
                                        </p:tav>
                                      </p:tavLst>
                                    </p:anim>
                                    <p:animEffect transition="in" filter="fade">
                                      <p:cBhvr>
                                        <p:cTn id="101" dur="100"/>
                                        <p:tgtEl>
                                          <p:spTgt spid="114715"/>
                                        </p:tgtEl>
                                      </p:cBhvr>
                                    </p:animEffect>
                                  </p:childTnLst>
                                </p:cTn>
                              </p:par>
                            </p:childTnLst>
                          </p:cTn>
                        </p:par>
                        <p:par>
                          <p:cTn id="102" fill="hold" nodeType="afterGroup">
                            <p:stCondLst>
                              <p:cond delay="14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114716"/>
                                        </p:tgtEl>
                                        <p:attrNameLst>
                                          <p:attrName>style.visibility</p:attrName>
                                        </p:attrNameLst>
                                      </p:cBhvr>
                                      <p:to>
                                        <p:strVal val="visible"/>
                                      </p:to>
                                    </p:set>
                                    <p:anim calcmode="lin" valueType="num">
                                      <p:cBhvr>
                                        <p:cTn id="105" dur="100" fill="hold"/>
                                        <p:tgtEl>
                                          <p:spTgt spid="114716"/>
                                        </p:tgtEl>
                                        <p:attrNameLst>
                                          <p:attrName>ppt_w</p:attrName>
                                        </p:attrNameLst>
                                      </p:cBhvr>
                                      <p:tavLst>
                                        <p:tav tm="0">
                                          <p:val>
                                            <p:fltVal val="0"/>
                                          </p:val>
                                        </p:tav>
                                        <p:tav tm="100000">
                                          <p:val>
                                            <p:strVal val="#ppt_w"/>
                                          </p:val>
                                        </p:tav>
                                      </p:tavLst>
                                    </p:anim>
                                    <p:anim calcmode="lin" valueType="num">
                                      <p:cBhvr>
                                        <p:cTn id="106" dur="100" fill="hold"/>
                                        <p:tgtEl>
                                          <p:spTgt spid="114716"/>
                                        </p:tgtEl>
                                        <p:attrNameLst>
                                          <p:attrName>ppt_h</p:attrName>
                                        </p:attrNameLst>
                                      </p:cBhvr>
                                      <p:tavLst>
                                        <p:tav tm="0">
                                          <p:val>
                                            <p:fltVal val="0"/>
                                          </p:val>
                                        </p:tav>
                                        <p:tav tm="100000">
                                          <p:val>
                                            <p:strVal val="#ppt_h"/>
                                          </p:val>
                                        </p:tav>
                                      </p:tavLst>
                                    </p:anim>
                                    <p:anim calcmode="lin" valueType="num">
                                      <p:cBhvr>
                                        <p:cTn id="107" dur="100" fill="hold"/>
                                        <p:tgtEl>
                                          <p:spTgt spid="114716"/>
                                        </p:tgtEl>
                                        <p:attrNameLst>
                                          <p:attrName>style.rotation</p:attrName>
                                        </p:attrNameLst>
                                      </p:cBhvr>
                                      <p:tavLst>
                                        <p:tav tm="0">
                                          <p:val>
                                            <p:fltVal val="90"/>
                                          </p:val>
                                        </p:tav>
                                        <p:tav tm="100000">
                                          <p:val>
                                            <p:fltVal val="0"/>
                                          </p:val>
                                        </p:tav>
                                      </p:tavLst>
                                    </p:anim>
                                    <p:animEffect transition="in" filter="fade">
                                      <p:cBhvr>
                                        <p:cTn id="108" dur="100"/>
                                        <p:tgtEl>
                                          <p:spTgt spid="114716"/>
                                        </p:tgtEl>
                                      </p:cBhvr>
                                    </p:animEffect>
                                  </p:childTnLst>
                                </p:cTn>
                              </p:par>
                            </p:childTnLst>
                          </p:cTn>
                        </p:par>
                        <p:par>
                          <p:cTn id="109" fill="hold" nodeType="afterGroup">
                            <p:stCondLst>
                              <p:cond delay="1500"/>
                            </p:stCondLst>
                            <p:childTnLst>
                              <p:par>
                                <p:cTn id="110" presetID="31" presetClass="entr" presetSubtype="0" fill="hold" nodeType="afterEffect">
                                  <p:stCondLst>
                                    <p:cond delay="0"/>
                                  </p:stCondLst>
                                  <p:iterate type="lt">
                                    <p:tmPct val="5000"/>
                                  </p:iterate>
                                  <p:childTnLst>
                                    <p:set>
                                      <p:cBhvr>
                                        <p:cTn id="111" dur="1" fill="hold">
                                          <p:stCondLst>
                                            <p:cond delay="0"/>
                                          </p:stCondLst>
                                        </p:cTn>
                                        <p:tgtEl>
                                          <p:spTgt spid="114717"/>
                                        </p:tgtEl>
                                        <p:attrNameLst>
                                          <p:attrName>style.visibility</p:attrName>
                                        </p:attrNameLst>
                                      </p:cBhvr>
                                      <p:to>
                                        <p:strVal val="visible"/>
                                      </p:to>
                                    </p:set>
                                    <p:anim calcmode="lin" valueType="num">
                                      <p:cBhvr>
                                        <p:cTn id="112" dur="100" fill="hold"/>
                                        <p:tgtEl>
                                          <p:spTgt spid="114717"/>
                                        </p:tgtEl>
                                        <p:attrNameLst>
                                          <p:attrName>ppt_w</p:attrName>
                                        </p:attrNameLst>
                                      </p:cBhvr>
                                      <p:tavLst>
                                        <p:tav tm="0">
                                          <p:val>
                                            <p:fltVal val="0"/>
                                          </p:val>
                                        </p:tav>
                                        <p:tav tm="100000">
                                          <p:val>
                                            <p:strVal val="#ppt_w"/>
                                          </p:val>
                                        </p:tav>
                                      </p:tavLst>
                                    </p:anim>
                                    <p:anim calcmode="lin" valueType="num">
                                      <p:cBhvr>
                                        <p:cTn id="113" dur="100" fill="hold"/>
                                        <p:tgtEl>
                                          <p:spTgt spid="114717"/>
                                        </p:tgtEl>
                                        <p:attrNameLst>
                                          <p:attrName>ppt_h</p:attrName>
                                        </p:attrNameLst>
                                      </p:cBhvr>
                                      <p:tavLst>
                                        <p:tav tm="0">
                                          <p:val>
                                            <p:fltVal val="0"/>
                                          </p:val>
                                        </p:tav>
                                        <p:tav tm="100000">
                                          <p:val>
                                            <p:strVal val="#ppt_h"/>
                                          </p:val>
                                        </p:tav>
                                      </p:tavLst>
                                    </p:anim>
                                    <p:anim calcmode="lin" valueType="num">
                                      <p:cBhvr>
                                        <p:cTn id="114" dur="100" fill="hold"/>
                                        <p:tgtEl>
                                          <p:spTgt spid="114717"/>
                                        </p:tgtEl>
                                        <p:attrNameLst>
                                          <p:attrName>style.rotation</p:attrName>
                                        </p:attrNameLst>
                                      </p:cBhvr>
                                      <p:tavLst>
                                        <p:tav tm="0">
                                          <p:val>
                                            <p:fltVal val="90"/>
                                          </p:val>
                                        </p:tav>
                                        <p:tav tm="100000">
                                          <p:val>
                                            <p:fltVal val="0"/>
                                          </p:val>
                                        </p:tav>
                                      </p:tavLst>
                                    </p:anim>
                                    <p:animEffect transition="in" filter="fade">
                                      <p:cBhvr>
                                        <p:cTn id="115" dur="100"/>
                                        <p:tgtEl>
                                          <p:spTgt spid="114717"/>
                                        </p:tgtEl>
                                      </p:cBhvr>
                                    </p:animEffect>
                                  </p:childTnLst>
                                </p:cTn>
                              </p:par>
                            </p:childTnLst>
                          </p:cTn>
                        </p:par>
                        <p:par>
                          <p:cTn id="116" fill="hold" nodeType="afterGroup">
                            <p:stCondLst>
                              <p:cond delay="1600"/>
                            </p:stCondLst>
                            <p:childTnLst>
                              <p:par>
                                <p:cTn id="117" presetID="31" presetClass="entr" presetSubtype="0" fill="hold" nodeType="afterEffect">
                                  <p:stCondLst>
                                    <p:cond delay="0"/>
                                  </p:stCondLst>
                                  <p:iterate type="lt">
                                    <p:tmPct val="5000"/>
                                  </p:iterate>
                                  <p:childTnLst>
                                    <p:set>
                                      <p:cBhvr>
                                        <p:cTn id="118" dur="1" fill="hold">
                                          <p:stCondLst>
                                            <p:cond delay="0"/>
                                          </p:stCondLst>
                                        </p:cTn>
                                        <p:tgtEl>
                                          <p:spTgt spid="114718"/>
                                        </p:tgtEl>
                                        <p:attrNameLst>
                                          <p:attrName>style.visibility</p:attrName>
                                        </p:attrNameLst>
                                      </p:cBhvr>
                                      <p:to>
                                        <p:strVal val="visible"/>
                                      </p:to>
                                    </p:set>
                                    <p:anim calcmode="lin" valueType="num">
                                      <p:cBhvr>
                                        <p:cTn id="119" dur="100" fill="hold"/>
                                        <p:tgtEl>
                                          <p:spTgt spid="114718"/>
                                        </p:tgtEl>
                                        <p:attrNameLst>
                                          <p:attrName>ppt_w</p:attrName>
                                        </p:attrNameLst>
                                      </p:cBhvr>
                                      <p:tavLst>
                                        <p:tav tm="0">
                                          <p:val>
                                            <p:fltVal val="0"/>
                                          </p:val>
                                        </p:tav>
                                        <p:tav tm="100000">
                                          <p:val>
                                            <p:strVal val="#ppt_w"/>
                                          </p:val>
                                        </p:tav>
                                      </p:tavLst>
                                    </p:anim>
                                    <p:anim calcmode="lin" valueType="num">
                                      <p:cBhvr>
                                        <p:cTn id="120" dur="100" fill="hold"/>
                                        <p:tgtEl>
                                          <p:spTgt spid="114718"/>
                                        </p:tgtEl>
                                        <p:attrNameLst>
                                          <p:attrName>ppt_h</p:attrName>
                                        </p:attrNameLst>
                                      </p:cBhvr>
                                      <p:tavLst>
                                        <p:tav tm="0">
                                          <p:val>
                                            <p:fltVal val="0"/>
                                          </p:val>
                                        </p:tav>
                                        <p:tav tm="100000">
                                          <p:val>
                                            <p:strVal val="#ppt_h"/>
                                          </p:val>
                                        </p:tav>
                                      </p:tavLst>
                                    </p:anim>
                                    <p:anim calcmode="lin" valueType="num">
                                      <p:cBhvr>
                                        <p:cTn id="121" dur="100" fill="hold"/>
                                        <p:tgtEl>
                                          <p:spTgt spid="114718"/>
                                        </p:tgtEl>
                                        <p:attrNameLst>
                                          <p:attrName>style.rotation</p:attrName>
                                        </p:attrNameLst>
                                      </p:cBhvr>
                                      <p:tavLst>
                                        <p:tav tm="0">
                                          <p:val>
                                            <p:fltVal val="90"/>
                                          </p:val>
                                        </p:tav>
                                        <p:tav tm="100000">
                                          <p:val>
                                            <p:fltVal val="0"/>
                                          </p:val>
                                        </p:tav>
                                      </p:tavLst>
                                    </p:anim>
                                    <p:animEffect transition="in" filter="fade">
                                      <p:cBhvr>
                                        <p:cTn id="122" dur="100"/>
                                        <p:tgtEl>
                                          <p:spTgt spid="114718"/>
                                        </p:tgtEl>
                                      </p:cBhvr>
                                    </p:animEffect>
                                  </p:childTnLst>
                                </p:cTn>
                              </p:par>
                            </p:childTnLst>
                          </p:cTn>
                        </p:par>
                        <p:par>
                          <p:cTn id="123" fill="hold" nodeType="afterGroup">
                            <p:stCondLst>
                              <p:cond delay="1700"/>
                            </p:stCondLst>
                            <p:childTnLst>
                              <p:par>
                                <p:cTn id="124" presetID="31" presetClass="entr" presetSubtype="0" fill="hold" nodeType="afterEffect">
                                  <p:stCondLst>
                                    <p:cond delay="0"/>
                                  </p:stCondLst>
                                  <p:iterate type="lt">
                                    <p:tmPct val="5000"/>
                                  </p:iterate>
                                  <p:childTnLst>
                                    <p:set>
                                      <p:cBhvr>
                                        <p:cTn id="125" dur="1" fill="hold">
                                          <p:stCondLst>
                                            <p:cond delay="0"/>
                                          </p:stCondLst>
                                        </p:cTn>
                                        <p:tgtEl>
                                          <p:spTgt spid="114719"/>
                                        </p:tgtEl>
                                        <p:attrNameLst>
                                          <p:attrName>style.visibility</p:attrName>
                                        </p:attrNameLst>
                                      </p:cBhvr>
                                      <p:to>
                                        <p:strVal val="visible"/>
                                      </p:to>
                                    </p:set>
                                    <p:anim calcmode="lin" valueType="num">
                                      <p:cBhvr>
                                        <p:cTn id="126" dur="100" fill="hold"/>
                                        <p:tgtEl>
                                          <p:spTgt spid="114719"/>
                                        </p:tgtEl>
                                        <p:attrNameLst>
                                          <p:attrName>ppt_w</p:attrName>
                                        </p:attrNameLst>
                                      </p:cBhvr>
                                      <p:tavLst>
                                        <p:tav tm="0">
                                          <p:val>
                                            <p:fltVal val="0"/>
                                          </p:val>
                                        </p:tav>
                                        <p:tav tm="100000">
                                          <p:val>
                                            <p:strVal val="#ppt_w"/>
                                          </p:val>
                                        </p:tav>
                                      </p:tavLst>
                                    </p:anim>
                                    <p:anim calcmode="lin" valueType="num">
                                      <p:cBhvr>
                                        <p:cTn id="127" dur="100" fill="hold"/>
                                        <p:tgtEl>
                                          <p:spTgt spid="114719"/>
                                        </p:tgtEl>
                                        <p:attrNameLst>
                                          <p:attrName>ppt_h</p:attrName>
                                        </p:attrNameLst>
                                      </p:cBhvr>
                                      <p:tavLst>
                                        <p:tav tm="0">
                                          <p:val>
                                            <p:fltVal val="0"/>
                                          </p:val>
                                        </p:tav>
                                        <p:tav tm="100000">
                                          <p:val>
                                            <p:strVal val="#ppt_h"/>
                                          </p:val>
                                        </p:tav>
                                      </p:tavLst>
                                    </p:anim>
                                    <p:anim calcmode="lin" valueType="num">
                                      <p:cBhvr>
                                        <p:cTn id="128" dur="100" fill="hold"/>
                                        <p:tgtEl>
                                          <p:spTgt spid="114719"/>
                                        </p:tgtEl>
                                        <p:attrNameLst>
                                          <p:attrName>style.rotation</p:attrName>
                                        </p:attrNameLst>
                                      </p:cBhvr>
                                      <p:tavLst>
                                        <p:tav tm="0">
                                          <p:val>
                                            <p:fltVal val="90"/>
                                          </p:val>
                                        </p:tav>
                                        <p:tav tm="100000">
                                          <p:val>
                                            <p:fltVal val="0"/>
                                          </p:val>
                                        </p:tav>
                                      </p:tavLst>
                                    </p:anim>
                                    <p:animEffect transition="in" filter="fade">
                                      <p:cBhvr>
                                        <p:cTn id="129" dur="100"/>
                                        <p:tgtEl>
                                          <p:spTgt spid="114719"/>
                                        </p:tgtEl>
                                      </p:cBhvr>
                                    </p:animEffect>
                                  </p:childTnLst>
                                </p:cTn>
                              </p:par>
                            </p:childTnLst>
                          </p:cTn>
                        </p:par>
                        <p:par>
                          <p:cTn id="130" fill="hold" nodeType="afterGroup">
                            <p:stCondLst>
                              <p:cond delay="1800"/>
                            </p:stCondLst>
                            <p:childTnLst>
                              <p:par>
                                <p:cTn id="131" presetID="31" presetClass="entr" presetSubtype="0" fill="hold" nodeType="afterEffect">
                                  <p:stCondLst>
                                    <p:cond delay="0"/>
                                  </p:stCondLst>
                                  <p:iterate type="lt">
                                    <p:tmPct val="5000"/>
                                  </p:iterate>
                                  <p:childTnLst>
                                    <p:set>
                                      <p:cBhvr>
                                        <p:cTn id="132" dur="1" fill="hold">
                                          <p:stCondLst>
                                            <p:cond delay="0"/>
                                          </p:stCondLst>
                                        </p:cTn>
                                        <p:tgtEl>
                                          <p:spTgt spid="114720"/>
                                        </p:tgtEl>
                                        <p:attrNameLst>
                                          <p:attrName>style.visibility</p:attrName>
                                        </p:attrNameLst>
                                      </p:cBhvr>
                                      <p:to>
                                        <p:strVal val="visible"/>
                                      </p:to>
                                    </p:set>
                                    <p:anim calcmode="lin" valueType="num">
                                      <p:cBhvr>
                                        <p:cTn id="133" dur="100" fill="hold"/>
                                        <p:tgtEl>
                                          <p:spTgt spid="114720"/>
                                        </p:tgtEl>
                                        <p:attrNameLst>
                                          <p:attrName>ppt_w</p:attrName>
                                        </p:attrNameLst>
                                      </p:cBhvr>
                                      <p:tavLst>
                                        <p:tav tm="0">
                                          <p:val>
                                            <p:fltVal val="0"/>
                                          </p:val>
                                        </p:tav>
                                        <p:tav tm="100000">
                                          <p:val>
                                            <p:strVal val="#ppt_w"/>
                                          </p:val>
                                        </p:tav>
                                      </p:tavLst>
                                    </p:anim>
                                    <p:anim calcmode="lin" valueType="num">
                                      <p:cBhvr>
                                        <p:cTn id="134" dur="100" fill="hold"/>
                                        <p:tgtEl>
                                          <p:spTgt spid="114720"/>
                                        </p:tgtEl>
                                        <p:attrNameLst>
                                          <p:attrName>ppt_h</p:attrName>
                                        </p:attrNameLst>
                                      </p:cBhvr>
                                      <p:tavLst>
                                        <p:tav tm="0">
                                          <p:val>
                                            <p:fltVal val="0"/>
                                          </p:val>
                                        </p:tav>
                                        <p:tav tm="100000">
                                          <p:val>
                                            <p:strVal val="#ppt_h"/>
                                          </p:val>
                                        </p:tav>
                                      </p:tavLst>
                                    </p:anim>
                                    <p:anim calcmode="lin" valueType="num">
                                      <p:cBhvr>
                                        <p:cTn id="135" dur="100" fill="hold"/>
                                        <p:tgtEl>
                                          <p:spTgt spid="114720"/>
                                        </p:tgtEl>
                                        <p:attrNameLst>
                                          <p:attrName>style.rotation</p:attrName>
                                        </p:attrNameLst>
                                      </p:cBhvr>
                                      <p:tavLst>
                                        <p:tav tm="0">
                                          <p:val>
                                            <p:fltVal val="90"/>
                                          </p:val>
                                        </p:tav>
                                        <p:tav tm="100000">
                                          <p:val>
                                            <p:fltVal val="0"/>
                                          </p:val>
                                        </p:tav>
                                      </p:tavLst>
                                    </p:anim>
                                    <p:animEffect transition="in" filter="fade">
                                      <p:cBhvr>
                                        <p:cTn id="136" dur="100"/>
                                        <p:tgtEl>
                                          <p:spTgt spid="114720"/>
                                        </p:tgtEl>
                                      </p:cBhvr>
                                    </p:animEffect>
                                  </p:childTnLst>
                                </p:cTn>
                              </p:par>
                            </p:childTnLst>
                          </p:cTn>
                        </p:par>
                        <p:par>
                          <p:cTn id="137" fill="hold" nodeType="afterGroup">
                            <p:stCondLst>
                              <p:cond delay="1900"/>
                            </p:stCondLst>
                            <p:childTnLst>
                              <p:par>
                                <p:cTn id="138" presetID="31" presetClass="entr" presetSubtype="0" fill="hold" nodeType="afterEffect">
                                  <p:stCondLst>
                                    <p:cond delay="0"/>
                                  </p:stCondLst>
                                  <p:iterate type="lt">
                                    <p:tmPct val="5000"/>
                                  </p:iterate>
                                  <p:childTnLst>
                                    <p:set>
                                      <p:cBhvr>
                                        <p:cTn id="139" dur="1" fill="hold">
                                          <p:stCondLst>
                                            <p:cond delay="0"/>
                                          </p:stCondLst>
                                        </p:cTn>
                                        <p:tgtEl>
                                          <p:spTgt spid="114721"/>
                                        </p:tgtEl>
                                        <p:attrNameLst>
                                          <p:attrName>style.visibility</p:attrName>
                                        </p:attrNameLst>
                                      </p:cBhvr>
                                      <p:to>
                                        <p:strVal val="visible"/>
                                      </p:to>
                                    </p:set>
                                    <p:anim calcmode="lin" valueType="num">
                                      <p:cBhvr>
                                        <p:cTn id="140" dur="100" fill="hold"/>
                                        <p:tgtEl>
                                          <p:spTgt spid="114721"/>
                                        </p:tgtEl>
                                        <p:attrNameLst>
                                          <p:attrName>ppt_w</p:attrName>
                                        </p:attrNameLst>
                                      </p:cBhvr>
                                      <p:tavLst>
                                        <p:tav tm="0">
                                          <p:val>
                                            <p:fltVal val="0"/>
                                          </p:val>
                                        </p:tav>
                                        <p:tav tm="100000">
                                          <p:val>
                                            <p:strVal val="#ppt_w"/>
                                          </p:val>
                                        </p:tav>
                                      </p:tavLst>
                                    </p:anim>
                                    <p:anim calcmode="lin" valueType="num">
                                      <p:cBhvr>
                                        <p:cTn id="141" dur="100" fill="hold"/>
                                        <p:tgtEl>
                                          <p:spTgt spid="114721"/>
                                        </p:tgtEl>
                                        <p:attrNameLst>
                                          <p:attrName>ppt_h</p:attrName>
                                        </p:attrNameLst>
                                      </p:cBhvr>
                                      <p:tavLst>
                                        <p:tav tm="0">
                                          <p:val>
                                            <p:fltVal val="0"/>
                                          </p:val>
                                        </p:tav>
                                        <p:tav tm="100000">
                                          <p:val>
                                            <p:strVal val="#ppt_h"/>
                                          </p:val>
                                        </p:tav>
                                      </p:tavLst>
                                    </p:anim>
                                    <p:anim calcmode="lin" valueType="num">
                                      <p:cBhvr>
                                        <p:cTn id="142" dur="100" fill="hold"/>
                                        <p:tgtEl>
                                          <p:spTgt spid="114721"/>
                                        </p:tgtEl>
                                        <p:attrNameLst>
                                          <p:attrName>style.rotation</p:attrName>
                                        </p:attrNameLst>
                                      </p:cBhvr>
                                      <p:tavLst>
                                        <p:tav tm="0">
                                          <p:val>
                                            <p:fltVal val="90"/>
                                          </p:val>
                                        </p:tav>
                                        <p:tav tm="100000">
                                          <p:val>
                                            <p:fltVal val="0"/>
                                          </p:val>
                                        </p:tav>
                                      </p:tavLst>
                                    </p:anim>
                                    <p:animEffect transition="in" filter="fade">
                                      <p:cBhvr>
                                        <p:cTn id="143" dur="100"/>
                                        <p:tgtEl>
                                          <p:spTgt spid="114721"/>
                                        </p:tgtEl>
                                      </p:cBhvr>
                                    </p:animEffect>
                                  </p:childTnLst>
                                </p:cTn>
                              </p:par>
                            </p:childTnLst>
                          </p:cTn>
                        </p:par>
                        <p:par>
                          <p:cTn id="144" fill="hold" nodeType="afterGroup">
                            <p:stCondLst>
                              <p:cond delay="2000"/>
                            </p:stCondLst>
                            <p:childTnLst>
                              <p:par>
                                <p:cTn id="145" presetID="31" presetClass="entr" presetSubtype="0" fill="hold" nodeType="afterEffect">
                                  <p:stCondLst>
                                    <p:cond delay="0"/>
                                  </p:stCondLst>
                                  <p:iterate type="lt">
                                    <p:tmPct val="5000"/>
                                  </p:iterate>
                                  <p:childTnLst>
                                    <p:set>
                                      <p:cBhvr>
                                        <p:cTn id="146" dur="1" fill="hold">
                                          <p:stCondLst>
                                            <p:cond delay="0"/>
                                          </p:stCondLst>
                                        </p:cTn>
                                        <p:tgtEl>
                                          <p:spTgt spid="114722"/>
                                        </p:tgtEl>
                                        <p:attrNameLst>
                                          <p:attrName>style.visibility</p:attrName>
                                        </p:attrNameLst>
                                      </p:cBhvr>
                                      <p:to>
                                        <p:strVal val="visible"/>
                                      </p:to>
                                    </p:set>
                                    <p:anim calcmode="lin" valueType="num">
                                      <p:cBhvr>
                                        <p:cTn id="147" dur="100" fill="hold"/>
                                        <p:tgtEl>
                                          <p:spTgt spid="114722"/>
                                        </p:tgtEl>
                                        <p:attrNameLst>
                                          <p:attrName>ppt_w</p:attrName>
                                        </p:attrNameLst>
                                      </p:cBhvr>
                                      <p:tavLst>
                                        <p:tav tm="0">
                                          <p:val>
                                            <p:fltVal val="0"/>
                                          </p:val>
                                        </p:tav>
                                        <p:tav tm="100000">
                                          <p:val>
                                            <p:strVal val="#ppt_w"/>
                                          </p:val>
                                        </p:tav>
                                      </p:tavLst>
                                    </p:anim>
                                    <p:anim calcmode="lin" valueType="num">
                                      <p:cBhvr>
                                        <p:cTn id="148" dur="100" fill="hold"/>
                                        <p:tgtEl>
                                          <p:spTgt spid="114722"/>
                                        </p:tgtEl>
                                        <p:attrNameLst>
                                          <p:attrName>ppt_h</p:attrName>
                                        </p:attrNameLst>
                                      </p:cBhvr>
                                      <p:tavLst>
                                        <p:tav tm="0">
                                          <p:val>
                                            <p:fltVal val="0"/>
                                          </p:val>
                                        </p:tav>
                                        <p:tav tm="100000">
                                          <p:val>
                                            <p:strVal val="#ppt_h"/>
                                          </p:val>
                                        </p:tav>
                                      </p:tavLst>
                                    </p:anim>
                                    <p:anim calcmode="lin" valueType="num">
                                      <p:cBhvr>
                                        <p:cTn id="149" dur="100" fill="hold"/>
                                        <p:tgtEl>
                                          <p:spTgt spid="114722"/>
                                        </p:tgtEl>
                                        <p:attrNameLst>
                                          <p:attrName>style.rotation</p:attrName>
                                        </p:attrNameLst>
                                      </p:cBhvr>
                                      <p:tavLst>
                                        <p:tav tm="0">
                                          <p:val>
                                            <p:fltVal val="90"/>
                                          </p:val>
                                        </p:tav>
                                        <p:tav tm="100000">
                                          <p:val>
                                            <p:fltVal val="0"/>
                                          </p:val>
                                        </p:tav>
                                      </p:tavLst>
                                    </p:anim>
                                    <p:animEffect transition="in" filter="fade">
                                      <p:cBhvr>
                                        <p:cTn id="150" dur="100"/>
                                        <p:tgtEl>
                                          <p:spTgt spid="114722"/>
                                        </p:tgtEl>
                                      </p:cBhvr>
                                    </p:animEffect>
                                  </p:childTnLst>
                                </p:cTn>
                              </p:par>
                            </p:childTnLst>
                          </p:cTn>
                        </p:par>
                        <p:par>
                          <p:cTn id="151" fill="hold" nodeType="afterGroup">
                            <p:stCondLst>
                              <p:cond delay="2100"/>
                            </p:stCondLst>
                            <p:childTnLst>
                              <p:par>
                                <p:cTn id="152" presetID="31" presetClass="entr" presetSubtype="0" fill="hold" nodeType="afterEffect">
                                  <p:stCondLst>
                                    <p:cond delay="0"/>
                                  </p:stCondLst>
                                  <p:iterate type="lt">
                                    <p:tmPct val="5000"/>
                                  </p:iterate>
                                  <p:childTnLst>
                                    <p:set>
                                      <p:cBhvr>
                                        <p:cTn id="153" dur="1" fill="hold">
                                          <p:stCondLst>
                                            <p:cond delay="0"/>
                                          </p:stCondLst>
                                        </p:cTn>
                                        <p:tgtEl>
                                          <p:spTgt spid="114723"/>
                                        </p:tgtEl>
                                        <p:attrNameLst>
                                          <p:attrName>style.visibility</p:attrName>
                                        </p:attrNameLst>
                                      </p:cBhvr>
                                      <p:to>
                                        <p:strVal val="visible"/>
                                      </p:to>
                                    </p:set>
                                    <p:anim calcmode="lin" valueType="num">
                                      <p:cBhvr>
                                        <p:cTn id="154" dur="100" fill="hold"/>
                                        <p:tgtEl>
                                          <p:spTgt spid="114723"/>
                                        </p:tgtEl>
                                        <p:attrNameLst>
                                          <p:attrName>ppt_w</p:attrName>
                                        </p:attrNameLst>
                                      </p:cBhvr>
                                      <p:tavLst>
                                        <p:tav tm="0">
                                          <p:val>
                                            <p:fltVal val="0"/>
                                          </p:val>
                                        </p:tav>
                                        <p:tav tm="100000">
                                          <p:val>
                                            <p:strVal val="#ppt_w"/>
                                          </p:val>
                                        </p:tav>
                                      </p:tavLst>
                                    </p:anim>
                                    <p:anim calcmode="lin" valueType="num">
                                      <p:cBhvr>
                                        <p:cTn id="155" dur="100" fill="hold"/>
                                        <p:tgtEl>
                                          <p:spTgt spid="114723"/>
                                        </p:tgtEl>
                                        <p:attrNameLst>
                                          <p:attrName>ppt_h</p:attrName>
                                        </p:attrNameLst>
                                      </p:cBhvr>
                                      <p:tavLst>
                                        <p:tav tm="0">
                                          <p:val>
                                            <p:fltVal val="0"/>
                                          </p:val>
                                        </p:tav>
                                        <p:tav tm="100000">
                                          <p:val>
                                            <p:strVal val="#ppt_h"/>
                                          </p:val>
                                        </p:tav>
                                      </p:tavLst>
                                    </p:anim>
                                    <p:anim calcmode="lin" valueType="num">
                                      <p:cBhvr>
                                        <p:cTn id="156" dur="100" fill="hold"/>
                                        <p:tgtEl>
                                          <p:spTgt spid="114723"/>
                                        </p:tgtEl>
                                        <p:attrNameLst>
                                          <p:attrName>style.rotation</p:attrName>
                                        </p:attrNameLst>
                                      </p:cBhvr>
                                      <p:tavLst>
                                        <p:tav tm="0">
                                          <p:val>
                                            <p:fltVal val="90"/>
                                          </p:val>
                                        </p:tav>
                                        <p:tav tm="100000">
                                          <p:val>
                                            <p:fltVal val="0"/>
                                          </p:val>
                                        </p:tav>
                                      </p:tavLst>
                                    </p:anim>
                                    <p:animEffect transition="in" filter="fade">
                                      <p:cBhvr>
                                        <p:cTn id="157" dur="100"/>
                                        <p:tgtEl>
                                          <p:spTgt spid="114723"/>
                                        </p:tgtEl>
                                      </p:cBhvr>
                                    </p:animEffect>
                                  </p:childTnLst>
                                </p:cTn>
                              </p:par>
                            </p:childTnLst>
                          </p:cTn>
                        </p:par>
                        <p:par>
                          <p:cTn id="158" fill="hold" nodeType="afterGroup">
                            <p:stCondLst>
                              <p:cond delay="2200"/>
                            </p:stCondLst>
                            <p:childTnLst>
                              <p:par>
                                <p:cTn id="159" presetID="31" presetClass="entr" presetSubtype="0" fill="hold" nodeType="afterEffect">
                                  <p:stCondLst>
                                    <p:cond delay="0"/>
                                  </p:stCondLst>
                                  <p:iterate type="lt">
                                    <p:tmPct val="5000"/>
                                  </p:iterate>
                                  <p:childTnLst>
                                    <p:set>
                                      <p:cBhvr>
                                        <p:cTn id="160" dur="1" fill="hold">
                                          <p:stCondLst>
                                            <p:cond delay="0"/>
                                          </p:stCondLst>
                                        </p:cTn>
                                        <p:tgtEl>
                                          <p:spTgt spid="114724"/>
                                        </p:tgtEl>
                                        <p:attrNameLst>
                                          <p:attrName>style.visibility</p:attrName>
                                        </p:attrNameLst>
                                      </p:cBhvr>
                                      <p:to>
                                        <p:strVal val="visible"/>
                                      </p:to>
                                    </p:set>
                                    <p:anim calcmode="lin" valueType="num">
                                      <p:cBhvr>
                                        <p:cTn id="161" dur="100" fill="hold"/>
                                        <p:tgtEl>
                                          <p:spTgt spid="114724"/>
                                        </p:tgtEl>
                                        <p:attrNameLst>
                                          <p:attrName>ppt_w</p:attrName>
                                        </p:attrNameLst>
                                      </p:cBhvr>
                                      <p:tavLst>
                                        <p:tav tm="0">
                                          <p:val>
                                            <p:fltVal val="0"/>
                                          </p:val>
                                        </p:tav>
                                        <p:tav tm="100000">
                                          <p:val>
                                            <p:strVal val="#ppt_w"/>
                                          </p:val>
                                        </p:tav>
                                      </p:tavLst>
                                    </p:anim>
                                    <p:anim calcmode="lin" valueType="num">
                                      <p:cBhvr>
                                        <p:cTn id="162" dur="100" fill="hold"/>
                                        <p:tgtEl>
                                          <p:spTgt spid="114724"/>
                                        </p:tgtEl>
                                        <p:attrNameLst>
                                          <p:attrName>ppt_h</p:attrName>
                                        </p:attrNameLst>
                                      </p:cBhvr>
                                      <p:tavLst>
                                        <p:tav tm="0">
                                          <p:val>
                                            <p:fltVal val="0"/>
                                          </p:val>
                                        </p:tav>
                                        <p:tav tm="100000">
                                          <p:val>
                                            <p:strVal val="#ppt_h"/>
                                          </p:val>
                                        </p:tav>
                                      </p:tavLst>
                                    </p:anim>
                                    <p:anim calcmode="lin" valueType="num">
                                      <p:cBhvr>
                                        <p:cTn id="163" dur="100" fill="hold"/>
                                        <p:tgtEl>
                                          <p:spTgt spid="114724"/>
                                        </p:tgtEl>
                                        <p:attrNameLst>
                                          <p:attrName>style.rotation</p:attrName>
                                        </p:attrNameLst>
                                      </p:cBhvr>
                                      <p:tavLst>
                                        <p:tav tm="0">
                                          <p:val>
                                            <p:fltVal val="90"/>
                                          </p:val>
                                        </p:tav>
                                        <p:tav tm="100000">
                                          <p:val>
                                            <p:fltVal val="0"/>
                                          </p:val>
                                        </p:tav>
                                      </p:tavLst>
                                    </p:anim>
                                    <p:animEffect transition="in" filter="fade">
                                      <p:cBhvr>
                                        <p:cTn id="164" dur="100"/>
                                        <p:tgtEl>
                                          <p:spTgt spid="114724"/>
                                        </p:tgtEl>
                                      </p:cBhvr>
                                    </p:animEffect>
                                  </p:childTnLst>
                                </p:cTn>
                              </p:par>
                            </p:childTnLst>
                          </p:cTn>
                        </p:par>
                        <p:par>
                          <p:cTn id="165" fill="hold" nodeType="afterGroup">
                            <p:stCondLst>
                              <p:cond delay="2300"/>
                            </p:stCondLst>
                            <p:childTnLst>
                              <p:par>
                                <p:cTn id="166" presetID="31" presetClass="entr" presetSubtype="0" fill="hold" nodeType="afterEffect">
                                  <p:stCondLst>
                                    <p:cond delay="0"/>
                                  </p:stCondLst>
                                  <p:iterate type="lt">
                                    <p:tmPct val="5000"/>
                                  </p:iterate>
                                  <p:childTnLst>
                                    <p:set>
                                      <p:cBhvr>
                                        <p:cTn id="167" dur="1" fill="hold">
                                          <p:stCondLst>
                                            <p:cond delay="0"/>
                                          </p:stCondLst>
                                        </p:cTn>
                                        <p:tgtEl>
                                          <p:spTgt spid="114725"/>
                                        </p:tgtEl>
                                        <p:attrNameLst>
                                          <p:attrName>style.visibility</p:attrName>
                                        </p:attrNameLst>
                                      </p:cBhvr>
                                      <p:to>
                                        <p:strVal val="visible"/>
                                      </p:to>
                                    </p:set>
                                    <p:anim calcmode="lin" valueType="num">
                                      <p:cBhvr>
                                        <p:cTn id="168" dur="100" fill="hold"/>
                                        <p:tgtEl>
                                          <p:spTgt spid="114725"/>
                                        </p:tgtEl>
                                        <p:attrNameLst>
                                          <p:attrName>ppt_w</p:attrName>
                                        </p:attrNameLst>
                                      </p:cBhvr>
                                      <p:tavLst>
                                        <p:tav tm="0">
                                          <p:val>
                                            <p:fltVal val="0"/>
                                          </p:val>
                                        </p:tav>
                                        <p:tav tm="100000">
                                          <p:val>
                                            <p:strVal val="#ppt_w"/>
                                          </p:val>
                                        </p:tav>
                                      </p:tavLst>
                                    </p:anim>
                                    <p:anim calcmode="lin" valueType="num">
                                      <p:cBhvr>
                                        <p:cTn id="169" dur="100" fill="hold"/>
                                        <p:tgtEl>
                                          <p:spTgt spid="114725"/>
                                        </p:tgtEl>
                                        <p:attrNameLst>
                                          <p:attrName>ppt_h</p:attrName>
                                        </p:attrNameLst>
                                      </p:cBhvr>
                                      <p:tavLst>
                                        <p:tav tm="0">
                                          <p:val>
                                            <p:fltVal val="0"/>
                                          </p:val>
                                        </p:tav>
                                        <p:tav tm="100000">
                                          <p:val>
                                            <p:strVal val="#ppt_h"/>
                                          </p:val>
                                        </p:tav>
                                      </p:tavLst>
                                    </p:anim>
                                    <p:anim calcmode="lin" valueType="num">
                                      <p:cBhvr>
                                        <p:cTn id="170" dur="100" fill="hold"/>
                                        <p:tgtEl>
                                          <p:spTgt spid="114725"/>
                                        </p:tgtEl>
                                        <p:attrNameLst>
                                          <p:attrName>style.rotation</p:attrName>
                                        </p:attrNameLst>
                                      </p:cBhvr>
                                      <p:tavLst>
                                        <p:tav tm="0">
                                          <p:val>
                                            <p:fltVal val="90"/>
                                          </p:val>
                                        </p:tav>
                                        <p:tav tm="100000">
                                          <p:val>
                                            <p:fltVal val="0"/>
                                          </p:val>
                                        </p:tav>
                                      </p:tavLst>
                                    </p:anim>
                                    <p:animEffect transition="in" filter="fade">
                                      <p:cBhvr>
                                        <p:cTn id="171" dur="100"/>
                                        <p:tgtEl>
                                          <p:spTgt spid="114725"/>
                                        </p:tgtEl>
                                      </p:cBhvr>
                                    </p:animEffect>
                                  </p:childTnLst>
                                </p:cTn>
                              </p:par>
                              <p:par>
                                <p:cTn id="172" presetID="2" presetClass="entr" presetSubtype="6" fill="hold" nodeType="withEffect">
                                  <p:stCondLst>
                                    <p:cond delay="0"/>
                                  </p:stCondLst>
                                  <p:childTnLst>
                                    <p:set>
                                      <p:cBhvr>
                                        <p:cTn id="173" dur="1" fill="hold">
                                          <p:stCondLst>
                                            <p:cond delay="0"/>
                                          </p:stCondLst>
                                        </p:cTn>
                                        <p:tgtEl>
                                          <p:spTgt spid="114694"/>
                                        </p:tgtEl>
                                        <p:attrNameLst>
                                          <p:attrName>style.visibility</p:attrName>
                                        </p:attrNameLst>
                                      </p:cBhvr>
                                      <p:to>
                                        <p:strVal val="visible"/>
                                      </p:to>
                                    </p:set>
                                    <p:anim calcmode="lin" valueType="num">
                                      <p:cBhvr additive="base">
                                        <p:cTn id="174" dur="5000" fill="hold"/>
                                        <p:tgtEl>
                                          <p:spTgt spid="114694"/>
                                        </p:tgtEl>
                                        <p:attrNameLst>
                                          <p:attrName>ppt_x</p:attrName>
                                        </p:attrNameLst>
                                      </p:cBhvr>
                                      <p:tavLst>
                                        <p:tav tm="0">
                                          <p:val>
                                            <p:strVal val="1+#ppt_w/2"/>
                                          </p:val>
                                        </p:tav>
                                        <p:tav tm="100000">
                                          <p:val>
                                            <p:strVal val="#ppt_x"/>
                                          </p:val>
                                        </p:tav>
                                      </p:tavLst>
                                    </p:anim>
                                    <p:anim calcmode="lin" valueType="num">
                                      <p:cBhvr additive="base">
                                        <p:cTn id="175" dur="5000" fill="hold"/>
                                        <p:tgtEl>
                                          <p:spTgt spid="114694"/>
                                        </p:tgtEl>
                                        <p:attrNameLst>
                                          <p:attrName>ppt_y</p:attrName>
                                        </p:attrNameLst>
                                      </p:cBhvr>
                                      <p:tavLst>
                                        <p:tav tm="0">
                                          <p:val>
                                            <p:strVal val="1+#ppt_h/2"/>
                                          </p:val>
                                        </p:tav>
                                        <p:tav tm="100000">
                                          <p:val>
                                            <p:strVal val="#ppt_y"/>
                                          </p:val>
                                        </p:tav>
                                      </p:tavLst>
                                    </p:anim>
                                  </p:childTnLst>
                                </p:cTn>
                              </p:par>
                            </p:childTnLst>
                          </p:cTn>
                        </p:par>
                        <p:par>
                          <p:cTn id="176" fill="hold" nodeType="afterGroup">
                            <p:stCondLst>
                              <p:cond delay="7300"/>
                            </p:stCondLst>
                            <p:childTnLst>
                              <p:par>
                                <p:cTn id="177" presetID="2" presetClass="entr" presetSubtype="6" fill="hold" nodeType="afterEffect">
                                  <p:stCondLst>
                                    <p:cond delay="0"/>
                                  </p:stCondLst>
                                  <p:childTnLst>
                                    <p:set>
                                      <p:cBhvr>
                                        <p:cTn id="178" dur="1" fill="hold">
                                          <p:stCondLst>
                                            <p:cond delay="0"/>
                                          </p:stCondLst>
                                        </p:cTn>
                                        <p:tgtEl>
                                          <p:spTgt spid="114701"/>
                                        </p:tgtEl>
                                        <p:attrNameLst>
                                          <p:attrName>style.visibility</p:attrName>
                                        </p:attrNameLst>
                                      </p:cBhvr>
                                      <p:to>
                                        <p:strVal val="visible"/>
                                      </p:to>
                                    </p:set>
                                    <p:anim calcmode="lin" valueType="num">
                                      <p:cBhvr additive="base">
                                        <p:cTn id="179" dur="5000" fill="hold"/>
                                        <p:tgtEl>
                                          <p:spTgt spid="114701"/>
                                        </p:tgtEl>
                                        <p:attrNameLst>
                                          <p:attrName>ppt_x</p:attrName>
                                        </p:attrNameLst>
                                      </p:cBhvr>
                                      <p:tavLst>
                                        <p:tav tm="0">
                                          <p:val>
                                            <p:strVal val="1+#ppt_w/2"/>
                                          </p:val>
                                        </p:tav>
                                        <p:tav tm="100000">
                                          <p:val>
                                            <p:strVal val="#ppt_x"/>
                                          </p:val>
                                        </p:tav>
                                      </p:tavLst>
                                    </p:anim>
                                    <p:anim calcmode="lin" valueType="num">
                                      <p:cBhvr additive="base">
                                        <p:cTn id="180" dur="5000" fill="hold"/>
                                        <p:tgtEl>
                                          <p:spTgt spid="114701"/>
                                        </p:tgtEl>
                                        <p:attrNameLst>
                                          <p:attrName>ppt_y</p:attrName>
                                        </p:attrNameLst>
                                      </p:cBhvr>
                                      <p:tavLst>
                                        <p:tav tm="0">
                                          <p:val>
                                            <p:strVal val="1+#ppt_h/2"/>
                                          </p:val>
                                        </p:tav>
                                        <p:tav tm="100000">
                                          <p:val>
                                            <p:strVal val="#ppt_y"/>
                                          </p:val>
                                        </p:tav>
                                      </p:tavLst>
                                    </p:anim>
                                  </p:childTnLst>
                                </p:cTn>
                              </p:par>
                            </p:childTnLst>
                          </p:cTn>
                        </p:par>
                        <p:par>
                          <p:cTn id="181" fill="hold" nodeType="afterGroup">
                            <p:stCondLst>
                              <p:cond delay="12300"/>
                            </p:stCondLst>
                            <p:childTnLst>
                              <p:par>
                                <p:cTn id="182" presetID="2" presetClass="entr" presetSubtype="6" fill="hold" nodeType="afterEffect">
                                  <p:stCondLst>
                                    <p:cond delay="0"/>
                                  </p:stCondLst>
                                  <p:childTnLst>
                                    <p:set>
                                      <p:cBhvr>
                                        <p:cTn id="183" dur="1" fill="hold">
                                          <p:stCondLst>
                                            <p:cond delay="0"/>
                                          </p:stCondLst>
                                        </p:cTn>
                                        <p:tgtEl>
                                          <p:spTgt spid="114702"/>
                                        </p:tgtEl>
                                        <p:attrNameLst>
                                          <p:attrName>style.visibility</p:attrName>
                                        </p:attrNameLst>
                                      </p:cBhvr>
                                      <p:to>
                                        <p:strVal val="visible"/>
                                      </p:to>
                                    </p:set>
                                    <p:anim calcmode="lin" valueType="num">
                                      <p:cBhvr additive="base">
                                        <p:cTn id="184" dur="5000" fill="hold"/>
                                        <p:tgtEl>
                                          <p:spTgt spid="114702"/>
                                        </p:tgtEl>
                                        <p:attrNameLst>
                                          <p:attrName>ppt_x</p:attrName>
                                        </p:attrNameLst>
                                      </p:cBhvr>
                                      <p:tavLst>
                                        <p:tav tm="0">
                                          <p:val>
                                            <p:strVal val="1+#ppt_w/2"/>
                                          </p:val>
                                        </p:tav>
                                        <p:tav tm="100000">
                                          <p:val>
                                            <p:strVal val="#ppt_x"/>
                                          </p:val>
                                        </p:tav>
                                      </p:tavLst>
                                    </p:anim>
                                    <p:anim calcmode="lin" valueType="num">
                                      <p:cBhvr additive="base">
                                        <p:cTn id="185" dur="5000" fill="hold"/>
                                        <p:tgtEl>
                                          <p:spTgt spid="114702"/>
                                        </p:tgtEl>
                                        <p:attrNameLst>
                                          <p:attrName>ppt_y</p:attrName>
                                        </p:attrNameLst>
                                      </p:cBhvr>
                                      <p:tavLst>
                                        <p:tav tm="0">
                                          <p:val>
                                            <p:strVal val="1+#ppt_h/2"/>
                                          </p:val>
                                        </p:tav>
                                        <p:tav tm="100000">
                                          <p:val>
                                            <p:strVal val="#ppt_y"/>
                                          </p:val>
                                        </p:tav>
                                      </p:tavLst>
                                    </p:anim>
                                  </p:childTnLst>
                                </p:cTn>
                              </p:par>
                            </p:childTnLst>
                          </p:cTn>
                        </p:par>
                        <p:par>
                          <p:cTn id="186" fill="hold" nodeType="afterGroup">
                            <p:stCondLst>
                              <p:cond delay="17300"/>
                            </p:stCondLst>
                            <p:childTnLst>
                              <p:par>
                                <p:cTn id="187" presetID="2" presetClass="entr" presetSubtype="6" fill="hold" nodeType="afterEffect">
                                  <p:stCondLst>
                                    <p:cond delay="0"/>
                                  </p:stCondLst>
                                  <p:childTnLst>
                                    <p:set>
                                      <p:cBhvr>
                                        <p:cTn id="188" dur="1" fill="hold">
                                          <p:stCondLst>
                                            <p:cond delay="0"/>
                                          </p:stCondLst>
                                        </p:cTn>
                                        <p:tgtEl>
                                          <p:spTgt spid="114703"/>
                                        </p:tgtEl>
                                        <p:attrNameLst>
                                          <p:attrName>style.visibility</p:attrName>
                                        </p:attrNameLst>
                                      </p:cBhvr>
                                      <p:to>
                                        <p:strVal val="visible"/>
                                      </p:to>
                                    </p:set>
                                    <p:anim calcmode="lin" valueType="num">
                                      <p:cBhvr additive="base">
                                        <p:cTn id="189" dur="5000" fill="hold"/>
                                        <p:tgtEl>
                                          <p:spTgt spid="114703"/>
                                        </p:tgtEl>
                                        <p:attrNameLst>
                                          <p:attrName>ppt_x</p:attrName>
                                        </p:attrNameLst>
                                      </p:cBhvr>
                                      <p:tavLst>
                                        <p:tav tm="0">
                                          <p:val>
                                            <p:strVal val="1+#ppt_w/2"/>
                                          </p:val>
                                        </p:tav>
                                        <p:tav tm="100000">
                                          <p:val>
                                            <p:strVal val="#ppt_x"/>
                                          </p:val>
                                        </p:tav>
                                      </p:tavLst>
                                    </p:anim>
                                    <p:anim calcmode="lin" valueType="num">
                                      <p:cBhvr additive="base">
                                        <p:cTn id="190" dur="5000" fill="hold"/>
                                        <p:tgtEl>
                                          <p:spTgt spid="114703"/>
                                        </p:tgtEl>
                                        <p:attrNameLst>
                                          <p:attrName>ppt_y</p:attrName>
                                        </p:attrNameLst>
                                      </p:cBhvr>
                                      <p:tavLst>
                                        <p:tav tm="0">
                                          <p:val>
                                            <p:strVal val="1+#ppt_h/2"/>
                                          </p:val>
                                        </p:tav>
                                        <p:tav tm="100000">
                                          <p:val>
                                            <p:strVal val="#ppt_y"/>
                                          </p:val>
                                        </p:tav>
                                      </p:tavLst>
                                    </p:anim>
                                  </p:childTnLst>
                                </p:cTn>
                              </p:par>
                            </p:childTnLst>
                          </p:cTn>
                        </p:par>
                        <p:par>
                          <p:cTn id="191" fill="hold" nodeType="afterGroup">
                            <p:stCondLst>
                              <p:cond delay="22300"/>
                            </p:stCondLst>
                            <p:childTnLst>
                              <p:par>
                                <p:cTn id="192" presetID="2" presetClass="entr" presetSubtype="6" fill="hold" nodeType="afterEffect">
                                  <p:stCondLst>
                                    <p:cond delay="0"/>
                                  </p:stCondLst>
                                  <p:childTnLst>
                                    <p:set>
                                      <p:cBhvr>
                                        <p:cTn id="193" dur="1" fill="hold">
                                          <p:stCondLst>
                                            <p:cond delay="0"/>
                                          </p:stCondLst>
                                        </p:cTn>
                                        <p:tgtEl>
                                          <p:spTgt spid="114704"/>
                                        </p:tgtEl>
                                        <p:attrNameLst>
                                          <p:attrName>style.visibility</p:attrName>
                                        </p:attrNameLst>
                                      </p:cBhvr>
                                      <p:to>
                                        <p:strVal val="visible"/>
                                      </p:to>
                                    </p:set>
                                    <p:anim calcmode="lin" valueType="num">
                                      <p:cBhvr additive="base">
                                        <p:cTn id="194" dur="5000" fill="hold"/>
                                        <p:tgtEl>
                                          <p:spTgt spid="114704"/>
                                        </p:tgtEl>
                                        <p:attrNameLst>
                                          <p:attrName>ppt_x</p:attrName>
                                        </p:attrNameLst>
                                      </p:cBhvr>
                                      <p:tavLst>
                                        <p:tav tm="0">
                                          <p:val>
                                            <p:strVal val="1+#ppt_w/2"/>
                                          </p:val>
                                        </p:tav>
                                        <p:tav tm="100000">
                                          <p:val>
                                            <p:strVal val="#ppt_x"/>
                                          </p:val>
                                        </p:tav>
                                      </p:tavLst>
                                    </p:anim>
                                    <p:anim calcmode="lin" valueType="num">
                                      <p:cBhvr additive="base">
                                        <p:cTn id="195" dur="5000" fill="hold"/>
                                        <p:tgtEl>
                                          <p:spTgt spid="114704"/>
                                        </p:tgtEl>
                                        <p:attrNameLst>
                                          <p:attrName>ppt_y</p:attrName>
                                        </p:attrNameLst>
                                      </p:cBhvr>
                                      <p:tavLst>
                                        <p:tav tm="0">
                                          <p:val>
                                            <p:strVal val="1+#ppt_h/2"/>
                                          </p:val>
                                        </p:tav>
                                        <p:tav tm="100000">
                                          <p:val>
                                            <p:strVal val="#ppt_y"/>
                                          </p:val>
                                        </p:tav>
                                      </p:tavLst>
                                    </p:anim>
                                  </p:childTnLst>
                                </p:cTn>
                              </p:par>
                            </p:childTnLst>
                          </p:cTn>
                        </p:par>
                        <p:par>
                          <p:cTn id="196" fill="hold" nodeType="afterGroup">
                            <p:stCondLst>
                              <p:cond delay="27300"/>
                            </p:stCondLst>
                            <p:childTnLst>
                              <p:par>
                                <p:cTn id="197" presetID="2" presetClass="entr" presetSubtype="6" fill="hold" nodeType="afterEffect">
                                  <p:stCondLst>
                                    <p:cond delay="0"/>
                                  </p:stCondLst>
                                  <p:childTnLst>
                                    <p:set>
                                      <p:cBhvr>
                                        <p:cTn id="198" dur="1" fill="hold">
                                          <p:stCondLst>
                                            <p:cond delay="0"/>
                                          </p:stCondLst>
                                        </p:cTn>
                                        <p:tgtEl>
                                          <p:spTgt spid="114705"/>
                                        </p:tgtEl>
                                        <p:attrNameLst>
                                          <p:attrName>style.visibility</p:attrName>
                                        </p:attrNameLst>
                                      </p:cBhvr>
                                      <p:to>
                                        <p:strVal val="visible"/>
                                      </p:to>
                                    </p:set>
                                    <p:anim calcmode="lin" valueType="num">
                                      <p:cBhvr additive="base">
                                        <p:cTn id="199" dur="5000" fill="hold"/>
                                        <p:tgtEl>
                                          <p:spTgt spid="114705"/>
                                        </p:tgtEl>
                                        <p:attrNameLst>
                                          <p:attrName>ppt_x</p:attrName>
                                        </p:attrNameLst>
                                      </p:cBhvr>
                                      <p:tavLst>
                                        <p:tav tm="0">
                                          <p:val>
                                            <p:strVal val="1+#ppt_w/2"/>
                                          </p:val>
                                        </p:tav>
                                        <p:tav tm="100000">
                                          <p:val>
                                            <p:strVal val="#ppt_x"/>
                                          </p:val>
                                        </p:tav>
                                      </p:tavLst>
                                    </p:anim>
                                    <p:anim calcmode="lin" valueType="num">
                                      <p:cBhvr additive="base">
                                        <p:cTn id="200" dur="5000" fill="hold"/>
                                        <p:tgtEl>
                                          <p:spTgt spid="114705"/>
                                        </p:tgtEl>
                                        <p:attrNameLst>
                                          <p:attrName>ppt_y</p:attrName>
                                        </p:attrNameLst>
                                      </p:cBhvr>
                                      <p:tavLst>
                                        <p:tav tm="0">
                                          <p:val>
                                            <p:strVal val="1+#ppt_h/2"/>
                                          </p:val>
                                        </p:tav>
                                        <p:tav tm="100000">
                                          <p:val>
                                            <p:strVal val="#ppt_y"/>
                                          </p:val>
                                        </p:tav>
                                      </p:tavLst>
                                    </p:anim>
                                  </p:childTnLst>
                                </p:cTn>
                              </p:par>
                            </p:childTnLst>
                          </p:cTn>
                        </p:par>
                        <p:par>
                          <p:cTn id="201" fill="hold" nodeType="afterGroup">
                            <p:stCondLst>
                              <p:cond delay="32300"/>
                            </p:stCondLst>
                            <p:childTnLst>
                              <p:par>
                                <p:cTn id="202" presetID="2" presetClass="entr" presetSubtype="6" fill="hold" nodeType="afterEffect">
                                  <p:stCondLst>
                                    <p:cond delay="0"/>
                                  </p:stCondLst>
                                  <p:childTnLst>
                                    <p:set>
                                      <p:cBhvr>
                                        <p:cTn id="203" dur="1" fill="hold">
                                          <p:stCondLst>
                                            <p:cond delay="0"/>
                                          </p:stCondLst>
                                        </p:cTn>
                                        <p:tgtEl>
                                          <p:spTgt spid="114706"/>
                                        </p:tgtEl>
                                        <p:attrNameLst>
                                          <p:attrName>style.visibility</p:attrName>
                                        </p:attrNameLst>
                                      </p:cBhvr>
                                      <p:to>
                                        <p:strVal val="visible"/>
                                      </p:to>
                                    </p:set>
                                    <p:anim calcmode="lin" valueType="num">
                                      <p:cBhvr additive="base">
                                        <p:cTn id="204" dur="5000" fill="hold"/>
                                        <p:tgtEl>
                                          <p:spTgt spid="114706"/>
                                        </p:tgtEl>
                                        <p:attrNameLst>
                                          <p:attrName>ppt_x</p:attrName>
                                        </p:attrNameLst>
                                      </p:cBhvr>
                                      <p:tavLst>
                                        <p:tav tm="0">
                                          <p:val>
                                            <p:strVal val="1+#ppt_w/2"/>
                                          </p:val>
                                        </p:tav>
                                        <p:tav tm="100000">
                                          <p:val>
                                            <p:strVal val="#ppt_x"/>
                                          </p:val>
                                        </p:tav>
                                      </p:tavLst>
                                    </p:anim>
                                    <p:anim calcmode="lin" valueType="num">
                                      <p:cBhvr additive="base">
                                        <p:cTn id="205" dur="5000" fill="hold"/>
                                        <p:tgtEl>
                                          <p:spTgt spid="114706"/>
                                        </p:tgtEl>
                                        <p:attrNameLst>
                                          <p:attrName>ppt_y</p:attrName>
                                        </p:attrNameLst>
                                      </p:cBhvr>
                                      <p:tavLst>
                                        <p:tav tm="0">
                                          <p:val>
                                            <p:strVal val="1+#ppt_h/2"/>
                                          </p:val>
                                        </p:tav>
                                        <p:tav tm="100000">
                                          <p:val>
                                            <p:strVal val="#ppt_y"/>
                                          </p:val>
                                        </p:tav>
                                      </p:tavLst>
                                    </p:anim>
                                  </p:childTnLst>
                                </p:cTn>
                              </p:par>
                            </p:childTnLst>
                          </p:cTn>
                        </p:par>
                        <p:par>
                          <p:cTn id="206" fill="hold" nodeType="afterGroup">
                            <p:stCondLst>
                              <p:cond delay="37300"/>
                            </p:stCondLst>
                            <p:childTnLst>
                              <p:par>
                                <p:cTn id="207" presetID="2" presetClass="entr" presetSubtype="6" fill="hold" nodeType="afterEffect">
                                  <p:stCondLst>
                                    <p:cond delay="0"/>
                                  </p:stCondLst>
                                  <p:childTnLst>
                                    <p:set>
                                      <p:cBhvr>
                                        <p:cTn id="208" dur="1" fill="hold">
                                          <p:stCondLst>
                                            <p:cond delay="0"/>
                                          </p:stCondLst>
                                        </p:cTn>
                                        <p:tgtEl>
                                          <p:spTgt spid="114707"/>
                                        </p:tgtEl>
                                        <p:attrNameLst>
                                          <p:attrName>style.visibility</p:attrName>
                                        </p:attrNameLst>
                                      </p:cBhvr>
                                      <p:to>
                                        <p:strVal val="visible"/>
                                      </p:to>
                                    </p:set>
                                    <p:anim calcmode="lin" valueType="num">
                                      <p:cBhvr additive="base">
                                        <p:cTn id="209" dur="5000" fill="hold"/>
                                        <p:tgtEl>
                                          <p:spTgt spid="114707"/>
                                        </p:tgtEl>
                                        <p:attrNameLst>
                                          <p:attrName>ppt_x</p:attrName>
                                        </p:attrNameLst>
                                      </p:cBhvr>
                                      <p:tavLst>
                                        <p:tav tm="0">
                                          <p:val>
                                            <p:strVal val="1+#ppt_w/2"/>
                                          </p:val>
                                        </p:tav>
                                        <p:tav tm="100000">
                                          <p:val>
                                            <p:strVal val="#ppt_x"/>
                                          </p:val>
                                        </p:tav>
                                      </p:tavLst>
                                    </p:anim>
                                    <p:anim calcmode="lin" valueType="num">
                                      <p:cBhvr additive="base">
                                        <p:cTn id="210" dur="5000" fill="hold"/>
                                        <p:tgtEl>
                                          <p:spTgt spid="114707"/>
                                        </p:tgtEl>
                                        <p:attrNameLst>
                                          <p:attrName>ppt_y</p:attrName>
                                        </p:attrNameLst>
                                      </p:cBhvr>
                                      <p:tavLst>
                                        <p:tav tm="0">
                                          <p:val>
                                            <p:strVal val="1+#ppt_h/2"/>
                                          </p:val>
                                        </p:tav>
                                        <p:tav tm="100000">
                                          <p:val>
                                            <p:strVal val="#ppt_y"/>
                                          </p:val>
                                        </p:tav>
                                      </p:tavLst>
                                    </p:anim>
                                  </p:childTnLst>
                                </p:cTn>
                              </p:par>
                            </p:childTnLst>
                          </p:cTn>
                        </p:par>
                        <p:par>
                          <p:cTn id="211" fill="hold" nodeType="afterGroup">
                            <p:stCondLst>
                              <p:cond delay="42300"/>
                            </p:stCondLst>
                            <p:childTnLst>
                              <p:par>
                                <p:cTn id="212" presetID="2" presetClass="entr" presetSubtype="6" fill="hold" nodeType="afterEffect">
                                  <p:stCondLst>
                                    <p:cond delay="0"/>
                                  </p:stCondLst>
                                  <p:childTnLst>
                                    <p:set>
                                      <p:cBhvr>
                                        <p:cTn id="213" dur="1" fill="hold">
                                          <p:stCondLst>
                                            <p:cond delay="0"/>
                                          </p:stCondLst>
                                        </p:cTn>
                                        <p:tgtEl>
                                          <p:spTgt spid="114708"/>
                                        </p:tgtEl>
                                        <p:attrNameLst>
                                          <p:attrName>style.visibility</p:attrName>
                                        </p:attrNameLst>
                                      </p:cBhvr>
                                      <p:to>
                                        <p:strVal val="visible"/>
                                      </p:to>
                                    </p:set>
                                    <p:anim calcmode="lin" valueType="num">
                                      <p:cBhvr additive="base">
                                        <p:cTn id="214" dur="5000" fill="hold"/>
                                        <p:tgtEl>
                                          <p:spTgt spid="114708"/>
                                        </p:tgtEl>
                                        <p:attrNameLst>
                                          <p:attrName>ppt_x</p:attrName>
                                        </p:attrNameLst>
                                      </p:cBhvr>
                                      <p:tavLst>
                                        <p:tav tm="0">
                                          <p:val>
                                            <p:strVal val="1+#ppt_w/2"/>
                                          </p:val>
                                        </p:tav>
                                        <p:tav tm="100000">
                                          <p:val>
                                            <p:strVal val="#ppt_x"/>
                                          </p:val>
                                        </p:tav>
                                      </p:tavLst>
                                    </p:anim>
                                    <p:anim calcmode="lin" valueType="num">
                                      <p:cBhvr additive="base">
                                        <p:cTn id="215" dur="5000" fill="hold"/>
                                        <p:tgtEl>
                                          <p:spTgt spid="114708"/>
                                        </p:tgtEl>
                                        <p:attrNameLst>
                                          <p:attrName>ppt_y</p:attrName>
                                        </p:attrNameLst>
                                      </p:cBhvr>
                                      <p:tavLst>
                                        <p:tav tm="0">
                                          <p:val>
                                            <p:strVal val="1+#ppt_h/2"/>
                                          </p:val>
                                        </p:tav>
                                        <p:tav tm="100000">
                                          <p:val>
                                            <p:strVal val="#ppt_y"/>
                                          </p:val>
                                        </p:tav>
                                      </p:tavLst>
                                    </p:anim>
                                  </p:childTnLst>
                                </p:cTn>
                              </p:par>
                            </p:childTnLst>
                          </p:cTn>
                        </p:par>
                        <p:par>
                          <p:cTn id="216" fill="hold" nodeType="afterGroup">
                            <p:stCondLst>
                              <p:cond delay="47300"/>
                            </p:stCondLst>
                            <p:childTnLst>
                              <p:par>
                                <p:cTn id="217" presetID="2" presetClass="entr" presetSubtype="6" fill="hold" nodeType="afterEffect">
                                  <p:stCondLst>
                                    <p:cond delay="0"/>
                                  </p:stCondLst>
                                  <p:childTnLst>
                                    <p:set>
                                      <p:cBhvr>
                                        <p:cTn id="218" dur="1" fill="hold">
                                          <p:stCondLst>
                                            <p:cond delay="0"/>
                                          </p:stCondLst>
                                        </p:cTn>
                                        <p:tgtEl>
                                          <p:spTgt spid="114709"/>
                                        </p:tgtEl>
                                        <p:attrNameLst>
                                          <p:attrName>style.visibility</p:attrName>
                                        </p:attrNameLst>
                                      </p:cBhvr>
                                      <p:to>
                                        <p:strVal val="visible"/>
                                      </p:to>
                                    </p:set>
                                    <p:anim calcmode="lin" valueType="num">
                                      <p:cBhvr additive="base">
                                        <p:cTn id="219" dur="5000" fill="hold"/>
                                        <p:tgtEl>
                                          <p:spTgt spid="114709"/>
                                        </p:tgtEl>
                                        <p:attrNameLst>
                                          <p:attrName>ppt_x</p:attrName>
                                        </p:attrNameLst>
                                      </p:cBhvr>
                                      <p:tavLst>
                                        <p:tav tm="0">
                                          <p:val>
                                            <p:strVal val="1+#ppt_w/2"/>
                                          </p:val>
                                        </p:tav>
                                        <p:tav tm="100000">
                                          <p:val>
                                            <p:strVal val="#ppt_x"/>
                                          </p:val>
                                        </p:tav>
                                      </p:tavLst>
                                    </p:anim>
                                    <p:anim calcmode="lin" valueType="num">
                                      <p:cBhvr additive="base">
                                        <p:cTn id="220" dur="5000" fill="hold"/>
                                        <p:tgtEl>
                                          <p:spTgt spid="114709"/>
                                        </p:tgtEl>
                                        <p:attrNameLst>
                                          <p:attrName>ppt_y</p:attrName>
                                        </p:attrNameLst>
                                      </p:cBhvr>
                                      <p:tavLst>
                                        <p:tav tm="0">
                                          <p:val>
                                            <p:strVal val="1+#ppt_h/2"/>
                                          </p:val>
                                        </p:tav>
                                        <p:tav tm="100000">
                                          <p:val>
                                            <p:strVal val="#ppt_y"/>
                                          </p:val>
                                        </p:tav>
                                      </p:tavLst>
                                    </p:anim>
                                  </p:childTnLst>
                                </p:cTn>
                              </p:par>
                            </p:childTnLst>
                          </p:cTn>
                        </p:par>
                        <p:par>
                          <p:cTn id="221" fill="hold" nodeType="afterGroup">
                            <p:stCondLst>
                              <p:cond delay="52300"/>
                            </p:stCondLst>
                            <p:childTnLst>
                              <p:par>
                                <p:cTn id="222" presetID="42" presetClass="entr" presetSubtype="0" fill="hold" nodeType="afterEffect">
                                  <p:stCondLst>
                                    <p:cond delay="0"/>
                                  </p:stCondLst>
                                  <p:childTnLst>
                                    <p:set>
                                      <p:cBhvr>
                                        <p:cTn id="223" dur="1" fill="hold">
                                          <p:stCondLst>
                                            <p:cond delay="0"/>
                                          </p:stCondLst>
                                        </p:cTn>
                                        <p:tgtEl>
                                          <p:spTgt spid="114726"/>
                                        </p:tgtEl>
                                        <p:attrNameLst>
                                          <p:attrName>style.visibility</p:attrName>
                                        </p:attrNameLst>
                                      </p:cBhvr>
                                      <p:to>
                                        <p:strVal val="visible"/>
                                      </p:to>
                                    </p:set>
                                    <p:animEffect transition="in" filter="fade">
                                      <p:cBhvr>
                                        <p:cTn id="224" dur="1000"/>
                                        <p:tgtEl>
                                          <p:spTgt spid="114726"/>
                                        </p:tgtEl>
                                      </p:cBhvr>
                                    </p:animEffect>
                                    <p:anim calcmode="lin" valueType="num">
                                      <p:cBhvr>
                                        <p:cTn id="225" dur="1000" fill="hold"/>
                                        <p:tgtEl>
                                          <p:spTgt spid="114726"/>
                                        </p:tgtEl>
                                        <p:attrNameLst>
                                          <p:attrName>ppt_x</p:attrName>
                                        </p:attrNameLst>
                                      </p:cBhvr>
                                      <p:tavLst>
                                        <p:tav tm="0">
                                          <p:val>
                                            <p:strVal val="#ppt_x"/>
                                          </p:val>
                                        </p:tav>
                                        <p:tav tm="100000">
                                          <p:val>
                                            <p:strVal val="#ppt_x"/>
                                          </p:val>
                                        </p:tav>
                                      </p:tavLst>
                                    </p:anim>
                                    <p:anim calcmode="lin" valueType="num">
                                      <p:cBhvr>
                                        <p:cTn id="226" dur="1000" fill="hold"/>
                                        <p:tgtEl>
                                          <p:spTgt spid="114726"/>
                                        </p:tgtEl>
                                        <p:attrNameLst>
                                          <p:attrName>ppt_y</p:attrName>
                                        </p:attrNameLst>
                                      </p:cBhvr>
                                      <p:tavLst>
                                        <p:tav tm="0">
                                          <p:val>
                                            <p:strVal val="#ppt_y+.1"/>
                                          </p:val>
                                        </p:tav>
                                        <p:tav tm="100000">
                                          <p:val>
                                            <p:strVal val="#ppt_y"/>
                                          </p:val>
                                        </p:tav>
                                      </p:tavLst>
                                    </p:anim>
                                  </p:childTnLst>
                                </p:cTn>
                              </p:par>
                              <p:par>
                                <p:cTn id="227" presetID="64" presetClass="path" presetSubtype="0" repeatCount="10000" accel="50000" decel="50000" autoRev="1" fill="hold" nodeType="withEffect">
                                  <p:stCondLst>
                                    <p:cond delay="0"/>
                                  </p:stCondLst>
                                  <p:childTnLst>
                                    <p:animMotion origin="layout" path="M -3.33333E-6 0.03307 L -3.33333E-6 -7.77058E-7 " pathEditMode="relative" rAng="0" ptsTypes="AA">
                                      <p:cBhvr>
                                        <p:cTn id="228" dur="1000" fill="hold"/>
                                        <p:tgtEl>
                                          <p:spTgt spid="114726"/>
                                        </p:tgtEl>
                                        <p:attrNameLst>
                                          <p:attrName>ppt_x</p:attrName>
                                          <p:attrName>ppt_y</p:attrName>
                                        </p:attrNameLst>
                                      </p:cBhvr>
                                      <p:rCtr x="0" y="-1665"/>
                                    </p:animMotion>
                                  </p:childTnLst>
                                </p:cTn>
                              </p:par>
                              <p:par>
                                <p:cTn id="229" presetID="42" presetClass="entr" presetSubtype="0" fill="hold" nodeType="withEffect">
                                  <p:stCondLst>
                                    <p:cond delay="0"/>
                                  </p:stCondLst>
                                  <p:childTnLst>
                                    <p:set>
                                      <p:cBhvr>
                                        <p:cTn id="230" dur="1" fill="hold">
                                          <p:stCondLst>
                                            <p:cond delay="0"/>
                                          </p:stCondLst>
                                        </p:cTn>
                                        <p:tgtEl>
                                          <p:spTgt spid="114727"/>
                                        </p:tgtEl>
                                        <p:attrNameLst>
                                          <p:attrName>style.visibility</p:attrName>
                                        </p:attrNameLst>
                                      </p:cBhvr>
                                      <p:to>
                                        <p:strVal val="visible"/>
                                      </p:to>
                                    </p:set>
                                    <p:animEffect transition="in" filter="fade">
                                      <p:cBhvr>
                                        <p:cTn id="231" dur="1000"/>
                                        <p:tgtEl>
                                          <p:spTgt spid="114727"/>
                                        </p:tgtEl>
                                      </p:cBhvr>
                                    </p:animEffect>
                                    <p:anim calcmode="lin" valueType="num">
                                      <p:cBhvr>
                                        <p:cTn id="232" dur="1000" fill="hold"/>
                                        <p:tgtEl>
                                          <p:spTgt spid="114727"/>
                                        </p:tgtEl>
                                        <p:attrNameLst>
                                          <p:attrName>ppt_x</p:attrName>
                                        </p:attrNameLst>
                                      </p:cBhvr>
                                      <p:tavLst>
                                        <p:tav tm="0">
                                          <p:val>
                                            <p:strVal val="#ppt_x"/>
                                          </p:val>
                                        </p:tav>
                                        <p:tav tm="100000">
                                          <p:val>
                                            <p:strVal val="#ppt_x"/>
                                          </p:val>
                                        </p:tav>
                                      </p:tavLst>
                                    </p:anim>
                                    <p:anim calcmode="lin" valueType="num">
                                      <p:cBhvr>
                                        <p:cTn id="233" dur="1000" fill="hold"/>
                                        <p:tgtEl>
                                          <p:spTgt spid="114727"/>
                                        </p:tgtEl>
                                        <p:attrNameLst>
                                          <p:attrName>ppt_y</p:attrName>
                                        </p:attrNameLst>
                                      </p:cBhvr>
                                      <p:tavLst>
                                        <p:tav tm="0">
                                          <p:val>
                                            <p:strVal val="#ppt_y+.1"/>
                                          </p:val>
                                        </p:tav>
                                        <p:tav tm="100000">
                                          <p:val>
                                            <p:strVal val="#ppt_y"/>
                                          </p:val>
                                        </p:tav>
                                      </p:tavLst>
                                    </p:anim>
                                  </p:childTnLst>
                                </p:cTn>
                              </p:par>
                              <p:par>
                                <p:cTn id="234" presetID="64" presetClass="path" presetSubtype="0" repeatCount="indefinite" accel="50000" decel="50000" autoRev="1" fill="hold" nodeType="withEffect">
                                  <p:stCondLst>
                                    <p:cond delay="0"/>
                                  </p:stCondLst>
                                  <p:endCondLst>
                                    <p:cond evt="onNext" delay="0">
                                      <p:tgtEl>
                                        <p:sldTgt/>
                                      </p:tgtEl>
                                    </p:cond>
                                  </p:endCondLst>
                                  <p:childTnLst>
                                    <p:animMotion origin="layout" path="M 0.00157 0.03538 L -3.33333E-6 -7.77058E-7 " pathEditMode="relative" rAng="0" ptsTypes="AA">
                                      <p:cBhvr>
                                        <p:cTn id="235" dur="2000" fill="hold"/>
                                        <p:tgtEl>
                                          <p:spTgt spid="114727"/>
                                        </p:tgtEl>
                                        <p:attrNameLst>
                                          <p:attrName>ppt_x</p:attrName>
                                          <p:attrName>ppt_y</p:attrName>
                                        </p:attrNameLst>
                                      </p:cBhvr>
                                      <p:rCtr x="-87" y="-1781"/>
                                    </p:animMotion>
                                  </p:childTnLst>
                                </p:cTn>
                              </p:par>
                              <p:par>
                                <p:cTn id="236" presetID="42" presetClass="entr" presetSubtype="0" fill="hold" nodeType="withEffect">
                                  <p:stCondLst>
                                    <p:cond delay="0"/>
                                  </p:stCondLst>
                                  <p:childTnLst>
                                    <p:set>
                                      <p:cBhvr>
                                        <p:cTn id="237" dur="1" fill="hold">
                                          <p:stCondLst>
                                            <p:cond delay="0"/>
                                          </p:stCondLst>
                                        </p:cTn>
                                        <p:tgtEl>
                                          <p:spTgt spid="114728"/>
                                        </p:tgtEl>
                                        <p:attrNameLst>
                                          <p:attrName>style.visibility</p:attrName>
                                        </p:attrNameLst>
                                      </p:cBhvr>
                                      <p:to>
                                        <p:strVal val="visible"/>
                                      </p:to>
                                    </p:set>
                                    <p:animEffect transition="in" filter="fade">
                                      <p:cBhvr>
                                        <p:cTn id="238" dur="1000"/>
                                        <p:tgtEl>
                                          <p:spTgt spid="114728"/>
                                        </p:tgtEl>
                                      </p:cBhvr>
                                    </p:animEffect>
                                    <p:anim calcmode="lin" valueType="num">
                                      <p:cBhvr>
                                        <p:cTn id="239" dur="1000" fill="hold"/>
                                        <p:tgtEl>
                                          <p:spTgt spid="114728"/>
                                        </p:tgtEl>
                                        <p:attrNameLst>
                                          <p:attrName>ppt_x</p:attrName>
                                        </p:attrNameLst>
                                      </p:cBhvr>
                                      <p:tavLst>
                                        <p:tav tm="0">
                                          <p:val>
                                            <p:strVal val="#ppt_x"/>
                                          </p:val>
                                        </p:tav>
                                        <p:tav tm="100000">
                                          <p:val>
                                            <p:strVal val="#ppt_x"/>
                                          </p:val>
                                        </p:tav>
                                      </p:tavLst>
                                    </p:anim>
                                    <p:anim calcmode="lin" valueType="num">
                                      <p:cBhvr>
                                        <p:cTn id="240" dur="1000" fill="hold"/>
                                        <p:tgtEl>
                                          <p:spTgt spid="114728"/>
                                        </p:tgtEl>
                                        <p:attrNameLst>
                                          <p:attrName>ppt_y</p:attrName>
                                        </p:attrNameLst>
                                      </p:cBhvr>
                                      <p:tavLst>
                                        <p:tav tm="0">
                                          <p:val>
                                            <p:strVal val="#ppt_y+.1"/>
                                          </p:val>
                                        </p:tav>
                                        <p:tav tm="100000">
                                          <p:val>
                                            <p:strVal val="#ppt_y"/>
                                          </p:val>
                                        </p:tav>
                                      </p:tavLst>
                                    </p:anim>
                                  </p:childTnLst>
                                </p:cTn>
                              </p:par>
                              <p:par>
                                <p:cTn id="241" presetID="64" presetClass="path" presetSubtype="0" repeatCount="indefinite" accel="50000" decel="50000" autoRev="1" fill="hold" nodeType="withEffect">
                                  <p:stCondLst>
                                    <p:cond delay="0"/>
                                  </p:stCondLst>
                                  <p:endCondLst>
                                    <p:cond evt="onNext" delay="0">
                                      <p:tgtEl>
                                        <p:sldTgt/>
                                      </p:tgtEl>
                                    </p:cond>
                                  </p:endCondLst>
                                  <p:childTnLst>
                                    <p:animMotion origin="layout" path="M 0.00157 0.03538 L -3.33333E-6 -7.77058E-7 " pathEditMode="relative" rAng="0" ptsTypes="AA">
                                      <p:cBhvr>
                                        <p:cTn id="242" dur="2000" fill="hold"/>
                                        <p:tgtEl>
                                          <p:spTgt spid="114728"/>
                                        </p:tgtEl>
                                        <p:attrNameLst>
                                          <p:attrName>ppt_x</p:attrName>
                                          <p:attrName>ppt_y</p:attrName>
                                        </p:attrNameLst>
                                      </p:cBhvr>
                                      <p:rCtr x="-87" y="-17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P spid="114693" grpId="0" animBg="1"/>
      <p:bldP spid="114695" grpId="0" animBg="1"/>
      <p:bldP spid="114696" grpId="0" animBg="1"/>
      <p:bldP spid="114697" grpId="0" animBg="1"/>
      <p:bldP spid="114698" grpId="0" animBg="1"/>
      <p:bldP spid="114699" grpId="0" animBg="1"/>
      <p:bldP spid="114700" grpId="0" animBg="1"/>
      <p:bldP spid="114710" grpId="0" animBg="1"/>
      <p:bldP spid="114711" grpId="0" animBg="1"/>
      <p:bldP spid="114712" grpId="0" animBg="1"/>
      <p:bldP spid="114713" grpId="0" animBg="1"/>
      <p:bldP spid="114714" grpId="0" animBg="1"/>
      <p:bldP spid="114715" grpId="0" animBg="1"/>
      <p:bldP spid="114716" grpId="0" animBg="1"/>
      <p:bldP spid="114717" grpId="0" animBg="1"/>
      <p:bldP spid="114718" grpId="0" animBg="1"/>
      <p:bldP spid="114719" grpId="0" animBg="1"/>
      <p:bldP spid="114720" grpId="0" animBg="1"/>
      <p:bldP spid="114721" grpId="0" animBg="1"/>
      <p:bldP spid="114722" grpId="0" animBg="1"/>
      <p:bldP spid="114723" grpId="0" animBg="1"/>
      <p:bldP spid="114724" grpId="0" animBg="1"/>
      <p:bldP spid="11472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89CAE1C2-8AAB-F3FE-FE25-A877DB98A829}"/>
              </a:ext>
            </a:extLst>
          </p:cNvPr>
          <p:cNvSpPr>
            <a:spLocks noGrp="1" noChangeArrowheads="1"/>
          </p:cNvSpPr>
          <p:nvPr>
            <p:ph type="title"/>
          </p:nvPr>
        </p:nvSpPr>
        <p:spPr>
          <a:xfrm>
            <a:off x="152400" y="381000"/>
            <a:ext cx="2286000" cy="6477000"/>
          </a:xfrm>
          <a:effectLst>
            <a:outerShdw dist="53882" dir="2700000" algn="ctr" rotWithShape="0">
              <a:schemeClr val="tx1"/>
            </a:outerShdw>
          </a:effectLst>
        </p:spPr>
        <p:txBody>
          <a:bodyPr/>
          <a:lstStyle/>
          <a:p>
            <a:pPr eaLnBrk="1" hangingPunct="1">
              <a:defRPr/>
            </a:pPr>
            <a:r>
              <a:rPr lang="en-US" sz="5000" u="sng">
                <a:solidFill>
                  <a:srgbClr val="FFFF00"/>
                </a:solidFill>
                <a:latin typeface="Snap ITC" pitchFamily="82" charset="0"/>
              </a:rPr>
              <a:t>Atom</a:t>
            </a:r>
            <a:br>
              <a:rPr lang="en-US" sz="5000" u="sng">
                <a:solidFill>
                  <a:srgbClr val="FFFF00"/>
                </a:solidFill>
                <a:latin typeface="Snap ITC" pitchFamily="82" charset="0"/>
              </a:rPr>
            </a:br>
            <a:r>
              <a:rPr lang="en-US" sz="8800">
                <a:solidFill>
                  <a:srgbClr val="FFFF00"/>
                </a:solidFill>
                <a:latin typeface="Snap ITC" pitchFamily="82" charset="0"/>
              </a:rPr>
              <a:t>B</a:t>
            </a:r>
            <a:br>
              <a:rPr lang="en-US" sz="8800">
                <a:solidFill>
                  <a:srgbClr val="FFFF00"/>
                </a:solidFill>
                <a:latin typeface="Snap ITC" pitchFamily="82" charset="0"/>
              </a:rPr>
            </a:br>
            <a:r>
              <a:rPr lang="en-US" sz="8800">
                <a:solidFill>
                  <a:srgbClr val="FFFF00"/>
                </a:solidFill>
                <a:latin typeface="Snap ITC" pitchFamily="82" charset="0"/>
              </a:rPr>
              <a:t>C</a:t>
            </a:r>
            <a:br>
              <a:rPr lang="en-US" sz="8800">
                <a:solidFill>
                  <a:srgbClr val="FFFF00"/>
                </a:solidFill>
                <a:latin typeface="Snap ITC" pitchFamily="82" charset="0"/>
              </a:rPr>
            </a:br>
            <a:r>
              <a:rPr lang="en-US" sz="8800">
                <a:solidFill>
                  <a:srgbClr val="FFFF00"/>
                </a:solidFill>
                <a:latin typeface="Snap ITC" pitchFamily="82" charset="0"/>
              </a:rPr>
              <a:t>N</a:t>
            </a:r>
            <a:br>
              <a:rPr lang="en-US" sz="8800">
                <a:solidFill>
                  <a:srgbClr val="FFFF00"/>
                </a:solidFill>
                <a:latin typeface="Snap ITC" pitchFamily="82" charset="0"/>
              </a:rPr>
            </a:br>
            <a:r>
              <a:rPr lang="en-US" sz="8800">
                <a:solidFill>
                  <a:srgbClr val="FFFF00"/>
                </a:solidFill>
                <a:latin typeface="Snap ITC" pitchFamily="82" charset="0"/>
              </a:rPr>
              <a:t>O</a:t>
            </a:r>
            <a:endParaRPr lang="en-US" sz="8800" b="1">
              <a:solidFill>
                <a:srgbClr val="FFFF00"/>
              </a:solidFill>
              <a:latin typeface="Snap ITC" pitchFamily="82" charset="0"/>
            </a:endParaRPr>
          </a:p>
        </p:txBody>
      </p:sp>
      <p:sp>
        <p:nvSpPr>
          <p:cNvPr id="115715" name="Rectangle 3">
            <a:extLst>
              <a:ext uri="{FF2B5EF4-FFF2-40B4-BE49-F238E27FC236}">
                <a16:creationId xmlns:a16="http://schemas.microsoft.com/office/drawing/2014/main" id="{7DCE7E86-49A4-F535-BE81-882EA6D9CA30}"/>
              </a:ext>
            </a:extLst>
          </p:cNvPr>
          <p:cNvSpPr>
            <a:spLocks noChangeArrowheads="1"/>
          </p:cNvSpPr>
          <p:nvPr/>
        </p:nvSpPr>
        <p:spPr bwMode="auto">
          <a:xfrm>
            <a:off x="2209800" y="0"/>
            <a:ext cx="7086600" cy="1676400"/>
          </a:xfrm>
          <a:prstGeom prst="rect">
            <a:avLst/>
          </a:prstGeom>
          <a:noFill/>
          <a:ln w="9525">
            <a:noFill/>
            <a:miter lim="800000"/>
            <a:headEnd/>
            <a:tailEnd/>
          </a:ln>
          <a:effectLst>
            <a:outerShdw dist="35921" dir="2700000" algn="ctr" rotWithShape="0">
              <a:schemeClr val="tx1"/>
            </a:outerShdw>
          </a:effectLst>
        </p:spPr>
        <p:txBody>
          <a:bodyPr anchor="ctr"/>
          <a:lstStyle/>
          <a:p>
            <a:pPr algn="l">
              <a:defRPr/>
            </a:pPr>
            <a:r>
              <a:rPr lang="en-US" sz="5600" u="sng">
                <a:solidFill>
                  <a:schemeClr val="bg1"/>
                </a:solidFill>
                <a:latin typeface="Snap ITC" pitchFamily="82" charset="0"/>
              </a:rPr>
              <a:t>Shells</a:t>
            </a:r>
            <a:br>
              <a:rPr lang="en-US" sz="5600" u="sng">
                <a:solidFill>
                  <a:schemeClr val="bg1"/>
                </a:solidFill>
                <a:latin typeface="Snap ITC" pitchFamily="82" charset="0"/>
              </a:rPr>
            </a:br>
            <a:r>
              <a:rPr lang="en-US" sz="5600">
                <a:solidFill>
                  <a:schemeClr val="bg1"/>
                </a:solidFill>
                <a:latin typeface="Stencil" pitchFamily="82" charset="0"/>
              </a:rPr>
              <a:t>1S  2S       2P      3S </a:t>
            </a:r>
            <a:endParaRPr lang="en-US" sz="6400" b="1">
              <a:solidFill>
                <a:schemeClr val="bg1"/>
              </a:solidFill>
              <a:latin typeface="Stencil" pitchFamily="82" charset="0"/>
            </a:endParaRPr>
          </a:p>
        </p:txBody>
      </p:sp>
      <p:sp>
        <p:nvSpPr>
          <p:cNvPr id="81924" name="Rectangle 4">
            <a:extLst>
              <a:ext uri="{FF2B5EF4-FFF2-40B4-BE49-F238E27FC236}">
                <a16:creationId xmlns:a16="http://schemas.microsoft.com/office/drawing/2014/main" id="{7B35157A-8094-6D5A-B030-2FD68184A075}"/>
              </a:ext>
            </a:extLst>
          </p:cNvPr>
          <p:cNvSpPr>
            <a:spLocks noChangeArrowheads="1"/>
          </p:cNvSpPr>
          <p:nvPr/>
        </p:nvSpPr>
        <p:spPr bwMode="auto">
          <a:xfrm>
            <a:off x="2362200" y="16002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25" name="Rectangle 5">
            <a:extLst>
              <a:ext uri="{FF2B5EF4-FFF2-40B4-BE49-F238E27FC236}">
                <a16:creationId xmlns:a16="http://schemas.microsoft.com/office/drawing/2014/main" id="{37125729-D315-5DA1-EB00-710E88BE9041}"/>
              </a:ext>
            </a:extLst>
          </p:cNvPr>
          <p:cNvSpPr>
            <a:spLocks noChangeArrowheads="1"/>
          </p:cNvSpPr>
          <p:nvPr/>
        </p:nvSpPr>
        <p:spPr bwMode="auto">
          <a:xfrm>
            <a:off x="34290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26" name="Rectangle 6">
            <a:extLst>
              <a:ext uri="{FF2B5EF4-FFF2-40B4-BE49-F238E27FC236}">
                <a16:creationId xmlns:a16="http://schemas.microsoft.com/office/drawing/2014/main" id="{A8C8F345-D6F1-BD7F-8BD4-612F67D70C4C}"/>
              </a:ext>
            </a:extLst>
          </p:cNvPr>
          <p:cNvSpPr>
            <a:spLocks noChangeArrowheads="1"/>
          </p:cNvSpPr>
          <p:nvPr/>
        </p:nvSpPr>
        <p:spPr bwMode="auto">
          <a:xfrm>
            <a:off x="2362200" y="28956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27" name="Rectangle 7">
            <a:extLst>
              <a:ext uri="{FF2B5EF4-FFF2-40B4-BE49-F238E27FC236}">
                <a16:creationId xmlns:a16="http://schemas.microsoft.com/office/drawing/2014/main" id="{E235D7A5-2C7B-7823-1C0E-3398D2B69813}"/>
              </a:ext>
            </a:extLst>
          </p:cNvPr>
          <p:cNvSpPr>
            <a:spLocks noChangeArrowheads="1"/>
          </p:cNvSpPr>
          <p:nvPr/>
        </p:nvSpPr>
        <p:spPr bwMode="auto">
          <a:xfrm>
            <a:off x="34290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28" name="Rectangle 8">
            <a:extLst>
              <a:ext uri="{FF2B5EF4-FFF2-40B4-BE49-F238E27FC236}">
                <a16:creationId xmlns:a16="http://schemas.microsoft.com/office/drawing/2014/main" id="{FC4DDDD7-DC15-B551-AFE0-CB829C27042D}"/>
              </a:ext>
            </a:extLst>
          </p:cNvPr>
          <p:cNvSpPr>
            <a:spLocks noChangeArrowheads="1"/>
          </p:cNvSpPr>
          <p:nvPr/>
        </p:nvSpPr>
        <p:spPr bwMode="auto">
          <a:xfrm>
            <a:off x="2362200" y="41910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29" name="Rectangle 9">
            <a:extLst>
              <a:ext uri="{FF2B5EF4-FFF2-40B4-BE49-F238E27FC236}">
                <a16:creationId xmlns:a16="http://schemas.microsoft.com/office/drawing/2014/main" id="{0E8EBC6A-7552-14E7-DA12-7E227A6681AF}"/>
              </a:ext>
            </a:extLst>
          </p:cNvPr>
          <p:cNvSpPr>
            <a:spLocks noChangeArrowheads="1"/>
          </p:cNvSpPr>
          <p:nvPr/>
        </p:nvSpPr>
        <p:spPr bwMode="auto">
          <a:xfrm>
            <a:off x="34290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30" name="Rectangle 10">
            <a:extLst>
              <a:ext uri="{FF2B5EF4-FFF2-40B4-BE49-F238E27FC236}">
                <a16:creationId xmlns:a16="http://schemas.microsoft.com/office/drawing/2014/main" id="{10AF4D89-BDB2-0581-5098-7D73124F3ADF}"/>
              </a:ext>
            </a:extLst>
          </p:cNvPr>
          <p:cNvSpPr>
            <a:spLocks noChangeArrowheads="1"/>
          </p:cNvSpPr>
          <p:nvPr/>
        </p:nvSpPr>
        <p:spPr bwMode="auto">
          <a:xfrm>
            <a:off x="2362200" y="54864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31" name="Rectangle 11">
            <a:extLst>
              <a:ext uri="{FF2B5EF4-FFF2-40B4-BE49-F238E27FC236}">
                <a16:creationId xmlns:a16="http://schemas.microsoft.com/office/drawing/2014/main" id="{ED36A663-1E9A-3E71-3A43-85908EF67ED0}"/>
              </a:ext>
            </a:extLst>
          </p:cNvPr>
          <p:cNvSpPr>
            <a:spLocks noChangeArrowheads="1"/>
          </p:cNvSpPr>
          <p:nvPr/>
        </p:nvSpPr>
        <p:spPr bwMode="auto">
          <a:xfrm>
            <a:off x="34290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5724" name="Line 12">
            <a:extLst>
              <a:ext uri="{FF2B5EF4-FFF2-40B4-BE49-F238E27FC236}">
                <a16:creationId xmlns:a16="http://schemas.microsoft.com/office/drawing/2014/main" id="{3D9ED946-E6D4-4FF3-A432-D2F94F1B4DE6}"/>
              </a:ext>
            </a:extLst>
          </p:cNvPr>
          <p:cNvSpPr>
            <a:spLocks noChangeShapeType="1"/>
          </p:cNvSpPr>
          <p:nvPr/>
        </p:nvSpPr>
        <p:spPr bwMode="auto">
          <a:xfrm flipH="1" flipV="1">
            <a:off x="2590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25" name="Line 13">
            <a:extLst>
              <a:ext uri="{FF2B5EF4-FFF2-40B4-BE49-F238E27FC236}">
                <a16:creationId xmlns:a16="http://schemas.microsoft.com/office/drawing/2014/main" id="{98542BDA-44F8-D35D-401C-4432E318901C}"/>
              </a:ext>
            </a:extLst>
          </p:cNvPr>
          <p:cNvSpPr>
            <a:spLocks noChangeShapeType="1"/>
          </p:cNvSpPr>
          <p:nvPr/>
        </p:nvSpPr>
        <p:spPr bwMode="auto">
          <a:xfrm flipH="1">
            <a:off x="2971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26" name="Line 14">
            <a:extLst>
              <a:ext uri="{FF2B5EF4-FFF2-40B4-BE49-F238E27FC236}">
                <a16:creationId xmlns:a16="http://schemas.microsoft.com/office/drawing/2014/main" id="{05C2CAFF-2EE9-2F3A-D118-08285BAFC09B}"/>
              </a:ext>
            </a:extLst>
          </p:cNvPr>
          <p:cNvSpPr>
            <a:spLocks noChangeShapeType="1"/>
          </p:cNvSpPr>
          <p:nvPr/>
        </p:nvSpPr>
        <p:spPr bwMode="auto">
          <a:xfrm flipH="1" flipV="1">
            <a:off x="36576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27" name="Line 15">
            <a:extLst>
              <a:ext uri="{FF2B5EF4-FFF2-40B4-BE49-F238E27FC236}">
                <a16:creationId xmlns:a16="http://schemas.microsoft.com/office/drawing/2014/main" id="{F9C0CF93-F917-B2CC-9250-54B50DE2BA51}"/>
              </a:ext>
            </a:extLst>
          </p:cNvPr>
          <p:cNvSpPr>
            <a:spLocks noChangeShapeType="1"/>
          </p:cNvSpPr>
          <p:nvPr/>
        </p:nvSpPr>
        <p:spPr bwMode="auto">
          <a:xfrm flipH="1">
            <a:off x="40386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81936" name="Rectangle 16">
            <a:extLst>
              <a:ext uri="{FF2B5EF4-FFF2-40B4-BE49-F238E27FC236}">
                <a16:creationId xmlns:a16="http://schemas.microsoft.com/office/drawing/2014/main" id="{A1D537B5-4E59-0FEC-0F87-18EC3DA431FF}"/>
              </a:ext>
            </a:extLst>
          </p:cNvPr>
          <p:cNvSpPr>
            <a:spLocks noChangeArrowheads="1"/>
          </p:cNvSpPr>
          <p:nvPr/>
        </p:nvSpPr>
        <p:spPr bwMode="auto">
          <a:xfrm>
            <a:off x="45720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37" name="Rectangle 17">
            <a:extLst>
              <a:ext uri="{FF2B5EF4-FFF2-40B4-BE49-F238E27FC236}">
                <a16:creationId xmlns:a16="http://schemas.microsoft.com/office/drawing/2014/main" id="{4B9B9339-F84D-5775-81FD-673B306495A7}"/>
              </a:ext>
            </a:extLst>
          </p:cNvPr>
          <p:cNvSpPr>
            <a:spLocks noChangeArrowheads="1"/>
          </p:cNvSpPr>
          <p:nvPr/>
        </p:nvSpPr>
        <p:spPr bwMode="auto">
          <a:xfrm>
            <a:off x="54102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38" name="Rectangle 18">
            <a:extLst>
              <a:ext uri="{FF2B5EF4-FFF2-40B4-BE49-F238E27FC236}">
                <a16:creationId xmlns:a16="http://schemas.microsoft.com/office/drawing/2014/main" id="{77582AB9-604B-C6B1-12D9-719E20A06A90}"/>
              </a:ext>
            </a:extLst>
          </p:cNvPr>
          <p:cNvSpPr>
            <a:spLocks noChangeArrowheads="1"/>
          </p:cNvSpPr>
          <p:nvPr/>
        </p:nvSpPr>
        <p:spPr bwMode="auto">
          <a:xfrm>
            <a:off x="62484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39" name="Rectangle 19">
            <a:extLst>
              <a:ext uri="{FF2B5EF4-FFF2-40B4-BE49-F238E27FC236}">
                <a16:creationId xmlns:a16="http://schemas.microsoft.com/office/drawing/2014/main" id="{247958BA-92DA-1121-CBDA-010DF8B3C4A5}"/>
              </a:ext>
            </a:extLst>
          </p:cNvPr>
          <p:cNvSpPr>
            <a:spLocks noChangeArrowheads="1"/>
          </p:cNvSpPr>
          <p:nvPr/>
        </p:nvSpPr>
        <p:spPr bwMode="auto">
          <a:xfrm>
            <a:off x="7467600" y="16002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0" name="Rectangle 20">
            <a:extLst>
              <a:ext uri="{FF2B5EF4-FFF2-40B4-BE49-F238E27FC236}">
                <a16:creationId xmlns:a16="http://schemas.microsoft.com/office/drawing/2014/main" id="{C872AB24-FC12-AA76-9330-6498C3D07A3B}"/>
              </a:ext>
            </a:extLst>
          </p:cNvPr>
          <p:cNvSpPr>
            <a:spLocks noChangeArrowheads="1"/>
          </p:cNvSpPr>
          <p:nvPr/>
        </p:nvSpPr>
        <p:spPr bwMode="auto">
          <a:xfrm>
            <a:off x="45720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1" name="Rectangle 21">
            <a:extLst>
              <a:ext uri="{FF2B5EF4-FFF2-40B4-BE49-F238E27FC236}">
                <a16:creationId xmlns:a16="http://schemas.microsoft.com/office/drawing/2014/main" id="{B3B413B2-76F4-BFFD-B67E-707A00B21A49}"/>
              </a:ext>
            </a:extLst>
          </p:cNvPr>
          <p:cNvSpPr>
            <a:spLocks noChangeArrowheads="1"/>
          </p:cNvSpPr>
          <p:nvPr/>
        </p:nvSpPr>
        <p:spPr bwMode="auto">
          <a:xfrm>
            <a:off x="54102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2" name="Rectangle 22">
            <a:extLst>
              <a:ext uri="{FF2B5EF4-FFF2-40B4-BE49-F238E27FC236}">
                <a16:creationId xmlns:a16="http://schemas.microsoft.com/office/drawing/2014/main" id="{F4A0040C-6E9F-C0C9-47CE-FFA9A07E82F8}"/>
              </a:ext>
            </a:extLst>
          </p:cNvPr>
          <p:cNvSpPr>
            <a:spLocks noChangeArrowheads="1"/>
          </p:cNvSpPr>
          <p:nvPr/>
        </p:nvSpPr>
        <p:spPr bwMode="auto">
          <a:xfrm>
            <a:off x="62484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3" name="Rectangle 23">
            <a:extLst>
              <a:ext uri="{FF2B5EF4-FFF2-40B4-BE49-F238E27FC236}">
                <a16:creationId xmlns:a16="http://schemas.microsoft.com/office/drawing/2014/main" id="{4810A8F5-F69A-4914-7A2C-FA0EE40BD470}"/>
              </a:ext>
            </a:extLst>
          </p:cNvPr>
          <p:cNvSpPr>
            <a:spLocks noChangeArrowheads="1"/>
          </p:cNvSpPr>
          <p:nvPr/>
        </p:nvSpPr>
        <p:spPr bwMode="auto">
          <a:xfrm>
            <a:off x="7467600" y="28956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4" name="Rectangle 24">
            <a:extLst>
              <a:ext uri="{FF2B5EF4-FFF2-40B4-BE49-F238E27FC236}">
                <a16:creationId xmlns:a16="http://schemas.microsoft.com/office/drawing/2014/main" id="{37749E16-62CF-4C80-9433-195CB8639DC7}"/>
              </a:ext>
            </a:extLst>
          </p:cNvPr>
          <p:cNvSpPr>
            <a:spLocks noChangeArrowheads="1"/>
          </p:cNvSpPr>
          <p:nvPr/>
        </p:nvSpPr>
        <p:spPr bwMode="auto">
          <a:xfrm>
            <a:off x="45720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5" name="Rectangle 25">
            <a:extLst>
              <a:ext uri="{FF2B5EF4-FFF2-40B4-BE49-F238E27FC236}">
                <a16:creationId xmlns:a16="http://schemas.microsoft.com/office/drawing/2014/main" id="{3D504126-2E67-3B1A-5DFC-C1629840C2B8}"/>
              </a:ext>
            </a:extLst>
          </p:cNvPr>
          <p:cNvSpPr>
            <a:spLocks noChangeArrowheads="1"/>
          </p:cNvSpPr>
          <p:nvPr/>
        </p:nvSpPr>
        <p:spPr bwMode="auto">
          <a:xfrm>
            <a:off x="54102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6" name="Rectangle 26">
            <a:extLst>
              <a:ext uri="{FF2B5EF4-FFF2-40B4-BE49-F238E27FC236}">
                <a16:creationId xmlns:a16="http://schemas.microsoft.com/office/drawing/2014/main" id="{6F110775-290E-6BA9-E8BF-89269EA1235D}"/>
              </a:ext>
            </a:extLst>
          </p:cNvPr>
          <p:cNvSpPr>
            <a:spLocks noChangeArrowheads="1"/>
          </p:cNvSpPr>
          <p:nvPr/>
        </p:nvSpPr>
        <p:spPr bwMode="auto">
          <a:xfrm>
            <a:off x="62484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7" name="Rectangle 27">
            <a:extLst>
              <a:ext uri="{FF2B5EF4-FFF2-40B4-BE49-F238E27FC236}">
                <a16:creationId xmlns:a16="http://schemas.microsoft.com/office/drawing/2014/main" id="{05E84BC1-2661-0CAA-B4E2-8391541F2B7E}"/>
              </a:ext>
            </a:extLst>
          </p:cNvPr>
          <p:cNvSpPr>
            <a:spLocks noChangeArrowheads="1"/>
          </p:cNvSpPr>
          <p:nvPr/>
        </p:nvSpPr>
        <p:spPr bwMode="auto">
          <a:xfrm>
            <a:off x="7467600" y="41910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8" name="Rectangle 28">
            <a:extLst>
              <a:ext uri="{FF2B5EF4-FFF2-40B4-BE49-F238E27FC236}">
                <a16:creationId xmlns:a16="http://schemas.microsoft.com/office/drawing/2014/main" id="{1399339A-79EF-E939-F0FF-90BE0760D93D}"/>
              </a:ext>
            </a:extLst>
          </p:cNvPr>
          <p:cNvSpPr>
            <a:spLocks noChangeArrowheads="1"/>
          </p:cNvSpPr>
          <p:nvPr/>
        </p:nvSpPr>
        <p:spPr bwMode="auto">
          <a:xfrm>
            <a:off x="45720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49" name="Rectangle 29">
            <a:extLst>
              <a:ext uri="{FF2B5EF4-FFF2-40B4-BE49-F238E27FC236}">
                <a16:creationId xmlns:a16="http://schemas.microsoft.com/office/drawing/2014/main" id="{3232C1C9-B954-4D0F-9472-B2585EE3B3E3}"/>
              </a:ext>
            </a:extLst>
          </p:cNvPr>
          <p:cNvSpPr>
            <a:spLocks noChangeArrowheads="1"/>
          </p:cNvSpPr>
          <p:nvPr/>
        </p:nvSpPr>
        <p:spPr bwMode="auto">
          <a:xfrm>
            <a:off x="54102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50" name="Rectangle 30">
            <a:extLst>
              <a:ext uri="{FF2B5EF4-FFF2-40B4-BE49-F238E27FC236}">
                <a16:creationId xmlns:a16="http://schemas.microsoft.com/office/drawing/2014/main" id="{46CA8D4C-4695-0EDD-DBAD-C4D6E8ADA987}"/>
              </a:ext>
            </a:extLst>
          </p:cNvPr>
          <p:cNvSpPr>
            <a:spLocks noChangeArrowheads="1"/>
          </p:cNvSpPr>
          <p:nvPr/>
        </p:nvSpPr>
        <p:spPr bwMode="auto">
          <a:xfrm>
            <a:off x="62484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1951" name="Rectangle 31">
            <a:extLst>
              <a:ext uri="{FF2B5EF4-FFF2-40B4-BE49-F238E27FC236}">
                <a16:creationId xmlns:a16="http://schemas.microsoft.com/office/drawing/2014/main" id="{AC9B4CB8-07BD-E367-1627-F04B97FABAB9}"/>
              </a:ext>
            </a:extLst>
          </p:cNvPr>
          <p:cNvSpPr>
            <a:spLocks noChangeArrowheads="1"/>
          </p:cNvSpPr>
          <p:nvPr/>
        </p:nvSpPr>
        <p:spPr bwMode="auto">
          <a:xfrm>
            <a:off x="7467600" y="54864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5744" name="Line 32">
            <a:extLst>
              <a:ext uri="{FF2B5EF4-FFF2-40B4-BE49-F238E27FC236}">
                <a16:creationId xmlns:a16="http://schemas.microsoft.com/office/drawing/2014/main" id="{C9B516A0-5DDE-A30C-E8C9-DA553276DC78}"/>
              </a:ext>
            </a:extLst>
          </p:cNvPr>
          <p:cNvSpPr>
            <a:spLocks noChangeShapeType="1"/>
          </p:cNvSpPr>
          <p:nvPr/>
        </p:nvSpPr>
        <p:spPr bwMode="auto">
          <a:xfrm flipH="1" flipV="1">
            <a:off x="48006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45" name="Line 33">
            <a:extLst>
              <a:ext uri="{FF2B5EF4-FFF2-40B4-BE49-F238E27FC236}">
                <a16:creationId xmlns:a16="http://schemas.microsoft.com/office/drawing/2014/main" id="{7161B697-C208-5D2A-652B-3AA199A721C6}"/>
              </a:ext>
            </a:extLst>
          </p:cNvPr>
          <p:cNvSpPr>
            <a:spLocks noChangeShapeType="1"/>
          </p:cNvSpPr>
          <p:nvPr/>
        </p:nvSpPr>
        <p:spPr bwMode="auto">
          <a:xfrm flipH="1" flipV="1">
            <a:off x="2590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46" name="Line 34">
            <a:extLst>
              <a:ext uri="{FF2B5EF4-FFF2-40B4-BE49-F238E27FC236}">
                <a16:creationId xmlns:a16="http://schemas.microsoft.com/office/drawing/2014/main" id="{24F9110B-45A3-9AD8-96EB-A151A211FE9C}"/>
              </a:ext>
            </a:extLst>
          </p:cNvPr>
          <p:cNvSpPr>
            <a:spLocks noChangeShapeType="1"/>
          </p:cNvSpPr>
          <p:nvPr/>
        </p:nvSpPr>
        <p:spPr bwMode="auto">
          <a:xfrm flipH="1">
            <a:off x="2971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47" name="Line 35">
            <a:extLst>
              <a:ext uri="{FF2B5EF4-FFF2-40B4-BE49-F238E27FC236}">
                <a16:creationId xmlns:a16="http://schemas.microsoft.com/office/drawing/2014/main" id="{36152F26-82E3-A502-6F03-EC4474D744EA}"/>
              </a:ext>
            </a:extLst>
          </p:cNvPr>
          <p:cNvSpPr>
            <a:spLocks noChangeShapeType="1"/>
          </p:cNvSpPr>
          <p:nvPr/>
        </p:nvSpPr>
        <p:spPr bwMode="auto">
          <a:xfrm flipH="1" flipV="1">
            <a:off x="3657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48" name="Line 36">
            <a:extLst>
              <a:ext uri="{FF2B5EF4-FFF2-40B4-BE49-F238E27FC236}">
                <a16:creationId xmlns:a16="http://schemas.microsoft.com/office/drawing/2014/main" id="{F9A58CD9-658E-8D27-6C16-D7DDDF5CD95F}"/>
              </a:ext>
            </a:extLst>
          </p:cNvPr>
          <p:cNvSpPr>
            <a:spLocks noChangeShapeType="1"/>
          </p:cNvSpPr>
          <p:nvPr/>
        </p:nvSpPr>
        <p:spPr bwMode="auto">
          <a:xfrm flipH="1">
            <a:off x="4038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49" name="Line 37">
            <a:extLst>
              <a:ext uri="{FF2B5EF4-FFF2-40B4-BE49-F238E27FC236}">
                <a16:creationId xmlns:a16="http://schemas.microsoft.com/office/drawing/2014/main" id="{C3843CB7-E8A8-A29A-87E7-977A45DBA838}"/>
              </a:ext>
            </a:extLst>
          </p:cNvPr>
          <p:cNvSpPr>
            <a:spLocks noChangeShapeType="1"/>
          </p:cNvSpPr>
          <p:nvPr/>
        </p:nvSpPr>
        <p:spPr bwMode="auto">
          <a:xfrm flipH="1" flipV="1">
            <a:off x="4800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0" name="Line 38">
            <a:extLst>
              <a:ext uri="{FF2B5EF4-FFF2-40B4-BE49-F238E27FC236}">
                <a16:creationId xmlns:a16="http://schemas.microsoft.com/office/drawing/2014/main" id="{4FA11835-4355-E2F0-32A4-24B03E9F8678}"/>
              </a:ext>
            </a:extLst>
          </p:cNvPr>
          <p:cNvSpPr>
            <a:spLocks noChangeShapeType="1"/>
          </p:cNvSpPr>
          <p:nvPr/>
        </p:nvSpPr>
        <p:spPr bwMode="auto">
          <a:xfrm flipH="1" flipV="1">
            <a:off x="57150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1" name="Line 39">
            <a:extLst>
              <a:ext uri="{FF2B5EF4-FFF2-40B4-BE49-F238E27FC236}">
                <a16:creationId xmlns:a16="http://schemas.microsoft.com/office/drawing/2014/main" id="{D40C586A-2695-1D9E-B69B-EC6C0109DF71}"/>
              </a:ext>
            </a:extLst>
          </p:cNvPr>
          <p:cNvSpPr>
            <a:spLocks noChangeShapeType="1"/>
          </p:cNvSpPr>
          <p:nvPr/>
        </p:nvSpPr>
        <p:spPr bwMode="auto">
          <a:xfrm flipH="1" flipV="1">
            <a:off x="25908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2" name="Line 40">
            <a:extLst>
              <a:ext uri="{FF2B5EF4-FFF2-40B4-BE49-F238E27FC236}">
                <a16:creationId xmlns:a16="http://schemas.microsoft.com/office/drawing/2014/main" id="{4CFE8BA4-11F6-7319-8AFA-5DBBB260818C}"/>
              </a:ext>
            </a:extLst>
          </p:cNvPr>
          <p:cNvSpPr>
            <a:spLocks noChangeShapeType="1"/>
          </p:cNvSpPr>
          <p:nvPr/>
        </p:nvSpPr>
        <p:spPr bwMode="auto">
          <a:xfrm flipH="1">
            <a:off x="29718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3" name="Line 41">
            <a:extLst>
              <a:ext uri="{FF2B5EF4-FFF2-40B4-BE49-F238E27FC236}">
                <a16:creationId xmlns:a16="http://schemas.microsoft.com/office/drawing/2014/main" id="{F6531701-8DFE-F00D-D8E7-4EB0BC71C670}"/>
              </a:ext>
            </a:extLst>
          </p:cNvPr>
          <p:cNvSpPr>
            <a:spLocks noChangeShapeType="1"/>
          </p:cNvSpPr>
          <p:nvPr/>
        </p:nvSpPr>
        <p:spPr bwMode="auto">
          <a:xfrm flipH="1" flipV="1">
            <a:off x="36576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4" name="Line 42">
            <a:extLst>
              <a:ext uri="{FF2B5EF4-FFF2-40B4-BE49-F238E27FC236}">
                <a16:creationId xmlns:a16="http://schemas.microsoft.com/office/drawing/2014/main" id="{91593036-9BD3-27CA-36DA-C4DCC927E371}"/>
              </a:ext>
            </a:extLst>
          </p:cNvPr>
          <p:cNvSpPr>
            <a:spLocks noChangeShapeType="1"/>
          </p:cNvSpPr>
          <p:nvPr/>
        </p:nvSpPr>
        <p:spPr bwMode="auto">
          <a:xfrm flipH="1">
            <a:off x="40386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5" name="Line 43">
            <a:extLst>
              <a:ext uri="{FF2B5EF4-FFF2-40B4-BE49-F238E27FC236}">
                <a16:creationId xmlns:a16="http://schemas.microsoft.com/office/drawing/2014/main" id="{752E3852-E0FA-41DB-8468-B9E456A68347}"/>
              </a:ext>
            </a:extLst>
          </p:cNvPr>
          <p:cNvSpPr>
            <a:spLocks noChangeShapeType="1"/>
          </p:cNvSpPr>
          <p:nvPr/>
        </p:nvSpPr>
        <p:spPr bwMode="auto">
          <a:xfrm flipH="1" flipV="1">
            <a:off x="48006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6" name="Line 44">
            <a:extLst>
              <a:ext uri="{FF2B5EF4-FFF2-40B4-BE49-F238E27FC236}">
                <a16:creationId xmlns:a16="http://schemas.microsoft.com/office/drawing/2014/main" id="{C4495095-168C-4E5F-C3E6-14877A9A8D01}"/>
              </a:ext>
            </a:extLst>
          </p:cNvPr>
          <p:cNvSpPr>
            <a:spLocks noChangeShapeType="1"/>
          </p:cNvSpPr>
          <p:nvPr/>
        </p:nvSpPr>
        <p:spPr bwMode="auto">
          <a:xfrm flipH="1" flipV="1">
            <a:off x="57150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7" name="Line 45">
            <a:extLst>
              <a:ext uri="{FF2B5EF4-FFF2-40B4-BE49-F238E27FC236}">
                <a16:creationId xmlns:a16="http://schemas.microsoft.com/office/drawing/2014/main" id="{29A91473-857D-CB2F-1849-732F7FAD540D}"/>
              </a:ext>
            </a:extLst>
          </p:cNvPr>
          <p:cNvSpPr>
            <a:spLocks noChangeShapeType="1"/>
          </p:cNvSpPr>
          <p:nvPr/>
        </p:nvSpPr>
        <p:spPr bwMode="auto">
          <a:xfrm flipH="1" flipV="1">
            <a:off x="6477000" y="43434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8" name="Line 46">
            <a:extLst>
              <a:ext uri="{FF2B5EF4-FFF2-40B4-BE49-F238E27FC236}">
                <a16:creationId xmlns:a16="http://schemas.microsoft.com/office/drawing/2014/main" id="{5C12B789-543E-1832-22D3-18DDAAEB8AB1}"/>
              </a:ext>
            </a:extLst>
          </p:cNvPr>
          <p:cNvSpPr>
            <a:spLocks noChangeShapeType="1"/>
          </p:cNvSpPr>
          <p:nvPr/>
        </p:nvSpPr>
        <p:spPr bwMode="auto">
          <a:xfrm flipH="1" flipV="1">
            <a:off x="25908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59" name="Line 47">
            <a:extLst>
              <a:ext uri="{FF2B5EF4-FFF2-40B4-BE49-F238E27FC236}">
                <a16:creationId xmlns:a16="http://schemas.microsoft.com/office/drawing/2014/main" id="{9EF8E7C6-2A77-3DA1-F251-109329989216}"/>
              </a:ext>
            </a:extLst>
          </p:cNvPr>
          <p:cNvSpPr>
            <a:spLocks noChangeShapeType="1"/>
          </p:cNvSpPr>
          <p:nvPr/>
        </p:nvSpPr>
        <p:spPr bwMode="auto">
          <a:xfrm flipH="1">
            <a:off x="29718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60" name="Line 48">
            <a:extLst>
              <a:ext uri="{FF2B5EF4-FFF2-40B4-BE49-F238E27FC236}">
                <a16:creationId xmlns:a16="http://schemas.microsoft.com/office/drawing/2014/main" id="{9FB128F0-E286-18B7-B894-18EAA71FE3CA}"/>
              </a:ext>
            </a:extLst>
          </p:cNvPr>
          <p:cNvSpPr>
            <a:spLocks noChangeShapeType="1"/>
          </p:cNvSpPr>
          <p:nvPr/>
        </p:nvSpPr>
        <p:spPr bwMode="auto">
          <a:xfrm flipH="1" flipV="1">
            <a:off x="36576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61" name="Line 49">
            <a:extLst>
              <a:ext uri="{FF2B5EF4-FFF2-40B4-BE49-F238E27FC236}">
                <a16:creationId xmlns:a16="http://schemas.microsoft.com/office/drawing/2014/main" id="{A1D95CEC-BE86-CB2C-6A16-BC2DF109B032}"/>
              </a:ext>
            </a:extLst>
          </p:cNvPr>
          <p:cNvSpPr>
            <a:spLocks noChangeShapeType="1"/>
          </p:cNvSpPr>
          <p:nvPr/>
        </p:nvSpPr>
        <p:spPr bwMode="auto">
          <a:xfrm flipH="1">
            <a:off x="40386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62" name="Line 50">
            <a:extLst>
              <a:ext uri="{FF2B5EF4-FFF2-40B4-BE49-F238E27FC236}">
                <a16:creationId xmlns:a16="http://schemas.microsoft.com/office/drawing/2014/main" id="{B2DAA8E2-7415-8C2C-2B5F-E0D98070EB97}"/>
              </a:ext>
            </a:extLst>
          </p:cNvPr>
          <p:cNvSpPr>
            <a:spLocks noChangeShapeType="1"/>
          </p:cNvSpPr>
          <p:nvPr/>
        </p:nvSpPr>
        <p:spPr bwMode="auto">
          <a:xfrm flipH="1" flipV="1">
            <a:off x="48006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63" name="Line 51">
            <a:extLst>
              <a:ext uri="{FF2B5EF4-FFF2-40B4-BE49-F238E27FC236}">
                <a16:creationId xmlns:a16="http://schemas.microsoft.com/office/drawing/2014/main" id="{7FA508C4-ABDB-5AC8-4B14-0A71982DB2AF}"/>
              </a:ext>
            </a:extLst>
          </p:cNvPr>
          <p:cNvSpPr>
            <a:spLocks noChangeShapeType="1"/>
          </p:cNvSpPr>
          <p:nvPr/>
        </p:nvSpPr>
        <p:spPr bwMode="auto">
          <a:xfrm flipH="1" flipV="1">
            <a:off x="57150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64" name="Line 52">
            <a:extLst>
              <a:ext uri="{FF2B5EF4-FFF2-40B4-BE49-F238E27FC236}">
                <a16:creationId xmlns:a16="http://schemas.microsoft.com/office/drawing/2014/main" id="{E114CBE9-D1DC-C212-1A73-EEC1BB6A5B2C}"/>
              </a:ext>
            </a:extLst>
          </p:cNvPr>
          <p:cNvSpPr>
            <a:spLocks noChangeShapeType="1"/>
          </p:cNvSpPr>
          <p:nvPr/>
        </p:nvSpPr>
        <p:spPr bwMode="auto">
          <a:xfrm flipH="1" flipV="1">
            <a:off x="64770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5765" name="Line 53">
            <a:extLst>
              <a:ext uri="{FF2B5EF4-FFF2-40B4-BE49-F238E27FC236}">
                <a16:creationId xmlns:a16="http://schemas.microsoft.com/office/drawing/2014/main" id="{1154E66A-360A-E382-1611-C6A29633815E}"/>
              </a:ext>
            </a:extLst>
          </p:cNvPr>
          <p:cNvSpPr>
            <a:spLocks noChangeShapeType="1"/>
          </p:cNvSpPr>
          <p:nvPr/>
        </p:nvSpPr>
        <p:spPr bwMode="auto">
          <a:xfrm flipH="1">
            <a:off x="5105400" y="56388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15724"/>
                                        </p:tgtEl>
                                        <p:attrNameLst>
                                          <p:attrName>style.visibility</p:attrName>
                                        </p:attrNameLst>
                                      </p:cBhvr>
                                      <p:to>
                                        <p:strVal val="visible"/>
                                      </p:to>
                                    </p:set>
                                    <p:anim calcmode="lin" valueType="num">
                                      <p:cBhvr additive="base">
                                        <p:cTn id="7" dur="2000" fill="hold"/>
                                        <p:tgtEl>
                                          <p:spTgt spid="115724"/>
                                        </p:tgtEl>
                                        <p:attrNameLst>
                                          <p:attrName>ppt_x</p:attrName>
                                        </p:attrNameLst>
                                      </p:cBhvr>
                                      <p:tavLst>
                                        <p:tav tm="0">
                                          <p:val>
                                            <p:strVal val="1+#ppt_w/2"/>
                                          </p:val>
                                        </p:tav>
                                        <p:tav tm="100000">
                                          <p:val>
                                            <p:strVal val="#ppt_x"/>
                                          </p:val>
                                        </p:tav>
                                      </p:tavLst>
                                    </p:anim>
                                    <p:anim calcmode="lin" valueType="num">
                                      <p:cBhvr additive="base">
                                        <p:cTn id="8" dur="2000" fill="hold"/>
                                        <p:tgtEl>
                                          <p:spTgt spid="1157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6" fill="hold" nodeType="afterEffect">
                                  <p:stCondLst>
                                    <p:cond delay="0"/>
                                  </p:stCondLst>
                                  <p:childTnLst>
                                    <p:set>
                                      <p:cBhvr>
                                        <p:cTn id="11" dur="1" fill="hold">
                                          <p:stCondLst>
                                            <p:cond delay="0"/>
                                          </p:stCondLst>
                                        </p:cTn>
                                        <p:tgtEl>
                                          <p:spTgt spid="115725"/>
                                        </p:tgtEl>
                                        <p:attrNameLst>
                                          <p:attrName>style.visibility</p:attrName>
                                        </p:attrNameLst>
                                      </p:cBhvr>
                                      <p:to>
                                        <p:strVal val="visible"/>
                                      </p:to>
                                    </p:set>
                                    <p:anim calcmode="lin" valueType="num">
                                      <p:cBhvr additive="base">
                                        <p:cTn id="12" dur="2000" fill="hold"/>
                                        <p:tgtEl>
                                          <p:spTgt spid="115725"/>
                                        </p:tgtEl>
                                        <p:attrNameLst>
                                          <p:attrName>ppt_x</p:attrName>
                                        </p:attrNameLst>
                                      </p:cBhvr>
                                      <p:tavLst>
                                        <p:tav tm="0">
                                          <p:val>
                                            <p:strVal val="1+#ppt_w/2"/>
                                          </p:val>
                                        </p:tav>
                                        <p:tav tm="100000">
                                          <p:val>
                                            <p:strVal val="#ppt_x"/>
                                          </p:val>
                                        </p:tav>
                                      </p:tavLst>
                                    </p:anim>
                                    <p:anim calcmode="lin" valueType="num">
                                      <p:cBhvr additive="base">
                                        <p:cTn id="13" dur="2000" fill="hold"/>
                                        <p:tgtEl>
                                          <p:spTgt spid="1157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6" fill="hold" nodeType="afterEffect">
                                  <p:stCondLst>
                                    <p:cond delay="0"/>
                                  </p:stCondLst>
                                  <p:childTnLst>
                                    <p:set>
                                      <p:cBhvr>
                                        <p:cTn id="16" dur="1" fill="hold">
                                          <p:stCondLst>
                                            <p:cond delay="0"/>
                                          </p:stCondLst>
                                        </p:cTn>
                                        <p:tgtEl>
                                          <p:spTgt spid="115726"/>
                                        </p:tgtEl>
                                        <p:attrNameLst>
                                          <p:attrName>style.visibility</p:attrName>
                                        </p:attrNameLst>
                                      </p:cBhvr>
                                      <p:to>
                                        <p:strVal val="visible"/>
                                      </p:to>
                                    </p:set>
                                    <p:anim calcmode="lin" valueType="num">
                                      <p:cBhvr additive="base">
                                        <p:cTn id="17" dur="2000" fill="hold"/>
                                        <p:tgtEl>
                                          <p:spTgt spid="115726"/>
                                        </p:tgtEl>
                                        <p:attrNameLst>
                                          <p:attrName>ppt_x</p:attrName>
                                        </p:attrNameLst>
                                      </p:cBhvr>
                                      <p:tavLst>
                                        <p:tav tm="0">
                                          <p:val>
                                            <p:strVal val="1+#ppt_w/2"/>
                                          </p:val>
                                        </p:tav>
                                        <p:tav tm="100000">
                                          <p:val>
                                            <p:strVal val="#ppt_x"/>
                                          </p:val>
                                        </p:tav>
                                      </p:tavLst>
                                    </p:anim>
                                    <p:anim calcmode="lin" valueType="num">
                                      <p:cBhvr additive="base">
                                        <p:cTn id="18" dur="2000" fill="hold"/>
                                        <p:tgtEl>
                                          <p:spTgt spid="11572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6" fill="hold" nodeType="afterEffect">
                                  <p:stCondLst>
                                    <p:cond delay="0"/>
                                  </p:stCondLst>
                                  <p:childTnLst>
                                    <p:set>
                                      <p:cBhvr>
                                        <p:cTn id="21" dur="1" fill="hold">
                                          <p:stCondLst>
                                            <p:cond delay="0"/>
                                          </p:stCondLst>
                                        </p:cTn>
                                        <p:tgtEl>
                                          <p:spTgt spid="115727"/>
                                        </p:tgtEl>
                                        <p:attrNameLst>
                                          <p:attrName>style.visibility</p:attrName>
                                        </p:attrNameLst>
                                      </p:cBhvr>
                                      <p:to>
                                        <p:strVal val="visible"/>
                                      </p:to>
                                    </p:set>
                                    <p:anim calcmode="lin" valueType="num">
                                      <p:cBhvr additive="base">
                                        <p:cTn id="22" dur="2000" fill="hold"/>
                                        <p:tgtEl>
                                          <p:spTgt spid="115727"/>
                                        </p:tgtEl>
                                        <p:attrNameLst>
                                          <p:attrName>ppt_x</p:attrName>
                                        </p:attrNameLst>
                                      </p:cBhvr>
                                      <p:tavLst>
                                        <p:tav tm="0">
                                          <p:val>
                                            <p:strVal val="1+#ppt_w/2"/>
                                          </p:val>
                                        </p:tav>
                                        <p:tav tm="100000">
                                          <p:val>
                                            <p:strVal val="#ppt_x"/>
                                          </p:val>
                                        </p:tav>
                                      </p:tavLst>
                                    </p:anim>
                                    <p:anim calcmode="lin" valueType="num">
                                      <p:cBhvr additive="base">
                                        <p:cTn id="23" dur="2000" fill="hold"/>
                                        <p:tgtEl>
                                          <p:spTgt spid="115727"/>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6" fill="hold" nodeType="afterEffect">
                                  <p:stCondLst>
                                    <p:cond delay="0"/>
                                  </p:stCondLst>
                                  <p:childTnLst>
                                    <p:set>
                                      <p:cBhvr>
                                        <p:cTn id="26" dur="1" fill="hold">
                                          <p:stCondLst>
                                            <p:cond delay="0"/>
                                          </p:stCondLst>
                                        </p:cTn>
                                        <p:tgtEl>
                                          <p:spTgt spid="115744"/>
                                        </p:tgtEl>
                                        <p:attrNameLst>
                                          <p:attrName>style.visibility</p:attrName>
                                        </p:attrNameLst>
                                      </p:cBhvr>
                                      <p:to>
                                        <p:strVal val="visible"/>
                                      </p:to>
                                    </p:set>
                                    <p:anim calcmode="lin" valueType="num">
                                      <p:cBhvr additive="base">
                                        <p:cTn id="27" dur="2000" fill="hold"/>
                                        <p:tgtEl>
                                          <p:spTgt spid="115744"/>
                                        </p:tgtEl>
                                        <p:attrNameLst>
                                          <p:attrName>ppt_x</p:attrName>
                                        </p:attrNameLst>
                                      </p:cBhvr>
                                      <p:tavLst>
                                        <p:tav tm="0">
                                          <p:val>
                                            <p:strVal val="1+#ppt_w/2"/>
                                          </p:val>
                                        </p:tav>
                                        <p:tav tm="100000">
                                          <p:val>
                                            <p:strVal val="#ppt_x"/>
                                          </p:val>
                                        </p:tav>
                                      </p:tavLst>
                                    </p:anim>
                                    <p:anim calcmode="lin" valueType="num">
                                      <p:cBhvr additive="base">
                                        <p:cTn id="28" dur="2000" fill="hold"/>
                                        <p:tgtEl>
                                          <p:spTgt spid="11574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6" fill="hold" nodeType="afterEffect">
                                  <p:stCondLst>
                                    <p:cond delay="0"/>
                                  </p:stCondLst>
                                  <p:childTnLst>
                                    <p:set>
                                      <p:cBhvr>
                                        <p:cTn id="31" dur="1" fill="hold">
                                          <p:stCondLst>
                                            <p:cond delay="0"/>
                                          </p:stCondLst>
                                        </p:cTn>
                                        <p:tgtEl>
                                          <p:spTgt spid="115745"/>
                                        </p:tgtEl>
                                        <p:attrNameLst>
                                          <p:attrName>style.visibility</p:attrName>
                                        </p:attrNameLst>
                                      </p:cBhvr>
                                      <p:to>
                                        <p:strVal val="visible"/>
                                      </p:to>
                                    </p:set>
                                    <p:anim calcmode="lin" valueType="num">
                                      <p:cBhvr additive="base">
                                        <p:cTn id="32" dur="2000" fill="hold"/>
                                        <p:tgtEl>
                                          <p:spTgt spid="115745"/>
                                        </p:tgtEl>
                                        <p:attrNameLst>
                                          <p:attrName>ppt_x</p:attrName>
                                        </p:attrNameLst>
                                      </p:cBhvr>
                                      <p:tavLst>
                                        <p:tav tm="0">
                                          <p:val>
                                            <p:strVal val="1+#ppt_w/2"/>
                                          </p:val>
                                        </p:tav>
                                        <p:tav tm="100000">
                                          <p:val>
                                            <p:strVal val="#ppt_x"/>
                                          </p:val>
                                        </p:tav>
                                      </p:tavLst>
                                    </p:anim>
                                    <p:anim calcmode="lin" valueType="num">
                                      <p:cBhvr additive="base">
                                        <p:cTn id="33" dur="2000" fill="hold"/>
                                        <p:tgtEl>
                                          <p:spTgt spid="115745"/>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2" presetClass="entr" presetSubtype="6" fill="hold" nodeType="afterEffect">
                                  <p:stCondLst>
                                    <p:cond delay="0"/>
                                  </p:stCondLst>
                                  <p:childTnLst>
                                    <p:set>
                                      <p:cBhvr>
                                        <p:cTn id="36" dur="1" fill="hold">
                                          <p:stCondLst>
                                            <p:cond delay="0"/>
                                          </p:stCondLst>
                                        </p:cTn>
                                        <p:tgtEl>
                                          <p:spTgt spid="115746"/>
                                        </p:tgtEl>
                                        <p:attrNameLst>
                                          <p:attrName>style.visibility</p:attrName>
                                        </p:attrNameLst>
                                      </p:cBhvr>
                                      <p:to>
                                        <p:strVal val="visible"/>
                                      </p:to>
                                    </p:set>
                                    <p:anim calcmode="lin" valueType="num">
                                      <p:cBhvr additive="base">
                                        <p:cTn id="37" dur="2000" fill="hold"/>
                                        <p:tgtEl>
                                          <p:spTgt spid="115746"/>
                                        </p:tgtEl>
                                        <p:attrNameLst>
                                          <p:attrName>ppt_x</p:attrName>
                                        </p:attrNameLst>
                                      </p:cBhvr>
                                      <p:tavLst>
                                        <p:tav tm="0">
                                          <p:val>
                                            <p:strVal val="1+#ppt_w/2"/>
                                          </p:val>
                                        </p:tav>
                                        <p:tav tm="100000">
                                          <p:val>
                                            <p:strVal val="#ppt_x"/>
                                          </p:val>
                                        </p:tav>
                                      </p:tavLst>
                                    </p:anim>
                                    <p:anim calcmode="lin" valueType="num">
                                      <p:cBhvr additive="base">
                                        <p:cTn id="38" dur="2000" fill="hold"/>
                                        <p:tgtEl>
                                          <p:spTgt spid="115746"/>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4000"/>
                            </p:stCondLst>
                            <p:childTnLst>
                              <p:par>
                                <p:cTn id="40" presetID="2" presetClass="entr" presetSubtype="6" fill="hold" nodeType="afterEffect">
                                  <p:stCondLst>
                                    <p:cond delay="0"/>
                                  </p:stCondLst>
                                  <p:childTnLst>
                                    <p:set>
                                      <p:cBhvr>
                                        <p:cTn id="41" dur="1" fill="hold">
                                          <p:stCondLst>
                                            <p:cond delay="0"/>
                                          </p:stCondLst>
                                        </p:cTn>
                                        <p:tgtEl>
                                          <p:spTgt spid="115747"/>
                                        </p:tgtEl>
                                        <p:attrNameLst>
                                          <p:attrName>style.visibility</p:attrName>
                                        </p:attrNameLst>
                                      </p:cBhvr>
                                      <p:to>
                                        <p:strVal val="visible"/>
                                      </p:to>
                                    </p:set>
                                    <p:anim calcmode="lin" valueType="num">
                                      <p:cBhvr additive="base">
                                        <p:cTn id="42" dur="2000" fill="hold"/>
                                        <p:tgtEl>
                                          <p:spTgt spid="115747"/>
                                        </p:tgtEl>
                                        <p:attrNameLst>
                                          <p:attrName>ppt_x</p:attrName>
                                        </p:attrNameLst>
                                      </p:cBhvr>
                                      <p:tavLst>
                                        <p:tav tm="0">
                                          <p:val>
                                            <p:strVal val="1+#ppt_w/2"/>
                                          </p:val>
                                        </p:tav>
                                        <p:tav tm="100000">
                                          <p:val>
                                            <p:strVal val="#ppt_x"/>
                                          </p:val>
                                        </p:tav>
                                      </p:tavLst>
                                    </p:anim>
                                    <p:anim calcmode="lin" valueType="num">
                                      <p:cBhvr additive="base">
                                        <p:cTn id="43" dur="2000" fill="hold"/>
                                        <p:tgtEl>
                                          <p:spTgt spid="115747"/>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6000"/>
                            </p:stCondLst>
                            <p:childTnLst>
                              <p:par>
                                <p:cTn id="45" presetID="2" presetClass="entr" presetSubtype="6" fill="hold" nodeType="afterEffect">
                                  <p:stCondLst>
                                    <p:cond delay="0"/>
                                  </p:stCondLst>
                                  <p:childTnLst>
                                    <p:set>
                                      <p:cBhvr>
                                        <p:cTn id="46" dur="1" fill="hold">
                                          <p:stCondLst>
                                            <p:cond delay="0"/>
                                          </p:stCondLst>
                                        </p:cTn>
                                        <p:tgtEl>
                                          <p:spTgt spid="115748"/>
                                        </p:tgtEl>
                                        <p:attrNameLst>
                                          <p:attrName>style.visibility</p:attrName>
                                        </p:attrNameLst>
                                      </p:cBhvr>
                                      <p:to>
                                        <p:strVal val="visible"/>
                                      </p:to>
                                    </p:set>
                                    <p:anim calcmode="lin" valueType="num">
                                      <p:cBhvr additive="base">
                                        <p:cTn id="47" dur="2000" fill="hold"/>
                                        <p:tgtEl>
                                          <p:spTgt spid="115748"/>
                                        </p:tgtEl>
                                        <p:attrNameLst>
                                          <p:attrName>ppt_x</p:attrName>
                                        </p:attrNameLst>
                                      </p:cBhvr>
                                      <p:tavLst>
                                        <p:tav tm="0">
                                          <p:val>
                                            <p:strVal val="1+#ppt_w/2"/>
                                          </p:val>
                                        </p:tav>
                                        <p:tav tm="100000">
                                          <p:val>
                                            <p:strVal val="#ppt_x"/>
                                          </p:val>
                                        </p:tav>
                                      </p:tavLst>
                                    </p:anim>
                                    <p:anim calcmode="lin" valueType="num">
                                      <p:cBhvr additive="base">
                                        <p:cTn id="48" dur="2000" fill="hold"/>
                                        <p:tgtEl>
                                          <p:spTgt spid="115748"/>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8000"/>
                            </p:stCondLst>
                            <p:childTnLst>
                              <p:par>
                                <p:cTn id="50" presetID="2" presetClass="entr" presetSubtype="6" fill="hold" nodeType="afterEffect">
                                  <p:stCondLst>
                                    <p:cond delay="0"/>
                                  </p:stCondLst>
                                  <p:childTnLst>
                                    <p:set>
                                      <p:cBhvr>
                                        <p:cTn id="51" dur="1" fill="hold">
                                          <p:stCondLst>
                                            <p:cond delay="0"/>
                                          </p:stCondLst>
                                        </p:cTn>
                                        <p:tgtEl>
                                          <p:spTgt spid="115749"/>
                                        </p:tgtEl>
                                        <p:attrNameLst>
                                          <p:attrName>style.visibility</p:attrName>
                                        </p:attrNameLst>
                                      </p:cBhvr>
                                      <p:to>
                                        <p:strVal val="visible"/>
                                      </p:to>
                                    </p:set>
                                    <p:anim calcmode="lin" valueType="num">
                                      <p:cBhvr additive="base">
                                        <p:cTn id="52" dur="2000" fill="hold"/>
                                        <p:tgtEl>
                                          <p:spTgt spid="115749"/>
                                        </p:tgtEl>
                                        <p:attrNameLst>
                                          <p:attrName>ppt_x</p:attrName>
                                        </p:attrNameLst>
                                      </p:cBhvr>
                                      <p:tavLst>
                                        <p:tav tm="0">
                                          <p:val>
                                            <p:strVal val="1+#ppt_w/2"/>
                                          </p:val>
                                        </p:tav>
                                        <p:tav tm="100000">
                                          <p:val>
                                            <p:strVal val="#ppt_x"/>
                                          </p:val>
                                        </p:tav>
                                      </p:tavLst>
                                    </p:anim>
                                    <p:anim calcmode="lin" valueType="num">
                                      <p:cBhvr additive="base">
                                        <p:cTn id="53" dur="2000" fill="hold"/>
                                        <p:tgtEl>
                                          <p:spTgt spid="115749"/>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20000"/>
                            </p:stCondLst>
                            <p:childTnLst>
                              <p:par>
                                <p:cTn id="55" presetID="2" presetClass="entr" presetSubtype="6" fill="hold" nodeType="afterEffect">
                                  <p:stCondLst>
                                    <p:cond delay="0"/>
                                  </p:stCondLst>
                                  <p:childTnLst>
                                    <p:set>
                                      <p:cBhvr>
                                        <p:cTn id="56" dur="1" fill="hold">
                                          <p:stCondLst>
                                            <p:cond delay="0"/>
                                          </p:stCondLst>
                                        </p:cTn>
                                        <p:tgtEl>
                                          <p:spTgt spid="115750"/>
                                        </p:tgtEl>
                                        <p:attrNameLst>
                                          <p:attrName>style.visibility</p:attrName>
                                        </p:attrNameLst>
                                      </p:cBhvr>
                                      <p:to>
                                        <p:strVal val="visible"/>
                                      </p:to>
                                    </p:set>
                                    <p:anim calcmode="lin" valueType="num">
                                      <p:cBhvr additive="base">
                                        <p:cTn id="57" dur="2000" fill="hold"/>
                                        <p:tgtEl>
                                          <p:spTgt spid="115750"/>
                                        </p:tgtEl>
                                        <p:attrNameLst>
                                          <p:attrName>ppt_x</p:attrName>
                                        </p:attrNameLst>
                                      </p:cBhvr>
                                      <p:tavLst>
                                        <p:tav tm="0">
                                          <p:val>
                                            <p:strVal val="1+#ppt_w/2"/>
                                          </p:val>
                                        </p:tav>
                                        <p:tav tm="100000">
                                          <p:val>
                                            <p:strVal val="#ppt_x"/>
                                          </p:val>
                                        </p:tav>
                                      </p:tavLst>
                                    </p:anim>
                                    <p:anim calcmode="lin" valueType="num">
                                      <p:cBhvr additive="base">
                                        <p:cTn id="58" dur="2000" fill="hold"/>
                                        <p:tgtEl>
                                          <p:spTgt spid="115750"/>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22000"/>
                            </p:stCondLst>
                            <p:childTnLst>
                              <p:par>
                                <p:cTn id="60" presetID="2" presetClass="entr" presetSubtype="6" fill="hold" nodeType="afterEffect">
                                  <p:stCondLst>
                                    <p:cond delay="0"/>
                                  </p:stCondLst>
                                  <p:childTnLst>
                                    <p:set>
                                      <p:cBhvr>
                                        <p:cTn id="61" dur="1" fill="hold">
                                          <p:stCondLst>
                                            <p:cond delay="0"/>
                                          </p:stCondLst>
                                        </p:cTn>
                                        <p:tgtEl>
                                          <p:spTgt spid="115751"/>
                                        </p:tgtEl>
                                        <p:attrNameLst>
                                          <p:attrName>style.visibility</p:attrName>
                                        </p:attrNameLst>
                                      </p:cBhvr>
                                      <p:to>
                                        <p:strVal val="visible"/>
                                      </p:to>
                                    </p:set>
                                    <p:anim calcmode="lin" valueType="num">
                                      <p:cBhvr additive="base">
                                        <p:cTn id="62" dur="2000" fill="hold"/>
                                        <p:tgtEl>
                                          <p:spTgt spid="115751"/>
                                        </p:tgtEl>
                                        <p:attrNameLst>
                                          <p:attrName>ppt_x</p:attrName>
                                        </p:attrNameLst>
                                      </p:cBhvr>
                                      <p:tavLst>
                                        <p:tav tm="0">
                                          <p:val>
                                            <p:strVal val="1+#ppt_w/2"/>
                                          </p:val>
                                        </p:tav>
                                        <p:tav tm="100000">
                                          <p:val>
                                            <p:strVal val="#ppt_x"/>
                                          </p:val>
                                        </p:tav>
                                      </p:tavLst>
                                    </p:anim>
                                    <p:anim calcmode="lin" valueType="num">
                                      <p:cBhvr additive="base">
                                        <p:cTn id="63" dur="2000" fill="hold"/>
                                        <p:tgtEl>
                                          <p:spTgt spid="115751"/>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24000"/>
                            </p:stCondLst>
                            <p:childTnLst>
                              <p:par>
                                <p:cTn id="65" presetID="2" presetClass="entr" presetSubtype="6" fill="hold" nodeType="afterEffect">
                                  <p:stCondLst>
                                    <p:cond delay="0"/>
                                  </p:stCondLst>
                                  <p:childTnLst>
                                    <p:set>
                                      <p:cBhvr>
                                        <p:cTn id="66" dur="1" fill="hold">
                                          <p:stCondLst>
                                            <p:cond delay="0"/>
                                          </p:stCondLst>
                                        </p:cTn>
                                        <p:tgtEl>
                                          <p:spTgt spid="115752"/>
                                        </p:tgtEl>
                                        <p:attrNameLst>
                                          <p:attrName>style.visibility</p:attrName>
                                        </p:attrNameLst>
                                      </p:cBhvr>
                                      <p:to>
                                        <p:strVal val="visible"/>
                                      </p:to>
                                    </p:set>
                                    <p:anim calcmode="lin" valueType="num">
                                      <p:cBhvr additive="base">
                                        <p:cTn id="67" dur="2000" fill="hold"/>
                                        <p:tgtEl>
                                          <p:spTgt spid="115752"/>
                                        </p:tgtEl>
                                        <p:attrNameLst>
                                          <p:attrName>ppt_x</p:attrName>
                                        </p:attrNameLst>
                                      </p:cBhvr>
                                      <p:tavLst>
                                        <p:tav tm="0">
                                          <p:val>
                                            <p:strVal val="1+#ppt_w/2"/>
                                          </p:val>
                                        </p:tav>
                                        <p:tav tm="100000">
                                          <p:val>
                                            <p:strVal val="#ppt_x"/>
                                          </p:val>
                                        </p:tav>
                                      </p:tavLst>
                                    </p:anim>
                                    <p:anim calcmode="lin" valueType="num">
                                      <p:cBhvr additive="base">
                                        <p:cTn id="68" dur="2000" fill="hold"/>
                                        <p:tgtEl>
                                          <p:spTgt spid="115752"/>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26000"/>
                            </p:stCondLst>
                            <p:childTnLst>
                              <p:par>
                                <p:cTn id="70" presetID="2" presetClass="entr" presetSubtype="6" fill="hold" nodeType="afterEffect">
                                  <p:stCondLst>
                                    <p:cond delay="0"/>
                                  </p:stCondLst>
                                  <p:childTnLst>
                                    <p:set>
                                      <p:cBhvr>
                                        <p:cTn id="71" dur="1" fill="hold">
                                          <p:stCondLst>
                                            <p:cond delay="0"/>
                                          </p:stCondLst>
                                        </p:cTn>
                                        <p:tgtEl>
                                          <p:spTgt spid="115753"/>
                                        </p:tgtEl>
                                        <p:attrNameLst>
                                          <p:attrName>style.visibility</p:attrName>
                                        </p:attrNameLst>
                                      </p:cBhvr>
                                      <p:to>
                                        <p:strVal val="visible"/>
                                      </p:to>
                                    </p:set>
                                    <p:anim calcmode="lin" valueType="num">
                                      <p:cBhvr additive="base">
                                        <p:cTn id="72" dur="2000" fill="hold"/>
                                        <p:tgtEl>
                                          <p:spTgt spid="115753"/>
                                        </p:tgtEl>
                                        <p:attrNameLst>
                                          <p:attrName>ppt_x</p:attrName>
                                        </p:attrNameLst>
                                      </p:cBhvr>
                                      <p:tavLst>
                                        <p:tav tm="0">
                                          <p:val>
                                            <p:strVal val="1+#ppt_w/2"/>
                                          </p:val>
                                        </p:tav>
                                        <p:tav tm="100000">
                                          <p:val>
                                            <p:strVal val="#ppt_x"/>
                                          </p:val>
                                        </p:tav>
                                      </p:tavLst>
                                    </p:anim>
                                    <p:anim calcmode="lin" valueType="num">
                                      <p:cBhvr additive="base">
                                        <p:cTn id="73" dur="2000" fill="hold"/>
                                        <p:tgtEl>
                                          <p:spTgt spid="11575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28000"/>
                            </p:stCondLst>
                            <p:childTnLst>
                              <p:par>
                                <p:cTn id="75" presetID="2" presetClass="entr" presetSubtype="6" fill="hold" nodeType="afterEffect">
                                  <p:stCondLst>
                                    <p:cond delay="0"/>
                                  </p:stCondLst>
                                  <p:childTnLst>
                                    <p:set>
                                      <p:cBhvr>
                                        <p:cTn id="76" dur="1" fill="hold">
                                          <p:stCondLst>
                                            <p:cond delay="0"/>
                                          </p:stCondLst>
                                        </p:cTn>
                                        <p:tgtEl>
                                          <p:spTgt spid="115754"/>
                                        </p:tgtEl>
                                        <p:attrNameLst>
                                          <p:attrName>style.visibility</p:attrName>
                                        </p:attrNameLst>
                                      </p:cBhvr>
                                      <p:to>
                                        <p:strVal val="visible"/>
                                      </p:to>
                                    </p:set>
                                    <p:anim calcmode="lin" valueType="num">
                                      <p:cBhvr additive="base">
                                        <p:cTn id="77" dur="2000" fill="hold"/>
                                        <p:tgtEl>
                                          <p:spTgt spid="115754"/>
                                        </p:tgtEl>
                                        <p:attrNameLst>
                                          <p:attrName>ppt_x</p:attrName>
                                        </p:attrNameLst>
                                      </p:cBhvr>
                                      <p:tavLst>
                                        <p:tav tm="0">
                                          <p:val>
                                            <p:strVal val="1+#ppt_w/2"/>
                                          </p:val>
                                        </p:tav>
                                        <p:tav tm="100000">
                                          <p:val>
                                            <p:strVal val="#ppt_x"/>
                                          </p:val>
                                        </p:tav>
                                      </p:tavLst>
                                    </p:anim>
                                    <p:anim calcmode="lin" valueType="num">
                                      <p:cBhvr additive="base">
                                        <p:cTn id="78" dur="2000" fill="hold"/>
                                        <p:tgtEl>
                                          <p:spTgt spid="115754"/>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30000"/>
                            </p:stCondLst>
                            <p:childTnLst>
                              <p:par>
                                <p:cTn id="80" presetID="2" presetClass="entr" presetSubtype="6" fill="hold" nodeType="afterEffect">
                                  <p:stCondLst>
                                    <p:cond delay="0"/>
                                  </p:stCondLst>
                                  <p:childTnLst>
                                    <p:set>
                                      <p:cBhvr>
                                        <p:cTn id="81" dur="1" fill="hold">
                                          <p:stCondLst>
                                            <p:cond delay="0"/>
                                          </p:stCondLst>
                                        </p:cTn>
                                        <p:tgtEl>
                                          <p:spTgt spid="115755"/>
                                        </p:tgtEl>
                                        <p:attrNameLst>
                                          <p:attrName>style.visibility</p:attrName>
                                        </p:attrNameLst>
                                      </p:cBhvr>
                                      <p:to>
                                        <p:strVal val="visible"/>
                                      </p:to>
                                    </p:set>
                                    <p:anim calcmode="lin" valueType="num">
                                      <p:cBhvr additive="base">
                                        <p:cTn id="82" dur="2000" fill="hold"/>
                                        <p:tgtEl>
                                          <p:spTgt spid="115755"/>
                                        </p:tgtEl>
                                        <p:attrNameLst>
                                          <p:attrName>ppt_x</p:attrName>
                                        </p:attrNameLst>
                                      </p:cBhvr>
                                      <p:tavLst>
                                        <p:tav tm="0">
                                          <p:val>
                                            <p:strVal val="1+#ppt_w/2"/>
                                          </p:val>
                                        </p:tav>
                                        <p:tav tm="100000">
                                          <p:val>
                                            <p:strVal val="#ppt_x"/>
                                          </p:val>
                                        </p:tav>
                                      </p:tavLst>
                                    </p:anim>
                                    <p:anim calcmode="lin" valueType="num">
                                      <p:cBhvr additive="base">
                                        <p:cTn id="83" dur="2000" fill="hold"/>
                                        <p:tgtEl>
                                          <p:spTgt spid="115755"/>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32000"/>
                            </p:stCondLst>
                            <p:childTnLst>
                              <p:par>
                                <p:cTn id="85" presetID="2" presetClass="entr" presetSubtype="6" fill="hold" nodeType="afterEffect">
                                  <p:stCondLst>
                                    <p:cond delay="0"/>
                                  </p:stCondLst>
                                  <p:childTnLst>
                                    <p:set>
                                      <p:cBhvr>
                                        <p:cTn id="86" dur="1" fill="hold">
                                          <p:stCondLst>
                                            <p:cond delay="0"/>
                                          </p:stCondLst>
                                        </p:cTn>
                                        <p:tgtEl>
                                          <p:spTgt spid="115756"/>
                                        </p:tgtEl>
                                        <p:attrNameLst>
                                          <p:attrName>style.visibility</p:attrName>
                                        </p:attrNameLst>
                                      </p:cBhvr>
                                      <p:to>
                                        <p:strVal val="visible"/>
                                      </p:to>
                                    </p:set>
                                    <p:anim calcmode="lin" valueType="num">
                                      <p:cBhvr additive="base">
                                        <p:cTn id="87" dur="2000" fill="hold"/>
                                        <p:tgtEl>
                                          <p:spTgt spid="115756"/>
                                        </p:tgtEl>
                                        <p:attrNameLst>
                                          <p:attrName>ppt_x</p:attrName>
                                        </p:attrNameLst>
                                      </p:cBhvr>
                                      <p:tavLst>
                                        <p:tav tm="0">
                                          <p:val>
                                            <p:strVal val="1+#ppt_w/2"/>
                                          </p:val>
                                        </p:tav>
                                        <p:tav tm="100000">
                                          <p:val>
                                            <p:strVal val="#ppt_x"/>
                                          </p:val>
                                        </p:tav>
                                      </p:tavLst>
                                    </p:anim>
                                    <p:anim calcmode="lin" valueType="num">
                                      <p:cBhvr additive="base">
                                        <p:cTn id="88" dur="2000" fill="hold"/>
                                        <p:tgtEl>
                                          <p:spTgt spid="115756"/>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34000"/>
                            </p:stCondLst>
                            <p:childTnLst>
                              <p:par>
                                <p:cTn id="90" presetID="2" presetClass="entr" presetSubtype="6" fill="hold" nodeType="afterEffect">
                                  <p:stCondLst>
                                    <p:cond delay="0"/>
                                  </p:stCondLst>
                                  <p:childTnLst>
                                    <p:set>
                                      <p:cBhvr>
                                        <p:cTn id="91" dur="1" fill="hold">
                                          <p:stCondLst>
                                            <p:cond delay="0"/>
                                          </p:stCondLst>
                                        </p:cTn>
                                        <p:tgtEl>
                                          <p:spTgt spid="115757"/>
                                        </p:tgtEl>
                                        <p:attrNameLst>
                                          <p:attrName>style.visibility</p:attrName>
                                        </p:attrNameLst>
                                      </p:cBhvr>
                                      <p:to>
                                        <p:strVal val="visible"/>
                                      </p:to>
                                    </p:set>
                                    <p:anim calcmode="lin" valueType="num">
                                      <p:cBhvr additive="base">
                                        <p:cTn id="92" dur="2000" fill="hold"/>
                                        <p:tgtEl>
                                          <p:spTgt spid="115757"/>
                                        </p:tgtEl>
                                        <p:attrNameLst>
                                          <p:attrName>ppt_x</p:attrName>
                                        </p:attrNameLst>
                                      </p:cBhvr>
                                      <p:tavLst>
                                        <p:tav tm="0">
                                          <p:val>
                                            <p:strVal val="1+#ppt_w/2"/>
                                          </p:val>
                                        </p:tav>
                                        <p:tav tm="100000">
                                          <p:val>
                                            <p:strVal val="#ppt_x"/>
                                          </p:val>
                                        </p:tav>
                                      </p:tavLst>
                                    </p:anim>
                                    <p:anim calcmode="lin" valueType="num">
                                      <p:cBhvr additive="base">
                                        <p:cTn id="93" dur="2000" fill="hold"/>
                                        <p:tgtEl>
                                          <p:spTgt spid="115757"/>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36000"/>
                            </p:stCondLst>
                            <p:childTnLst>
                              <p:par>
                                <p:cTn id="95" presetID="2" presetClass="entr" presetSubtype="6" fill="hold" nodeType="afterEffect">
                                  <p:stCondLst>
                                    <p:cond delay="0"/>
                                  </p:stCondLst>
                                  <p:childTnLst>
                                    <p:set>
                                      <p:cBhvr>
                                        <p:cTn id="96" dur="1" fill="hold">
                                          <p:stCondLst>
                                            <p:cond delay="0"/>
                                          </p:stCondLst>
                                        </p:cTn>
                                        <p:tgtEl>
                                          <p:spTgt spid="115758"/>
                                        </p:tgtEl>
                                        <p:attrNameLst>
                                          <p:attrName>style.visibility</p:attrName>
                                        </p:attrNameLst>
                                      </p:cBhvr>
                                      <p:to>
                                        <p:strVal val="visible"/>
                                      </p:to>
                                    </p:set>
                                    <p:anim calcmode="lin" valueType="num">
                                      <p:cBhvr additive="base">
                                        <p:cTn id="97" dur="2000" fill="hold"/>
                                        <p:tgtEl>
                                          <p:spTgt spid="115758"/>
                                        </p:tgtEl>
                                        <p:attrNameLst>
                                          <p:attrName>ppt_x</p:attrName>
                                        </p:attrNameLst>
                                      </p:cBhvr>
                                      <p:tavLst>
                                        <p:tav tm="0">
                                          <p:val>
                                            <p:strVal val="1+#ppt_w/2"/>
                                          </p:val>
                                        </p:tav>
                                        <p:tav tm="100000">
                                          <p:val>
                                            <p:strVal val="#ppt_x"/>
                                          </p:val>
                                        </p:tav>
                                      </p:tavLst>
                                    </p:anim>
                                    <p:anim calcmode="lin" valueType="num">
                                      <p:cBhvr additive="base">
                                        <p:cTn id="98" dur="2000" fill="hold"/>
                                        <p:tgtEl>
                                          <p:spTgt spid="115758"/>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38000"/>
                            </p:stCondLst>
                            <p:childTnLst>
                              <p:par>
                                <p:cTn id="100" presetID="2" presetClass="entr" presetSubtype="6" fill="hold" nodeType="afterEffect">
                                  <p:stCondLst>
                                    <p:cond delay="0"/>
                                  </p:stCondLst>
                                  <p:childTnLst>
                                    <p:set>
                                      <p:cBhvr>
                                        <p:cTn id="101" dur="1" fill="hold">
                                          <p:stCondLst>
                                            <p:cond delay="0"/>
                                          </p:stCondLst>
                                        </p:cTn>
                                        <p:tgtEl>
                                          <p:spTgt spid="115759"/>
                                        </p:tgtEl>
                                        <p:attrNameLst>
                                          <p:attrName>style.visibility</p:attrName>
                                        </p:attrNameLst>
                                      </p:cBhvr>
                                      <p:to>
                                        <p:strVal val="visible"/>
                                      </p:to>
                                    </p:set>
                                    <p:anim calcmode="lin" valueType="num">
                                      <p:cBhvr additive="base">
                                        <p:cTn id="102" dur="2000" fill="hold"/>
                                        <p:tgtEl>
                                          <p:spTgt spid="115759"/>
                                        </p:tgtEl>
                                        <p:attrNameLst>
                                          <p:attrName>ppt_x</p:attrName>
                                        </p:attrNameLst>
                                      </p:cBhvr>
                                      <p:tavLst>
                                        <p:tav tm="0">
                                          <p:val>
                                            <p:strVal val="1+#ppt_w/2"/>
                                          </p:val>
                                        </p:tav>
                                        <p:tav tm="100000">
                                          <p:val>
                                            <p:strVal val="#ppt_x"/>
                                          </p:val>
                                        </p:tav>
                                      </p:tavLst>
                                    </p:anim>
                                    <p:anim calcmode="lin" valueType="num">
                                      <p:cBhvr additive="base">
                                        <p:cTn id="103" dur="2000" fill="hold"/>
                                        <p:tgtEl>
                                          <p:spTgt spid="115759"/>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40000"/>
                            </p:stCondLst>
                            <p:childTnLst>
                              <p:par>
                                <p:cTn id="105" presetID="2" presetClass="entr" presetSubtype="6" fill="hold" nodeType="afterEffect">
                                  <p:stCondLst>
                                    <p:cond delay="0"/>
                                  </p:stCondLst>
                                  <p:childTnLst>
                                    <p:set>
                                      <p:cBhvr>
                                        <p:cTn id="106" dur="1" fill="hold">
                                          <p:stCondLst>
                                            <p:cond delay="0"/>
                                          </p:stCondLst>
                                        </p:cTn>
                                        <p:tgtEl>
                                          <p:spTgt spid="115760"/>
                                        </p:tgtEl>
                                        <p:attrNameLst>
                                          <p:attrName>style.visibility</p:attrName>
                                        </p:attrNameLst>
                                      </p:cBhvr>
                                      <p:to>
                                        <p:strVal val="visible"/>
                                      </p:to>
                                    </p:set>
                                    <p:anim calcmode="lin" valueType="num">
                                      <p:cBhvr additive="base">
                                        <p:cTn id="107" dur="2000" fill="hold"/>
                                        <p:tgtEl>
                                          <p:spTgt spid="115760"/>
                                        </p:tgtEl>
                                        <p:attrNameLst>
                                          <p:attrName>ppt_x</p:attrName>
                                        </p:attrNameLst>
                                      </p:cBhvr>
                                      <p:tavLst>
                                        <p:tav tm="0">
                                          <p:val>
                                            <p:strVal val="1+#ppt_w/2"/>
                                          </p:val>
                                        </p:tav>
                                        <p:tav tm="100000">
                                          <p:val>
                                            <p:strVal val="#ppt_x"/>
                                          </p:val>
                                        </p:tav>
                                      </p:tavLst>
                                    </p:anim>
                                    <p:anim calcmode="lin" valueType="num">
                                      <p:cBhvr additive="base">
                                        <p:cTn id="108" dur="2000" fill="hold"/>
                                        <p:tgtEl>
                                          <p:spTgt spid="115760"/>
                                        </p:tgtEl>
                                        <p:attrNameLst>
                                          <p:attrName>ppt_y</p:attrName>
                                        </p:attrNameLst>
                                      </p:cBhvr>
                                      <p:tavLst>
                                        <p:tav tm="0">
                                          <p:val>
                                            <p:strVal val="1+#ppt_h/2"/>
                                          </p:val>
                                        </p:tav>
                                        <p:tav tm="100000">
                                          <p:val>
                                            <p:strVal val="#ppt_y"/>
                                          </p:val>
                                        </p:tav>
                                      </p:tavLst>
                                    </p:anim>
                                  </p:childTnLst>
                                </p:cTn>
                              </p:par>
                            </p:childTnLst>
                          </p:cTn>
                        </p:par>
                        <p:par>
                          <p:cTn id="109" fill="hold" nodeType="afterGroup">
                            <p:stCondLst>
                              <p:cond delay="42000"/>
                            </p:stCondLst>
                            <p:childTnLst>
                              <p:par>
                                <p:cTn id="110" presetID="2" presetClass="entr" presetSubtype="6" fill="hold" nodeType="afterEffect">
                                  <p:stCondLst>
                                    <p:cond delay="0"/>
                                  </p:stCondLst>
                                  <p:childTnLst>
                                    <p:set>
                                      <p:cBhvr>
                                        <p:cTn id="111" dur="1" fill="hold">
                                          <p:stCondLst>
                                            <p:cond delay="0"/>
                                          </p:stCondLst>
                                        </p:cTn>
                                        <p:tgtEl>
                                          <p:spTgt spid="115761"/>
                                        </p:tgtEl>
                                        <p:attrNameLst>
                                          <p:attrName>style.visibility</p:attrName>
                                        </p:attrNameLst>
                                      </p:cBhvr>
                                      <p:to>
                                        <p:strVal val="visible"/>
                                      </p:to>
                                    </p:set>
                                    <p:anim calcmode="lin" valueType="num">
                                      <p:cBhvr additive="base">
                                        <p:cTn id="112" dur="2000" fill="hold"/>
                                        <p:tgtEl>
                                          <p:spTgt spid="115761"/>
                                        </p:tgtEl>
                                        <p:attrNameLst>
                                          <p:attrName>ppt_x</p:attrName>
                                        </p:attrNameLst>
                                      </p:cBhvr>
                                      <p:tavLst>
                                        <p:tav tm="0">
                                          <p:val>
                                            <p:strVal val="1+#ppt_w/2"/>
                                          </p:val>
                                        </p:tav>
                                        <p:tav tm="100000">
                                          <p:val>
                                            <p:strVal val="#ppt_x"/>
                                          </p:val>
                                        </p:tav>
                                      </p:tavLst>
                                    </p:anim>
                                    <p:anim calcmode="lin" valueType="num">
                                      <p:cBhvr additive="base">
                                        <p:cTn id="113" dur="2000" fill="hold"/>
                                        <p:tgtEl>
                                          <p:spTgt spid="115761"/>
                                        </p:tgtEl>
                                        <p:attrNameLst>
                                          <p:attrName>ppt_y</p:attrName>
                                        </p:attrNameLst>
                                      </p:cBhvr>
                                      <p:tavLst>
                                        <p:tav tm="0">
                                          <p:val>
                                            <p:strVal val="1+#ppt_h/2"/>
                                          </p:val>
                                        </p:tav>
                                        <p:tav tm="100000">
                                          <p:val>
                                            <p:strVal val="#ppt_y"/>
                                          </p:val>
                                        </p:tav>
                                      </p:tavLst>
                                    </p:anim>
                                  </p:childTnLst>
                                </p:cTn>
                              </p:par>
                            </p:childTnLst>
                          </p:cTn>
                        </p:par>
                        <p:par>
                          <p:cTn id="114" fill="hold" nodeType="afterGroup">
                            <p:stCondLst>
                              <p:cond delay="44000"/>
                            </p:stCondLst>
                            <p:childTnLst>
                              <p:par>
                                <p:cTn id="115" presetID="2" presetClass="entr" presetSubtype="6" fill="hold" nodeType="afterEffect">
                                  <p:stCondLst>
                                    <p:cond delay="0"/>
                                  </p:stCondLst>
                                  <p:childTnLst>
                                    <p:set>
                                      <p:cBhvr>
                                        <p:cTn id="116" dur="1" fill="hold">
                                          <p:stCondLst>
                                            <p:cond delay="0"/>
                                          </p:stCondLst>
                                        </p:cTn>
                                        <p:tgtEl>
                                          <p:spTgt spid="115762"/>
                                        </p:tgtEl>
                                        <p:attrNameLst>
                                          <p:attrName>style.visibility</p:attrName>
                                        </p:attrNameLst>
                                      </p:cBhvr>
                                      <p:to>
                                        <p:strVal val="visible"/>
                                      </p:to>
                                    </p:set>
                                    <p:anim calcmode="lin" valueType="num">
                                      <p:cBhvr additive="base">
                                        <p:cTn id="117" dur="2000" fill="hold"/>
                                        <p:tgtEl>
                                          <p:spTgt spid="115762"/>
                                        </p:tgtEl>
                                        <p:attrNameLst>
                                          <p:attrName>ppt_x</p:attrName>
                                        </p:attrNameLst>
                                      </p:cBhvr>
                                      <p:tavLst>
                                        <p:tav tm="0">
                                          <p:val>
                                            <p:strVal val="1+#ppt_w/2"/>
                                          </p:val>
                                        </p:tav>
                                        <p:tav tm="100000">
                                          <p:val>
                                            <p:strVal val="#ppt_x"/>
                                          </p:val>
                                        </p:tav>
                                      </p:tavLst>
                                    </p:anim>
                                    <p:anim calcmode="lin" valueType="num">
                                      <p:cBhvr additive="base">
                                        <p:cTn id="118" dur="2000" fill="hold"/>
                                        <p:tgtEl>
                                          <p:spTgt spid="115762"/>
                                        </p:tgtEl>
                                        <p:attrNameLst>
                                          <p:attrName>ppt_y</p:attrName>
                                        </p:attrNameLst>
                                      </p:cBhvr>
                                      <p:tavLst>
                                        <p:tav tm="0">
                                          <p:val>
                                            <p:strVal val="1+#ppt_h/2"/>
                                          </p:val>
                                        </p:tav>
                                        <p:tav tm="100000">
                                          <p:val>
                                            <p:strVal val="#ppt_y"/>
                                          </p:val>
                                        </p:tav>
                                      </p:tavLst>
                                    </p:anim>
                                  </p:childTnLst>
                                </p:cTn>
                              </p:par>
                            </p:childTnLst>
                          </p:cTn>
                        </p:par>
                        <p:par>
                          <p:cTn id="119" fill="hold" nodeType="afterGroup">
                            <p:stCondLst>
                              <p:cond delay="46000"/>
                            </p:stCondLst>
                            <p:childTnLst>
                              <p:par>
                                <p:cTn id="120" presetID="2" presetClass="entr" presetSubtype="6" fill="hold" nodeType="afterEffect">
                                  <p:stCondLst>
                                    <p:cond delay="0"/>
                                  </p:stCondLst>
                                  <p:childTnLst>
                                    <p:set>
                                      <p:cBhvr>
                                        <p:cTn id="121" dur="1" fill="hold">
                                          <p:stCondLst>
                                            <p:cond delay="0"/>
                                          </p:stCondLst>
                                        </p:cTn>
                                        <p:tgtEl>
                                          <p:spTgt spid="115763"/>
                                        </p:tgtEl>
                                        <p:attrNameLst>
                                          <p:attrName>style.visibility</p:attrName>
                                        </p:attrNameLst>
                                      </p:cBhvr>
                                      <p:to>
                                        <p:strVal val="visible"/>
                                      </p:to>
                                    </p:set>
                                    <p:anim calcmode="lin" valueType="num">
                                      <p:cBhvr additive="base">
                                        <p:cTn id="122" dur="2000" fill="hold"/>
                                        <p:tgtEl>
                                          <p:spTgt spid="115763"/>
                                        </p:tgtEl>
                                        <p:attrNameLst>
                                          <p:attrName>ppt_x</p:attrName>
                                        </p:attrNameLst>
                                      </p:cBhvr>
                                      <p:tavLst>
                                        <p:tav tm="0">
                                          <p:val>
                                            <p:strVal val="1+#ppt_w/2"/>
                                          </p:val>
                                        </p:tav>
                                        <p:tav tm="100000">
                                          <p:val>
                                            <p:strVal val="#ppt_x"/>
                                          </p:val>
                                        </p:tav>
                                      </p:tavLst>
                                    </p:anim>
                                    <p:anim calcmode="lin" valueType="num">
                                      <p:cBhvr additive="base">
                                        <p:cTn id="123" dur="2000" fill="hold"/>
                                        <p:tgtEl>
                                          <p:spTgt spid="115763"/>
                                        </p:tgtEl>
                                        <p:attrNameLst>
                                          <p:attrName>ppt_y</p:attrName>
                                        </p:attrNameLst>
                                      </p:cBhvr>
                                      <p:tavLst>
                                        <p:tav tm="0">
                                          <p:val>
                                            <p:strVal val="1+#ppt_h/2"/>
                                          </p:val>
                                        </p:tav>
                                        <p:tav tm="100000">
                                          <p:val>
                                            <p:strVal val="#ppt_y"/>
                                          </p:val>
                                        </p:tav>
                                      </p:tavLst>
                                    </p:anim>
                                  </p:childTnLst>
                                </p:cTn>
                              </p:par>
                            </p:childTnLst>
                          </p:cTn>
                        </p:par>
                        <p:par>
                          <p:cTn id="124" fill="hold" nodeType="afterGroup">
                            <p:stCondLst>
                              <p:cond delay="48000"/>
                            </p:stCondLst>
                            <p:childTnLst>
                              <p:par>
                                <p:cTn id="125" presetID="2" presetClass="entr" presetSubtype="6" fill="hold" nodeType="afterEffect">
                                  <p:stCondLst>
                                    <p:cond delay="0"/>
                                  </p:stCondLst>
                                  <p:childTnLst>
                                    <p:set>
                                      <p:cBhvr>
                                        <p:cTn id="126" dur="1" fill="hold">
                                          <p:stCondLst>
                                            <p:cond delay="0"/>
                                          </p:stCondLst>
                                        </p:cTn>
                                        <p:tgtEl>
                                          <p:spTgt spid="115764"/>
                                        </p:tgtEl>
                                        <p:attrNameLst>
                                          <p:attrName>style.visibility</p:attrName>
                                        </p:attrNameLst>
                                      </p:cBhvr>
                                      <p:to>
                                        <p:strVal val="visible"/>
                                      </p:to>
                                    </p:set>
                                    <p:anim calcmode="lin" valueType="num">
                                      <p:cBhvr additive="base">
                                        <p:cTn id="127" dur="2000" fill="hold"/>
                                        <p:tgtEl>
                                          <p:spTgt spid="115764"/>
                                        </p:tgtEl>
                                        <p:attrNameLst>
                                          <p:attrName>ppt_x</p:attrName>
                                        </p:attrNameLst>
                                      </p:cBhvr>
                                      <p:tavLst>
                                        <p:tav tm="0">
                                          <p:val>
                                            <p:strVal val="1+#ppt_w/2"/>
                                          </p:val>
                                        </p:tav>
                                        <p:tav tm="100000">
                                          <p:val>
                                            <p:strVal val="#ppt_x"/>
                                          </p:val>
                                        </p:tav>
                                      </p:tavLst>
                                    </p:anim>
                                    <p:anim calcmode="lin" valueType="num">
                                      <p:cBhvr additive="base">
                                        <p:cTn id="128" dur="2000" fill="hold"/>
                                        <p:tgtEl>
                                          <p:spTgt spid="115764"/>
                                        </p:tgtEl>
                                        <p:attrNameLst>
                                          <p:attrName>ppt_y</p:attrName>
                                        </p:attrNameLst>
                                      </p:cBhvr>
                                      <p:tavLst>
                                        <p:tav tm="0">
                                          <p:val>
                                            <p:strVal val="1+#ppt_h/2"/>
                                          </p:val>
                                        </p:tav>
                                        <p:tav tm="100000">
                                          <p:val>
                                            <p:strVal val="#ppt_y"/>
                                          </p:val>
                                        </p:tav>
                                      </p:tavLst>
                                    </p:anim>
                                  </p:childTnLst>
                                </p:cTn>
                              </p:par>
                            </p:childTnLst>
                          </p:cTn>
                        </p:par>
                        <p:par>
                          <p:cTn id="129" fill="hold" nodeType="afterGroup">
                            <p:stCondLst>
                              <p:cond delay="50000"/>
                            </p:stCondLst>
                            <p:childTnLst>
                              <p:par>
                                <p:cTn id="130" presetID="2" presetClass="entr" presetSubtype="6" fill="hold" nodeType="afterEffect">
                                  <p:stCondLst>
                                    <p:cond delay="0"/>
                                  </p:stCondLst>
                                  <p:childTnLst>
                                    <p:set>
                                      <p:cBhvr>
                                        <p:cTn id="131" dur="1" fill="hold">
                                          <p:stCondLst>
                                            <p:cond delay="0"/>
                                          </p:stCondLst>
                                        </p:cTn>
                                        <p:tgtEl>
                                          <p:spTgt spid="115765"/>
                                        </p:tgtEl>
                                        <p:attrNameLst>
                                          <p:attrName>style.visibility</p:attrName>
                                        </p:attrNameLst>
                                      </p:cBhvr>
                                      <p:to>
                                        <p:strVal val="visible"/>
                                      </p:to>
                                    </p:set>
                                    <p:anim calcmode="lin" valueType="num">
                                      <p:cBhvr additive="base">
                                        <p:cTn id="132" dur="2000" fill="hold"/>
                                        <p:tgtEl>
                                          <p:spTgt spid="115765"/>
                                        </p:tgtEl>
                                        <p:attrNameLst>
                                          <p:attrName>ppt_x</p:attrName>
                                        </p:attrNameLst>
                                      </p:cBhvr>
                                      <p:tavLst>
                                        <p:tav tm="0">
                                          <p:val>
                                            <p:strVal val="1+#ppt_w/2"/>
                                          </p:val>
                                        </p:tav>
                                        <p:tav tm="100000">
                                          <p:val>
                                            <p:strVal val="#ppt_x"/>
                                          </p:val>
                                        </p:tav>
                                      </p:tavLst>
                                    </p:anim>
                                    <p:anim calcmode="lin" valueType="num">
                                      <p:cBhvr additive="base">
                                        <p:cTn id="133" dur="2000" fill="hold"/>
                                        <p:tgtEl>
                                          <p:spTgt spid="115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j0216058">
            <a:extLst>
              <a:ext uri="{FF2B5EF4-FFF2-40B4-BE49-F238E27FC236}">
                <a16:creationId xmlns:a16="http://schemas.microsoft.com/office/drawing/2014/main" id="{AEF004D0-D84A-BAEB-FE3B-AED6C5EA2DFA}"/>
              </a:ext>
            </a:extLst>
          </p:cNvPr>
          <p:cNvPicPr>
            <a:picLocks noChangeAspect="1" noChangeArrowheads="1"/>
          </p:cNvPicPr>
          <p:nvPr/>
        </p:nvPicPr>
        <p:blipFill>
          <a:blip r:embed="rId3">
            <a:lum bright="58000" contrast="-5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C55BEE0F-C688-D108-DA99-63E75971FFF9}"/>
              </a:ext>
            </a:extLst>
          </p:cNvPr>
          <p:cNvSpPr>
            <a:spLocks noChangeArrowheads="1"/>
          </p:cNvSpPr>
          <p:nvPr/>
        </p:nvSpPr>
        <p:spPr bwMode="auto">
          <a:xfrm>
            <a:off x="1847850" y="230188"/>
            <a:ext cx="7753350" cy="77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7200" b="1">
                <a:latin typeface="Juice ITC" panose="04040403040A02020202" pitchFamily="82" charset="0"/>
                <a:cs typeface="Times New Roman" panose="02020603050405020304" pitchFamily="18" charset="0"/>
              </a:rPr>
              <a:t>Which pair of elements is MOST similar?</a:t>
            </a:r>
            <a:r>
              <a:rPr lang="en-US" altLang="en-US" sz="7200" b="1">
                <a:latin typeface="Juice ITC" panose="04040403040A02020202" pitchFamily="82" charset="0"/>
              </a:rPr>
              <a:t> </a:t>
            </a:r>
          </a:p>
          <a:p>
            <a:pPr algn="l"/>
            <a:r>
              <a:rPr lang="en-US" altLang="en-US" sz="7200" b="1">
                <a:latin typeface="Juice ITC" panose="04040403040A02020202" pitchFamily="82" charset="0"/>
              </a:rPr>
              <a:t>Ca and F </a:t>
            </a:r>
            <a:br>
              <a:rPr lang="en-US" altLang="en-US" sz="7200" b="1">
                <a:latin typeface="Juice ITC" panose="04040403040A02020202" pitchFamily="82" charset="0"/>
              </a:rPr>
            </a:br>
            <a:r>
              <a:rPr lang="en-US" altLang="en-US" sz="7200" b="1">
                <a:latin typeface="Juice ITC" panose="04040403040A02020202" pitchFamily="82" charset="0"/>
              </a:rPr>
              <a:t>Na and Cl </a:t>
            </a:r>
            <a:br>
              <a:rPr lang="en-US" altLang="en-US" sz="7200" b="1">
                <a:latin typeface="Juice ITC" panose="04040403040A02020202" pitchFamily="82" charset="0"/>
              </a:rPr>
            </a:br>
            <a:r>
              <a:rPr lang="en-US" altLang="en-US" sz="7200" b="1">
                <a:latin typeface="Juice ITC" panose="04040403040A02020202" pitchFamily="82" charset="0"/>
              </a:rPr>
              <a:t>Ne and Ar </a:t>
            </a:r>
            <a:br>
              <a:rPr lang="en-US" altLang="en-US" sz="7200" b="1">
                <a:latin typeface="Juice ITC" panose="04040403040A02020202" pitchFamily="82" charset="0"/>
              </a:rPr>
            </a:br>
            <a:r>
              <a:rPr lang="en-US" altLang="en-US" sz="7200" b="1">
                <a:latin typeface="Juice ITC" panose="04040403040A02020202" pitchFamily="82" charset="0"/>
              </a:rPr>
              <a:t>Li and H </a:t>
            </a:r>
            <a:br>
              <a:rPr lang="en-US" altLang="en-US" sz="7200" b="1">
                <a:latin typeface="Juice ITC" panose="04040403040A02020202" pitchFamily="82" charset="0"/>
              </a:rPr>
            </a:br>
            <a:endParaRPr lang="en-US" altLang="en-US" sz="7200" b="1">
              <a:latin typeface="Juice ITC" panose="04040403040A02020202" pitchFamily="82" charset="0"/>
            </a:endParaRPr>
          </a:p>
        </p:txBody>
      </p:sp>
      <p:pic>
        <p:nvPicPr>
          <p:cNvPr id="231433" name="Picture 9" descr="j0215566">
            <a:extLst>
              <a:ext uri="{FF2B5EF4-FFF2-40B4-BE49-F238E27FC236}">
                <a16:creationId xmlns:a16="http://schemas.microsoft.com/office/drawing/2014/main" id="{51344EB3-9B65-7949-1250-9494193FF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90800"/>
            <a:ext cx="914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4" name="Picture 10" descr="j0215566">
            <a:extLst>
              <a:ext uri="{FF2B5EF4-FFF2-40B4-BE49-F238E27FC236}">
                <a16:creationId xmlns:a16="http://schemas.microsoft.com/office/drawing/2014/main" id="{7F7ED56E-4393-B9ED-A9A0-B91B79978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600450"/>
            <a:ext cx="914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5" name="Picture 11" descr="j0215566">
            <a:extLst>
              <a:ext uri="{FF2B5EF4-FFF2-40B4-BE49-F238E27FC236}">
                <a16:creationId xmlns:a16="http://schemas.microsoft.com/office/drawing/2014/main" id="{4EDE06CA-6F8A-7210-6875-EE69C926A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9650"/>
            <a:ext cx="914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6" name="Picture 12" descr="j0215566">
            <a:extLst>
              <a:ext uri="{FF2B5EF4-FFF2-40B4-BE49-F238E27FC236}">
                <a16:creationId xmlns:a16="http://schemas.microsoft.com/office/drawing/2014/main" id="{B014C957-59BE-1A80-534A-57447FC69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886450"/>
            <a:ext cx="914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3143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3143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23143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2314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E938A1A8-5BF0-713B-99E2-40854C6A7F01}"/>
              </a:ext>
            </a:extLst>
          </p:cNvPr>
          <p:cNvSpPr>
            <a:spLocks noGrp="1" noChangeArrowheads="1"/>
          </p:cNvSpPr>
          <p:nvPr>
            <p:ph type="title"/>
          </p:nvPr>
        </p:nvSpPr>
        <p:spPr>
          <a:xfrm>
            <a:off x="152400" y="381000"/>
            <a:ext cx="2286000" cy="6477000"/>
          </a:xfrm>
          <a:effectLst>
            <a:outerShdw dist="53882" dir="2700000" algn="ctr" rotWithShape="0">
              <a:schemeClr val="tx1"/>
            </a:outerShdw>
          </a:effectLst>
        </p:spPr>
        <p:txBody>
          <a:bodyPr/>
          <a:lstStyle/>
          <a:p>
            <a:pPr eaLnBrk="1" hangingPunct="1">
              <a:defRPr/>
            </a:pPr>
            <a:r>
              <a:rPr lang="en-US" sz="5000" u="sng">
                <a:solidFill>
                  <a:srgbClr val="FFFF00"/>
                </a:solidFill>
                <a:latin typeface="Snap ITC" pitchFamily="82" charset="0"/>
              </a:rPr>
              <a:t>Atom</a:t>
            </a:r>
            <a:br>
              <a:rPr lang="en-US" sz="5000" u="sng">
                <a:solidFill>
                  <a:srgbClr val="FFFF00"/>
                </a:solidFill>
                <a:latin typeface="Snap ITC" pitchFamily="82" charset="0"/>
              </a:rPr>
            </a:br>
            <a:r>
              <a:rPr lang="en-US" sz="8800">
                <a:solidFill>
                  <a:srgbClr val="FFFF00"/>
                </a:solidFill>
                <a:latin typeface="Snap ITC" pitchFamily="82" charset="0"/>
              </a:rPr>
              <a:t>F</a:t>
            </a:r>
            <a:br>
              <a:rPr lang="en-US" sz="8800">
                <a:solidFill>
                  <a:srgbClr val="FFFF00"/>
                </a:solidFill>
                <a:latin typeface="Snap ITC" pitchFamily="82" charset="0"/>
              </a:rPr>
            </a:br>
            <a:r>
              <a:rPr lang="en-US" sz="8800">
                <a:solidFill>
                  <a:srgbClr val="FFFF00"/>
                </a:solidFill>
                <a:latin typeface="Snap ITC" pitchFamily="82" charset="0"/>
              </a:rPr>
              <a:t>Ne</a:t>
            </a:r>
            <a:br>
              <a:rPr lang="en-US" sz="8800">
                <a:solidFill>
                  <a:srgbClr val="FFFF00"/>
                </a:solidFill>
                <a:latin typeface="Snap ITC" pitchFamily="82" charset="0"/>
              </a:rPr>
            </a:br>
            <a:br>
              <a:rPr lang="en-US" sz="8800">
                <a:solidFill>
                  <a:srgbClr val="FFFF00"/>
                </a:solidFill>
                <a:latin typeface="Snap ITC" pitchFamily="82" charset="0"/>
              </a:rPr>
            </a:br>
            <a:endParaRPr lang="en-US" sz="8800" b="1">
              <a:solidFill>
                <a:srgbClr val="FFFF00"/>
              </a:solidFill>
              <a:latin typeface="Snap ITC" pitchFamily="82" charset="0"/>
            </a:endParaRPr>
          </a:p>
        </p:txBody>
      </p:sp>
      <p:sp>
        <p:nvSpPr>
          <p:cNvPr id="117763" name="Rectangle 3">
            <a:extLst>
              <a:ext uri="{FF2B5EF4-FFF2-40B4-BE49-F238E27FC236}">
                <a16:creationId xmlns:a16="http://schemas.microsoft.com/office/drawing/2014/main" id="{FB66EFC0-0D32-EF5D-E73C-39A462210E29}"/>
              </a:ext>
            </a:extLst>
          </p:cNvPr>
          <p:cNvSpPr>
            <a:spLocks noChangeArrowheads="1"/>
          </p:cNvSpPr>
          <p:nvPr/>
        </p:nvSpPr>
        <p:spPr bwMode="auto">
          <a:xfrm>
            <a:off x="2209800" y="0"/>
            <a:ext cx="7086600" cy="1676400"/>
          </a:xfrm>
          <a:prstGeom prst="rect">
            <a:avLst/>
          </a:prstGeom>
          <a:noFill/>
          <a:ln w="9525">
            <a:noFill/>
            <a:miter lim="800000"/>
            <a:headEnd/>
            <a:tailEnd/>
          </a:ln>
          <a:effectLst>
            <a:outerShdw dist="35921" dir="2700000" algn="ctr" rotWithShape="0">
              <a:schemeClr val="tx1"/>
            </a:outerShdw>
          </a:effectLst>
        </p:spPr>
        <p:txBody>
          <a:bodyPr anchor="ctr"/>
          <a:lstStyle/>
          <a:p>
            <a:pPr algn="l">
              <a:defRPr/>
            </a:pPr>
            <a:r>
              <a:rPr lang="en-US" sz="5600" u="sng">
                <a:solidFill>
                  <a:schemeClr val="bg1"/>
                </a:solidFill>
                <a:latin typeface="Snap ITC" pitchFamily="82" charset="0"/>
              </a:rPr>
              <a:t>Shells</a:t>
            </a:r>
            <a:br>
              <a:rPr lang="en-US" sz="5600" u="sng">
                <a:solidFill>
                  <a:schemeClr val="bg1"/>
                </a:solidFill>
                <a:latin typeface="Snap ITC" pitchFamily="82" charset="0"/>
              </a:rPr>
            </a:br>
            <a:r>
              <a:rPr lang="en-US" sz="5600">
                <a:solidFill>
                  <a:schemeClr val="bg1"/>
                </a:solidFill>
                <a:latin typeface="Stencil" pitchFamily="82" charset="0"/>
              </a:rPr>
              <a:t>1S  2S       2P      3S </a:t>
            </a:r>
            <a:endParaRPr lang="en-US" sz="6400" b="1">
              <a:solidFill>
                <a:schemeClr val="bg1"/>
              </a:solidFill>
              <a:latin typeface="Stencil" pitchFamily="82" charset="0"/>
            </a:endParaRPr>
          </a:p>
        </p:txBody>
      </p:sp>
      <p:sp>
        <p:nvSpPr>
          <p:cNvPr id="82948" name="Rectangle 4">
            <a:extLst>
              <a:ext uri="{FF2B5EF4-FFF2-40B4-BE49-F238E27FC236}">
                <a16:creationId xmlns:a16="http://schemas.microsoft.com/office/drawing/2014/main" id="{1D030A04-C185-0D66-3DB3-81388B30291D}"/>
              </a:ext>
            </a:extLst>
          </p:cNvPr>
          <p:cNvSpPr>
            <a:spLocks noChangeArrowheads="1"/>
          </p:cNvSpPr>
          <p:nvPr/>
        </p:nvSpPr>
        <p:spPr bwMode="auto">
          <a:xfrm>
            <a:off x="2362200" y="16002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49" name="Rectangle 5">
            <a:extLst>
              <a:ext uri="{FF2B5EF4-FFF2-40B4-BE49-F238E27FC236}">
                <a16:creationId xmlns:a16="http://schemas.microsoft.com/office/drawing/2014/main" id="{42E447BE-C6F3-F76A-9B42-C9031572EB81}"/>
              </a:ext>
            </a:extLst>
          </p:cNvPr>
          <p:cNvSpPr>
            <a:spLocks noChangeArrowheads="1"/>
          </p:cNvSpPr>
          <p:nvPr/>
        </p:nvSpPr>
        <p:spPr bwMode="auto">
          <a:xfrm>
            <a:off x="34290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0" name="Rectangle 6">
            <a:extLst>
              <a:ext uri="{FF2B5EF4-FFF2-40B4-BE49-F238E27FC236}">
                <a16:creationId xmlns:a16="http://schemas.microsoft.com/office/drawing/2014/main" id="{9D46EC33-4101-11C6-FE06-AF24947DEA5B}"/>
              </a:ext>
            </a:extLst>
          </p:cNvPr>
          <p:cNvSpPr>
            <a:spLocks noChangeArrowheads="1"/>
          </p:cNvSpPr>
          <p:nvPr/>
        </p:nvSpPr>
        <p:spPr bwMode="auto">
          <a:xfrm>
            <a:off x="2362200" y="28956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1" name="Rectangle 7">
            <a:extLst>
              <a:ext uri="{FF2B5EF4-FFF2-40B4-BE49-F238E27FC236}">
                <a16:creationId xmlns:a16="http://schemas.microsoft.com/office/drawing/2014/main" id="{24FC5D37-6DB3-52DB-AF53-6CF96E742967}"/>
              </a:ext>
            </a:extLst>
          </p:cNvPr>
          <p:cNvSpPr>
            <a:spLocks noChangeArrowheads="1"/>
          </p:cNvSpPr>
          <p:nvPr/>
        </p:nvSpPr>
        <p:spPr bwMode="auto">
          <a:xfrm>
            <a:off x="34290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2" name="Rectangle 8">
            <a:extLst>
              <a:ext uri="{FF2B5EF4-FFF2-40B4-BE49-F238E27FC236}">
                <a16:creationId xmlns:a16="http://schemas.microsoft.com/office/drawing/2014/main" id="{B28C98F5-6A1C-3E18-28DB-CFCA306DC78E}"/>
              </a:ext>
            </a:extLst>
          </p:cNvPr>
          <p:cNvSpPr>
            <a:spLocks noChangeArrowheads="1"/>
          </p:cNvSpPr>
          <p:nvPr/>
        </p:nvSpPr>
        <p:spPr bwMode="auto">
          <a:xfrm>
            <a:off x="2362200" y="41910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3" name="Rectangle 9">
            <a:extLst>
              <a:ext uri="{FF2B5EF4-FFF2-40B4-BE49-F238E27FC236}">
                <a16:creationId xmlns:a16="http://schemas.microsoft.com/office/drawing/2014/main" id="{2AB7FD7C-FE18-BE03-4922-6F6F3B81D8CA}"/>
              </a:ext>
            </a:extLst>
          </p:cNvPr>
          <p:cNvSpPr>
            <a:spLocks noChangeArrowheads="1"/>
          </p:cNvSpPr>
          <p:nvPr/>
        </p:nvSpPr>
        <p:spPr bwMode="auto">
          <a:xfrm>
            <a:off x="34290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4" name="Rectangle 10">
            <a:extLst>
              <a:ext uri="{FF2B5EF4-FFF2-40B4-BE49-F238E27FC236}">
                <a16:creationId xmlns:a16="http://schemas.microsoft.com/office/drawing/2014/main" id="{E2E43911-DCD3-9923-8FB7-BEC2A5EF683C}"/>
              </a:ext>
            </a:extLst>
          </p:cNvPr>
          <p:cNvSpPr>
            <a:spLocks noChangeArrowheads="1"/>
          </p:cNvSpPr>
          <p:nvPr/>
        </p:nvSpPr>
        <p:spPr bwMode="auto">
          <a:xfrm>
            <a:off x="2362200" y="54864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5" name="Rectangle 11">
            <a:extLst>
              <a:ext uri="{FF2B5EF4-FFF2-40B4-BE49-F238E27FC236}">
                <a16:creationId xmlns:a16="http://schemas.microsoft.com/office/drawing/2014/main" id="{D8C9C0F6-C55D-D139-467F-8581CB4CBE9B}"/>
              </a:ext>
            </a:extLst>
          </p:cNvPr>
          <p:cNvSpPr>
            <a:spLocks noChangeArrowheads="1"/>
          </p:cNvSpPr>
          <p:nvPr/>
        </p:nvSpPr>
        <p:spPr bwMode="auto">
          <a:xfrm>
            <a:off x="34290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6" name="Rectangle 12">
            <a:extLst>
              <a:ext uri="{FF2B5EF4-FFF2-40B4-BE49-F238E27FC236}">
                <a16:creationId xmlns:a16="http://schemas.microsoft.com/office/drawing/2014/main" id="{D34CE78E-D765-5B8C-7764-66D5080318D8}"/>
              </a:ext>
            </a:extLst>
          </p:cNvPr>
          <p:cNvSpPr>
            <a:spLocks noChangeArrowheads="1"/>
          </p:cNvSpPr>
          <p:nvPr/>
        </p:nvSpPr>
        <p:spPr bwMode="auto">
          <a:xfrm>
            <a:off x="45720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7" name="Rectangle 13">
            <a:extLst>
              <a:ext uri="{FF2B5EF4-FFF2-40B4-BE49-F238E27FC236}">
                <a16:creationId xmlns:a16="http://schemas.microsoft.com/office/drawing/2014/main" id="{CDB69B51-4D40-B6DF-D431-E40CEEA7B7C5}"/>
              </a:ext>
            </a:extLst>
          </p:cNvPr>
          <p:cNvSpPr>
            <a:spLocks noChangeArrowheads="1"/>
          </p:cNvSpPr>
          <p:nvPr/>
        </p:nvSpPr>
        <p:spPr bwMode="auto">
          <a:xfrm>
            <a:off x="54102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8" name="Rectangle 14">
            <a:extLst>
              <a:ext uri="{FF2B5EF4-FFF2-40B4-BE49-F238E27FC236}">
                <a16:creationId xmlns:a16="http://schemas.microsoft.com/office/drawing/2014/main" id="{086C846A-2F29-1C64-A0DA-364AD28A1D6F}"/>
              </a:ext>
            </a:extLst>
          </p:cNvPr>
          <p:cNvSpPr>
            <a:spLocks noChangeArrowheads="1"/>
          </p:cNvSpPr>
          <p:nvPr/>
        </p:nvSpPr>
        <p:spPr bwMode="auto">
          <a:xfrm>
            <a:off x="62484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59" name="Rectangle 15">
            <a:extLst>
              <a:ext uri="{FF2B5EF4-FFF2-40B4-BE49-F238E27FC236}">
                <a16:creationId xmlns:a16="http://schemas.microsoft.com/office/drawing/2014/main" id="{B258215A-652C-36E9-43AB-EFB421399CF5}"/>
              </a:ext>
            </a:extLst>
          </p:cNvPr>
          <p:cNvSpPr>
            <a:spLocks noChangeArrowheads="1"/>
          </p:cNvSpPr>
          <p:nvPr/>
        </p:nvSpPr>
        <p:spPr bwMode="auto">
          <a:xfrm>
            <a:off x="7467600" y="16002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0" name="Rectangle 16">
            <a:extLst>
              <a:ext uri="{FF2B5EF4-FFF2-40B4-BE49-F238E27FC236}">
                <a16:creationId xmlns:a16="http://schemas.microsoft.com/office/drawing/2014/main" id="{348D8DBD-E87A-8631-929C-9EECC9AC0BC6}"/>
              </a:ext>
            </a:extLst>
          </p:cNvPr>
          <p:cNvSpPr>
            <a:spLocks noChangeArrowheads="1"/>
          </p:cNvSpPr>
          <p:nvPr/>
        </p:nvSpPr>
        <p:spPr bwMode="auto">
          <a:xfrm>
            <a:off x="45720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1" name="Rectangle 17">
            <a:extLst>
              <a:ext uri="{FF2B5EF4-FFF2-40B4-BE49-F238E27FC236}">
                <a16:creationId xmlns:a16="http://schemas.microsoft.com/office/drawing/2014/main" id="{4B189696-8C31-FC43-257E-EB430C19DCAE}"/>
              </a:ext>
            </a:extLst>
          </p:cNvPr>
          <p:cNvSpPr>
            <a:spLocks noChangeArrowheads="1"/>
          </p:cNvSpPr>
          <p:nvPr/>
        </p:nvSpPr>
        <p:spPr bwMode="auto">
          <a:xfrm>
            <a:off x="54102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2" name="Rectangle 18">
            <a:extLst>
              <a:ext uri="{FF2B5EF4-FFF2-40B4-BE49-F238E27FC236}">
                <a16:creationId xmlns:a16="http://schemas.microsoft.com/office/drawing/2014/main" id="{B83764B3-7900-4215-2758-35F20E961FC0}"/>
              </a:ext>
            </a:extLst>
          </p:cNvPr>
          <p:cNvSpPr>
            <a:spLocks noChangeArrowheads="1"/>
          </p:cNvSpPr>
          <p:nvPr/>
        </p:nvSpPr>
        <p:spPr bwMode="auto">
          <a:xfrm>
            <a:off x="62484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3" name="Rectangle 19">
            <a:extLst>
              <a:ext uri="{FF2B5EF4-FFF2-40B4-BE49-F238E27FC236}">
                <a16:creationId xmlns:a16="http://schemas.microsoft.com/office/drawing/2014/main" id="{46E6F690-247E-122C-1286-DA6A0D984A0E}"/>
              </a:ext>
            </a:extLst>
          </p:cNvPr>
          <p:cNvSpPr>
            <a:spLocks noChangeArrowheads="1"/>
          </p:cNvSpPr>
          <p:nvPr/>
        </p:nvSpPr>
        <p:spPr bwMode="auto">
          <a:xfrm>
            <a:off x="7467600" y="28956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4" name="Rectangle 20">
            <a:extLst>
              <a:ext uri="{FF2B5EF4-FFF2-40B4-BE49-F238E27FC236}">
                <a16:creationId xmlns:a16="http://schemas.microsoft.com/office/drawing/2014/main" id="{6718D526-464B-DDE4-A1FF-5CE1405CF0C5}"/>
              </a:ext>
            </a:extLst>
          </p:cNvPr>
          <p:cNvSpPr>
            <a:spLocks noChangeArrowheads="1"/>
          </p:cNvSpPr>
          <p:nvPr/>
        </p:nvSpPr>
        <p:spPr bwMode="auto">
          <a:xfrm>
            <a:off x="45720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5" name="Rectangle 21">
            <a:extLst>
              <a:ext uri="{FF2B5EF4-FFF2-40B4-BE49-F238E27FC236}">
                <a16:creationId xmlns:a16="http://schemas.microsoft.com/office/drawing/2014/main" id="{B6B9A6E8-F8C9-4D82-D266-C21295D4F820}"/>
              </a:ext>
            </a:extLst>
          </p:cNvPr>
          <p:cNvSpPr>
            <a:spLocks noChangeArrowheads="1"/>
          </p:cNvSpPr>
          <p:nvPr/>
        </p:nvSpPr>
        <p:spPr bwMode="auto">
          <a:xfrm>
            <a:off x="54102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6" name="Rectangle 22">
            <a:extLst>
              <a:ext uri="{FF2B5EF4-FFF2-40B4-BE49-F238E27FC236}">
                <a16:creationId xmlns:a16="http://schemas.microsoft.com/office/drawing/2014/main" id="{2751FB84-8414-EFB8-CF15-783E367806A8}"/>
              </a:ext>
            </a:extLst>
          </p:cNvPr>
          <p:cNvSpPr>
            <a:spLocks noChangeArrowheads="1"/>
          </p:cNvSpPr>
          <p:nvPr/>
        </p:nvSpPr>
        <p:spPr bwMode="auto">
          <a:xfrm>
            <a:off x="6248400" y="41910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7" name="Rectangle 23">
            <a:extLst>
              <a:ext uri="{FF2B5EF4-FFF2-40B4-BE49-F238E27FC236}">
                <a16:creationId xmlns:a16="http://schemas.microsoft.com/office/drawing/2014/main" id="{5CA0AE97-30AB-DF9A-CE2A-7C28FF0E7C88}"/>
              </a:ext>
            </a:extLst>
          </p:cNvPr>
          <p:cNvSpPr>
            <a:spLocks noChangeArrowheads="1"/>
          </p:cNvSpPr>
          <p:nvPr/>
        </p:nvSpPr>
        <p:spPr bwMode="auto">
          <a:xfrm>
            <a:off x="7467600" y="41910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8" name="Rectangle 24">
            <a:extLst>
              <a:ext uri="{FF2B5EF4-FFF2-40B4-BE49-F238E27FC236}">
                <a16:creationId xmlns:a16="http://schemas.microsoft.com/office/drawing/2014/main" id="{FD843C9F-0A72-6596-95C2-40B9CAF9E68F}"/>
              </a:ext>
            </a:extLst>
          </p:cNvPr>
          <p:cNvSpPr>
            <a:spLocks noChangeArrowheads="1"/>
          </p:cNvSpPr>
          <p:nvPr/>
        </p:nvSpPr>
        <p:spPr bwMode="auto">
          <a:xfrm>
            <a:off x="45720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69" name="Rectangle 25">
            <a:extLst>
              <a:ext uri="{FF2B5EF4-FFF2-40B4-BE49-F238E27FC236}">
                <a16:creationId xmlns:a16="http://schemas.microsoft.com/office/drawing/2014/main" id="{FE177AC2-1BA4-5905-9530-B6F9EB20CF08}"/>
              </a:ext>
            </a:extLst>
          </p:cNvPr>
          <p:cNvSpPr>
            <a:spLocks noChangeArrowheads="1"/>
          </p:cNvSpPr>
          <p:nvPr/>
        </p:nvSpPr>
        <p:spPr bwMode="auto">
          <a:xfrm>
            <a:off x="54102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70" name="Rectangle 26">
            <a:extLst>
              <a:ext uri="{FF2B5EF4-FFF2-40B4-BE49-F238E27FC236}">
                <a16:creationId xmlns:a16="http://schemas.microsoft.com/office/drawing/2014/main" id="{D236498E-D187-DDF7-1C64-0E9085FA752A}"/>
              </a:ext>
            </a:extLst>
          </p:cNvPr>
          <p:cNvSpPr>
            <a:spLocks noChangeArrowheads="1"/>
          </p:cNvSpPr>
          <p:nvPr/>
        </p:nvSpPr>
        <p:spPr bwMode="auto">
          <a:xfrm>
            <a:off x="6248400" y="54864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2971" name="Rectangle 27">
            <a:extLst>
              <a:ext uri="{FF2B5EF4-FFF2-40B4-BE49-F238E27FC236}">
                <a16:creationId xmlns:a16="http://schemas.microsoft.com/office/drawing/2014/main" id="{65A3CA65-2006-83C6-F72A-A0F24152AE0D}"/>
              </a:ext>
            </a:extLst>
          </p:cNvPr>
          <p:cNvSpPr>
            <a:spLocks noChangeArrowheads="1"/>
          </p:cNvSpPr>
          <p:nvPr/>
        </p:nvSpPr>
        <p:spPr bwMode="auto">
          <a:xfrm>
            <a:off x="7467600" y="54864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7788" name="Line 28">
            <a:extLst>
              <a:ext uri="{FF2B5EF4-FFF2-40B4-BE49-F238E27FC236}">
                <a16:creationId xmlns:a16="http://schemas.microsoft.com/office/drawing/2014/main" id="{C3FD2062-381A-B34B-0AEC-BDC3ACF2B550}"/>
              </a:ext>
            </a:extLst>
          </p:cNvPr>
          <p:cNvSpPr>
            <a:spLocks noChangeShapeType="1"/>
          </p:cNvSpPr>
          <p:nvPr/>
        </p:nvSpPr>
        <p:spPr bwMode="auto">
          <a:xfrm flipH="1" flipV="1">
            <a:off x="2590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89" name="Line 29">
            <a:extLst>
              <a:ext uri="{FF2B5EF4-FFF2-40B4-BE49-F238E27FC236}">
                <a16:creationId xmlns:a16="http://schemas.microsoft.com/office/drawing/2014/main" id="{BFDC6743-DCC6-A9FE-0340-FEB7EEAE13D0}"/>
              </a:ext>
            </a:extLst>
          </p:cNvPr>
          <p:cNvSpPr>
            <a:spLocks noChangeShapeType="1"/>
          </p:cNvSpPr>
          <p:nvPr/>
        </p:nvSpPr>
        <p:spPr bwMode="auto">
          <a:xfrm flipH="1">
            <a:off x="2971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0" name="Line 30">
            <a:extLst>
              <a:ext uri="{FF2B5EF4-FFF2-40B4-BE49-F238E27FC236}">
                <a16:creationId xmlns:a16="http://schemas.microsoft.com/office/drawing/2014/main" id="{6B3A6EDB-38D0-6A52-6FAE-DFBBF48A3AC8}"/>
              </a:ext>
            </a:extLst>
          </p:cNvPr>
          <p:cNvSpPr>
            <a:spLocks noChangeShapeType="1"/>
          </p:cNvSpPr>
          <p:nvPr/>
        </p:nvSpPr>
        <p:spPr bwMode="auto">
          <a:xfrm flipH="1" flipV="1">
            <a:off x="36576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1" name="Line 31">
            <a:extLst>
              <a:ext uri="{FF2B5EF4-FFF2-40B4-BE49-F238E27FC236}">
                <a16:creationId xmlns:a16="http://schemas.microsoft.com/office/drawing/2014/main" id="{389FCBC0-4C02-9E43-61F2-E061FAEF7E50}"/>
              </a:ext>
            </a:extLst>
          </p:cNvPr>
          <p:cNvSpPr>
            <a:spLocks noChangeShapeType="1"/>
          </p:cNvSpPr>
          <p:nvPr/>
        </p:nvSpPr>
        <p:spPr bwMode="auto">
          <a:xfrm flipH="1">
            <a:off x="40386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2" name="Line 32">
            <a:extLst>
              <a:ext uri="{FF2B5EF4-FFF2-40B4-BE49-F238E27FC236}">
                <a16:creationId xmlns:a16="http://schemas.microsoft.com/office/drawing/2014/main" id="{0D368AB6-0321-BDE5-EBDA-CDED2A955520}"/>
              </a:ext>
            </a:extLst>
          </p:cNvPr>
          <p:cNvSpPr>
            <a:spLocks noChangeShapeType="1"/>
          </p:cNvSpPr>
          <p:nvPr/>
        </p:nvSpPr>
        <p:spPr bwMode="auto">
          <a:xfrm flipH="1" flipV="1">
            <a:off x="48006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3" name="Line 33">
            <a:extLst>
              <a:ext uri="{FF2B5EF4-FFF2-40B4-BE49-F238E27FC236}">
                <a16:creationId xmlns:a16="http://schemas.microsoft.com/office/drawing/2014/main" id="{A39FA4AA-9D82-048D-CEF7-19FF1BEF119C}"/>
              </a:ext>
            </a:extLst>
          </p:cNvPr>
          <p:cNvSpPr>
            <a:spLocks noChangeShapeType="1"/>
          </p:cNvSpPr>
          <p:nvPr/>
        </p:nvSpPr>
        <p:spPr bwMode="auto">
          <a:xfrm flipH="1" flipV="1">
            <a:off x="57150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4" name="Line 34">
            <a:extLst>
              <a:ext uri="{FF2B5EF4-FFF2-40B4-BE49-F238E27FC236}">
                <a16:creationId xmlns:a16="http://schemas.microsoft.com/office/drawing/2014/main" id="{D91D95C8-3147-397B-A79C-C34EC5727D17}"/>
              </a:ext>
            </a:extLst>
          </p:cNvPr>
          <p:cNvSpPr>
            <a:spLocks noChangeShapeType="1"/>
          </p:cNvSpPr>
          <p:nvPr/>
        </p:nvSpPr>
        <p:spPr bwMode="auto">
          <a:xfrm flipH="1" flipV="1">
            <a:off x="64770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5" name="Line 35">
            <a:extLst>
              <a:ext uri="{FF2B5EF4-FFF2-40B4-BE49-F238E27FC236}">
                <a16:creationId xmlns:a16="http://schemas.microsoft.com/office/drawing/2014/main" id="{4E72A930-6EE4-D2B0-628B-481A38F01C52}"/>
              </a:ext>
            </a:extLst>
          </p:cNvPr>
          <p:cNvSpPr>
            <a:spLocks noChangeShapeType="1"/>
          </p:cNvSpPr>
          <p:nvPr/>
        </p:nvSpPr>
        <p:spPr bwMode="auto">
          <a:xfrm flipH="1">
            <a:off x="51054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6" name="Line 36">
            <a:extLst>
              <a:ext uri="{FF2B5EF4-FFF2-40B4-BE49-F238E27FC236}">
                <a16:creationId xmlns:a16="http://schemas.microsoft.com/office/drawing/2014/main" id="{44D69D4E-45FD-888F-D554-91F9D7BACF59}"/>
              </a:ext>
            </a:extLst>
          </p:cNvPr>
          <p:cNvSpPr>
            <a:spLocks noChangeShapeType="1"/>
          </p:cNvSpPr>
          <p:nvPr/>
        </p:nvSpPr>
        <p:spPr bwMode="auto">
          <a:xfrm flipH="1">
            <a:off x="6019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7" name="Line 37">
            <a:extLst>
              <a:ext uri="{FF2B5EF4-FFF2-40B4-BE49-F238E27FC236}">
                <a16:creationId xmlns:a16="http://schemas.microsoft.com/office/drawing/2014/main" id="{B3B299A6-3B68-7CDF-F231-BB4D4836AFFE}"/>
              </a:ext>
            </a:extLst>
          </p:cNvPr>
          <p:cNvSpPr>
            <a:spLocks noChangeShapeType="1"/>
          </p:cNvSpPr>
          <p:nvPr/>
        </p:nvSpPr>
        <p:spPr bwMode="auto">
          <a:xfrm flipH="1" flipV="1">
            <a:off x="2590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8" name="Line 38">
            <a:extLst>
              <a:ext uri="{FF2B5EF4-FFF2-40B4-BE49-F238E27FC236}">
                <a16:creationId xmlns:a16="http://schemas.microsoft.com/office/drawing/2014/main" id="{C418C031-8945-799D-09D2-096D708AF2C2}"/>
              </a:ext>
            </a:extLst>
          </p:cNvPr>
          <p:cNvSpPr>
            <a:spLocks noChangeShapeType="1"/>
          </p:cNvSpPr>
          <p:nvPr/>
        </p:nvSpPr>
        <p:spPr bwMode="auto">
          <a:xfrm flipH="1">
            <a:off x="2971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799" name="Line 39">
            <a:extLst>
              <a:ext uri="{FF2B5EF4-FFF2-40B4-BE49-F238E27FC236}">
                <a16:creationId xmlns:a16="http://schemas.microsoft.com/office/drawing/2014/main" id="{5ED53E9D-E998-F2B5-D517-384909A9B7CA}"/>
              </a:ext>
            </a:extLst>
          </p:cNvPr>
          <p:cNvSpPr>
            <a:spLocks noChangeShapeType="1"/>
          </p:cNvSpPr>
          <p:nvPr/>
        </p:nvSpPr>
        <p:spPr bwMode="auto">
          <a:xfrm flipH="1" flipV="1">
            <a:off x="3657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800" name="Line 40">
            <a:extLst>
              <a:ext uri="{FF2B5EF4-FFF2-40B4-BE49-F238E27FC236}">
                <a16:creationId xmlns:a16="http://schemas.microsoft.com/office/drawing/2014/main" id="{4C2995CC-0D52-C16A-4462-0EF834849207}"/>
              </a:ext>
            </a:extLst>
          </p:cNvPr>
          <p:cNvSpPr>
            <a:spLocks noChangeShapeType="1"/>
          </p:cNvSpPr>
          <p:nvPr/>
        </p:nvSpPr>
        <p:spPr bwMode="auto">
          <a:xfrm flipH="1">
            <a:off x="4038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801" name="Line 41">
            <a:extLst>
              <a:ext uri="{FF2B5EF4-FFF2-40B4-BE49-F238E27FC236}">
                <a16:creationId xmlns:a16="http://schemas.microsoft.com/office/drawing/2014/main" id="{29CC83E4-598E-6667-5AF8-336A9D217890}"/>
              </a:ext>
            </a:extLst>
          </p:cNvPr>
          <p:cNvSpPr>
            <a:spLocks noChangeShapeType="1"/>
          </p:cNvSpPr>
          <p:nvPr/>
        </p:nvSpPr>
        <p:spPr bwMode="auto">
          <a:xfrm flipH="1" flipV="1">
            <a:off x="4800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802" name="Line 42">
            <a:extLst>
              <a:ext uri="{FF2B5EF4-FFF2-40B4-BE49-F238E27FC236}">
                <a16:creationId xmlns:a16="http://schemas.microsoft.com/office/drawing/2014/main" id="{84F1DA77-6346-FE88-DE83-57068924CC84}"/>
              </a:ext>
            </a:extLst>
          </p:cNvPr>
          <p:cNvSpPr>
            <a:spLocks noChangeShapeType="1"/>
          </p:cNvSpPr>
          <p:nvPr/>
        </p:nvSpPr>
        <p:spPr bwMode="auto">
          <a:xfrm flipH="1" flipV="1">
            <a:off x="57150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803" name="Line 43">
            <a:extLst>
              <a:ext uri="{FF2B5EF4-FFF2-40B4-BE49-F238E27FC236}">
                <a16:creationId xmlns:a16="http://schemas.microsoft.com/office/drawing/2014/main" id="{859F6693-93E7-4E0C-3682-050CE489ECD9}"/>
              </a:ext>
            </a:extLst>
          </p:cNvPr>
          <p:cNvSpPr>
            <a:spLocks noChangeShapeType="1"/>
          </p:cNvSpPr>
          <p:nvPr/>
        </p:nvSpPr>
        <p:spPr bwMode="auto">
          <a:xfrm flipH="1" flipV="1">
            <a:off x="64770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804" name="Line 44">
            <a:extLst>
              <a:ext uri="{FF2B5EF4-FFF2-40B4-BE49-F238E27FC236}">
                <a16:creationId xmlns:a16="http://schemas.microsoft.com/office/drawing/2014/main" id="{9E9B838E-662A-01B9-01F1-C719E3F7FA3E}"/>
              </a:ext>
            </a:extLst>
          </p:cNvPr>
          <p:cNvSpPr>
            <a:spLocks noChangeShapeType="1"/>
          </p:cNvSpPr>
          <p:nvPr/>
        </p:nvSpPr>
        <p:spPr bwMode="auto">
          <a:xfrm flipH="1">
            <a:off x="51054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805" name="Line 45">
            <a:extLst>
              <a:ext uri="{FF2B5EF4-FFF2-40B4-BE49-F238E27FC236}">
                <a16:creationId xmlns:a16="http://schemas.microsoft.com/office/drawing/2014/main" id="{F14556AA-2E9F-E80E-0963-F366D9689B31}"/>
              </a:ext>
            </a:extLst>
          </p:cNvPr>
          <p:cNvSpPr>
            <a:spLocks noChangeShapeType="1"/>
          </p:cNvSpPr>
          <p:nvPr/>
        </p:nvSpPr>
        <p:spPr bwMode="auto">
          <a:xfrm flipH="1">
            <a:off x="6019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7806" name="Line 46">
            <a:extLst>
              <a:ext uri="{FF2B5EF4-FFF2-40B4-BE49-F238E27FC236}">
                <a16:creationId xmlns:a16="http://schemas.microsoft.com/office/drawing/2014/main" id="{9C252B3B-CB9B-1657-170F-1D2AD294FBDB}"/>
              </a:ext>
            </a:extLst>
          </p:cNvPr>
          <p:cNvSpPr>
            <a:spLocks noChangeShapeType="1"/>
          </p:cNvSpPr>
          <p:nvPr/>
        </p:nvSpPr>
        <p:spPr bwMode="auto">
          <a:xfrm flipH="1">
            <a:off x="6781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pic>
        <p:nvPicPr>
          <p:cNvPr id="117807" name="Picture 47">
            <a:extLst>
              <a:ext uri="{FF2B5EF4-FFF2-40B4-BE49-F238E27FC236}">
                <a16:creationId xmlns:a16="http://schemas.microsoft.com/office/drawing/2014/main" id="{AF282645-B046-FCA0-5BEC-6353AA8F7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911475"/>
            <a:ext cx="1066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08" name="Picture 48">
            <a:extLst>
              <a:ext uri="{FF2B5EF4-FFF2-40B4-BE49-F238E27FC236}">
                <a16:creationId xmlns:a16="http://schemas.microsoft.com/office/drawing/2014/main" id="{526A225F-0319-2E51-D954-9F1A52CE8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600200"/>
            <a:ext cx="10668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17788"/>
                                        </p:tgtEl>
                                        <p:attrNameLst>
                                          <p:attrName>style.visibility</p:attrName>
                                        </p:attrNameLst>
                                      </p:cBhvr>
                                      <p:to>
                                        <p:strVal val="visible"/>
                                      </p:to>
                                    </p:set>
                                    <p:anim calcmode="lin" valueType="num">
                                      <p:cBhvr additive="base">
                                        <p:cTn id="7" dur="2000" fill="hold"/>
                                        <p:tgtEl>
                                          <p:spTgt spid="117788"/>
                                        </p:tgtEl>
                                        <p:attrNameLst>
                                          <p:attrName>ppt_x</p:attrName>
                                        </p:attrNameLst>
                                      </p:cBhvr>
                                      <p:tavLst>
                                        <p:tav tm="0">
                                          <p:val>
                                            <p:strVal val="1+#ppt_w/2"/>
                                          </p:val>
                                        </p:tav>
                                        <p:tav tm="100000">
                                          <p:val>
                                            <p:strVal val="#ppt_x"/>
                                          </p:val>
                                        </p:tav>
                                      </p:tavLst>
                                    </p:anim>
                                    <p:anim calcmode="lin" valueType="num">
                                      <p:cBhvr additive="base">
                                        <p:cTn id="8" dur="2000" fill="hold"/>
                                        <p:tgtEl>
                                          <p:spTgt spid="11778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6" fill="hold" nodeType="afterEffect">
                                  <p:stCondLst>
                                    <p:cond delay="0"/>
                                  </p:stCondLst>
                                  <p:childTnLst>
                                    <p:set>
                                      <p:cBhvr>
                                        <p:cTn id="11" dur="1" fill="hold">
                                          <p:stCondLst>
                                            <p:cond delay="0"/>
                                          </p:stCondLst>
                                        </p:cTn>
                                        <p:tgtEl>
                                          <p:spTgt spid="117789"/>
                                        </p:tgtEl>
                                        <p:attrNameLst>
                                          <p:attrName>style.visibility</p:attrName>
                                        </p:attrNameLst>
                                      </p:cBhvr>
                                      <p:to>
                                        <p:strVal val="visible"/>
                                      </p:to>
                                    </p:set>
                                    <p:anim calcmode="lin" valueType="num">
                                      <p:cBhvr additive="base">
                                        <p:cTn id="12" dur="2000" fill="hold"/>
                                        <p:tgtEl>
                                          <p:spTgt spid="117789"/>
                                        </p:tgtEl>
                                        <p:attrNameLst>
                                          <p:attrName>ppt_x</p:attrName>
                                        </p:attrNameLst>
                                      </p:cBhvr>
                                      <p:tavLst>
                                        <p:tav tm="0">
                                          <p:val>
                                            <p:strVal val="1+#ppt_w/2"/>
                                          </p:val>
                                        </p:tav>
                                        <p:tav tm="100000">
                                          <p:val>
                                            <p:strVal val="#ppt_x"/>
                                          </p:val>
                                        </p:tav>
                                      </p:tavLst>
                                    </p:anim>
                                    <p:anim calcmode="lin" valueType="num">
                                      <p:cBhvr additive="base">
                                        <p:cTn id="13" dur="2000" fill="hold"/>
                                        <p:tgtEl>
                                          <p:spTgt spid="11778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6" fill="hold" nodeType="afterEffect">
                                  <p:stCondLst>
                                    <p:cond delay="0"/>
                                  </p:stCondLst>
                                  <p:childTnLst>
                                    <p:set>
                                      <p:cBhvr>
                                        <p:cTn id="16" dur="1" fill="hold">
                                          <p:stCondLst>
                                            <p:cond delay="0"/>
                                          </p:stCondLst>
                                        </p:cTn>
                                        <p:tgtEl>
                                          <p:spTgt spid="117790"/>
                                        </p:tgtEl>
                                        <p:attrNameLst>
                                          <p:attrName>style.visibility</p:attrName>
                                        </p:attrNameLst>
                                      </p:cBhvr>
                                      <p:to>
                                        <p:strVal val="visible"/>
                                      </p:to>
                                    </p:set>
                                    <p:anim calcmode="lin" valueType="num">
                                      <p:cBhvr additive="base">
                                        <p:cTn id="17" dur="2000" fill="hold"/>
                                        <p:tgtEl>
                                          <p:spTgt spid="117790"/>
                                        </p:tgtEl>
                                        <p:attrNameLst>
                                          <p:attrName>ppt_x</p:attrName>
                                        </p:attrNameLst>
                                      </p:cBhvr>
                                      <p:tavLst>
                                        <p:tav tm="0">
                                          <p:val>
                                            <p:strVal val="1+#ppt_w/2"/>
                                          </p:val>
                                        </p:tav>
                                        <p:tav tm="100000">
                                          <p:val>
                                            <p:strVal val="#ppt_x"/>
                                          </p:val>
                                        </p:tav>
                                      </p:tavLst>
                                    </p:anim>
                                    <p:anim calcmode="lin" valueType="num">
                                      <p:cBhvr additive="base">
                                        <p:cTn id="18" dur="2000" fill="hold"/>
                                        <p:tgtEl>
                                          <p:spTgt spid="11779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6" fill="hold" nodeType="afterEffect">
                                  <p:stCondLst>
                                    <p:cond delay="0"/>
                                  </p:stCondLst>
                                  <p:childTnLst>
                                    <p:set>
                                      <p:cBhvr>
                                        <p:cTn id="21" dur="1" fill="hold">
                                          <p:stCondLst>
                                            <p:cond delay="0"/>
                                          </p:stCondLst>
                                        </p:cTn>
                                        <p:tgtEl>
                                          <p:spTgt spid="117791"/>
                                        </p:tgtEl>
                                        <p:attrNameLst>
                                          <p:attrName>style.visibility</p:attrName>
                                        </p:attrNameLst>
                                      </p:cBhvr>
                                      <p:to>
                                        <p:strVal val="visible"/>
                                      </p:to>
                                    </p:set>
                                    <p:anim calcmode="lin" valueType="num">
                                      <p:cBhvr additive="base">
                                        <p:cTn id="22" dur="2000" fill="hold"/>
                                        <p:tgtEl>
                                          <p:spTgt spid="117791"/>
                                        </p:tgtEl>
                                        <p:attrNameLst>
                                          <p:attrName>ppt_x</p:attrName>
                                        </p:attrNameLst>
                                      </p:cBhvr>
                                      <p:tavLst>
                                        <p:tav tm="0">
                                          <p:val>
                                            <p:strVal val="1+#ppt_w/2"/>
                                          </p:val>
                                        </p:tav>
                                        <p:tav tm="100000">
                                          <p:val>
                                            <p:strVal val="#ppt_x"/>
                                          </p:val>
                                        </p:tav>
                                      </p:tavLst>
                                    </p:anim>
                                    <p:anim calcmode="lin" valueType="num">
                                      <p:cBhvr additive="base">
                                        <p:cTn id="23" dur="2000" fill="hold"/>
                                        <p:tgtEl>
                                          <p:spTgt spid="11779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6" fill="hold" nodeType="afterEffect">
                                  <p:stCondLst>
                                    <p:cond delay="0"/>
                                  </p:stCondLst>
                                  <p:childTnLst>
                                    <p:set>
                                      <p:cBhvr>
                                        <p:cTn id="26" dur="1" fill="hold">
                                          <p:stCondLst>
                                            <p:cond delay="0"/>
                                          </p:stCondLst>
                                        </p:cTn>
                                        <p:tgtEl>
                                          <p:spTgt spid="117792"/>
                                        </p:tgtEl>
                                        <p:attrNameLst>
                                          <p:attrName>style.visibility</p:attrName>
                                        </p:attrNameLst>
                                      </p:cBhvr>
                                      <p:to>
                                        <p:strVal val="visible"/>
                                      </p:to>
                                    </p:set>
                                    <p:anim calcmode="lin" valueType="num">
                                      <p:cBhvr additive="base">
                                        <p:cTn id="27" dur="2000" fill="hold"/>
                                        <p:tgtEl>
                                          <p:spTgt spid="117792"/>
                                        </p:tgtEl>
                                        <p:attrNameLst>
                                          <p:attrName>ppt_x</p:attrName>
                                        </p:attrNameLst>
                                      </p:cBhvr>
                                      <p:tavLst>
                                        <p:tav tm="0">
                                          <p:val>
                                            <p:strVal val="1+#ppt_w/2"/>
                                          </p:val>
                                        </p:tav>
                                        <p:tav tm="100000">
                                          <p:val>
                                            <p:strVal val="#ppt_x"/>
                                          </p:val>
                                        </p:tav>
                                      </p:tavLst>
                                    </p:anim>
                                    <p:anim calcmode="lin" valueType="num">
                                      <p:cBhvr additive="base">
                                        <p:cTn id="28" dur="2000" fill="hold"/>
                                        <p:tgtEl>
                                          <p:spTgt spid="11779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6" fill="hold" nodeType="afterEffect">
                                  <p:stCondLst>
                                    <p:cond delay="0"/>
                                  </p:stCondLst>
                                  <p:childTnLst>
                                    <p:set>
                                      <p:cBhvr>
                                        <p:cTn id="31" dur="1" fill="hold">
                                          <p:stCondLst>
                                            <p:cond delay="0"/>
                                          </p:stCondLst>
                                        </p:cTn>
                                        <p:tgtEl>
                                          <p:spTgt spid="117793"/>
                                        </p:tgtEl>
                                        <p:attrNameLst>
                                          <p:attrName>style.visibility</p:attrName>
                                        </p:attrNameLst>
                                      </p:cBhvr>
                                      <p:to>
                                        <p:strVal val="visible"/>
                                      </p:to>
                                    </p:set>
                                    <p:anim calcmode="lin" valueType="num">
                                      <p:cBhvr additive="base">
                                        <p:cTn id="32" dur="2000" fill="hold"/>
                                        <p:tgtEl>
                                          <p:spTgt spid="117793"/>
                                        </p:tgtEl>
                                        <p:attrNameLst>
                                          <p:attrName>ppt_x</p:attrName>
                                        </p:attrNameLst>
                                      </p:cBhvr>
                                      <p:tavLst>
                                        <p:tav tm="0">
                                          <p:val>
                                            <p:strVal val="1+#ppt_w/2"/>
                                          </p:val>
                                        </p:tav>
                                        <p:tav tm="100000">
                                          <p:val>
                                            <p:strVal val="#ppt_x"/>
                                          </p:val>
                                        </p:tav>
                                      </p:tavLst>
                                    </p:anim>
                                    <p:anim calcmode="lin" valueType="num">
                                      <p:cBhvr additive="base">
                                        <p:cTn id="33" dur="2000" fill="hold"/>
                                        <p:tgtEl>
                                          <p:spTgt spid="117793"/>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2" presetClass="entr" presetSubtype="6" fill="hold" nodeType="afterEffect">
                                  <p:stCondLst>
                                    <p:cond delay="0"/>
                                  </p:stCondLst>
                                  <p:childTnLst>
                                    <p:set>
                                      <p:cBhvr>
                                        <p:cTn id="36" dur="1" fill="hold">
                                          <p:stCondLst>
                                            <p:cond delay="0"/>
                                          </p:stCondLst>
                                        </p:cTn>
                                        <p:tgtEl>
                                          <p:spTgt spid="117794"/>
                                        </p:tgtEl>
                                        <p:attrNameLst>
                                          <p:attrName>style.visibility</p:attrName>
                                        </p:attrNameLst>
                                      </p:cBhvr>
                                      <p:to>
                                        <p:strVal val="visible"/>
                                      </p:to>
                                    </p:set>
                                    <p:anim calcmode="lin" valueType="num">
                                      <p:cBhvr additive="base">
                                        <p:cTn id="37" dur="2000" fill="hold"/>
                                        <p:tgtEl>
                                          <p:spTgt spid="117794"/>
                                        </p:tgtEl>
                                        <p:attrNameLst>
                                          <p:attrName>ppt_x</p:attrName>
                                        </p:attrNameLst>
                                      </p:cBhvr>
                                      <p:tavLst>
                                        <p:tav tm="0">
                                          <p:val>
                                            <p:strVal val="1+#ppt_w/2"/>
                                          </p:val>
                                        </p:tav>
                                        <p:tav tm="100000">
                                          <p:val>
                                            <p:strVal val="#ppt_x"/>
                                          </p:val>
                                        </p:tav>
                                      </p:tavLst>
                                    </p:anim>
                                    <p:anim calcmode="lin" valueType="num">
                                      <p:cBhvr additive="base">
                                        <p:cTn id="38" dur="2000" fill="hold"/>
                                        <p:tgtEl>
                                          <p:spTgt spid="117794"/>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4000"/>
                            </p:stCondLst>
                            <p:childTnLst>
                              <p:par>
                                <p:cTn id="40" presetID="2" presetClass="entr" presetSubtype="6" fill="hold" nodeType="afterEffect">
                                  <p:stCondLst>
                                    <p:cond delay="0"/>
                                  </p:stCondLst>
                                  <p:childTnLst>
                                    <p:set>
                                      <p:cBhvr>
                                        <p:cTn id="41" dur="1" fill="hold">
                                          <p:stCondLst>
                                            <p:cond delay="0"/>
                                          </p:stCondLst>
                                        </p:cTn>
                                        <p:tgtEl>
                                          <p:spTgt spid="117795"/>
                                        </p:tgtEl>
                                        <p:attrNameLst>
                                          <p:attrName>style.visibility</p:attrName>
                                        </p:attrNameLst>
                                      </p:cBhvr>
                                      <p:to>
                                        <p:strVal val="visible"/>
                                      </p:to>
                                    </p:set>
                                    <p:anim calcmode="lin" valueType="num">
                                      <p:cBhvr additive="base">
                                        <p:cTn id="42" dur="2000" fill="hold"/>
                                        <p:tgtEl>
                                          <p:spTgt spid="117795"/>
                                        </p:tgtEl>
                                        <p:attrNameLst>
                                          <p:attrName>ppt_x</p:attrName>
                                        </p:attrNameLst>
                                      </p:cBhvr>
                                      <p:tavLst>
                                        <p:tav tm="0">
                                          <p:val>
                                            <p:strVal val="1+#ppt_w/2"/>
                                          </p:val>
                                        </p:tav>
                                        <p:tav tm="100000">
                                          <p:val>
                                            <p:strVal val="#ppt_x"/>
                                          </p:val>
                                        </p:tav>
                                      </p:tavLst>
                                    </p:anim>
                                    <p:anim calcmode="lin" valueType="num">
                                      <p:cBhvr additive="base">
                                        <p:cTn id="43" dur="2000" fill="hold"/>
                                        <p:tgtEl>
                                          <p:spTgt spid="117795"/>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6000"/>
                            </p:stCondLst>
                            <p:childTnLst>
                              <p:par>
                                <p:cTn id="45" presetID="2" presetClass="entr" presetSubtype="6" fill="hold" nodeType="afterEffect">
                                  <p:stCondLst>
                                    <p:cond delay="0"/>
                                  </p:stCondLst>
                                  <p:childTnLst>
                                    <p:set>
                                      <p:cBhvr>
                                        <p:cTn id="46" dur="1" fill="hold">
                                          <p:stCondLst>
                                            <p:cond delay="0"/>
                                          </p:stCondLst>
                                        </p:cTn>
                                        <p:tgtEl>
                                          <p:spTgt spid="117796"/>
                                        </p:tgtEl>
                                        <p:attrNameLst>
                                          <p:attrName>style.visibility</p:attrName>
                                        </p:attrNameLst>
                                      </p:cBhvr>
                                      <p:to>
                                        <p:strVal val="visible"/>
                                      </p:to>
                                    </p:set>
                                    <p:anim calcmode="lin" valueType="num">
                                      <p:cBhvr additive="base">
                                        <p:cTn id="47" dur="2000" fill="hold"/>
                                        <p:tgtEl>
                                          <p:spTgt spid="117796"/>
                                        </p:tgtEl>
                                        <p:attrNameLst>
                                          <p:attrName>ppt_x</p:attrName>
                                        </p:attrNameLst>
                                      </p:cBhvr>
                                      <p:tavLst>
                                        <p:tav tm="0">
                                          <p:val>
                                            <p:strVal val="1+#ppt_w/2"/>
                                          </p:val>
                                        </p:tav>
                                        <p:tav tm="100000">
                                          <p:val>
                                            <p:strVal val="#ppt_x"/>
                                          </p:val>
                                        </p:tav>
                                      </p:tavLst>
                                    </p:anim>
                                    <p:anim calcmode="lin" valueType="num">
                                      <p:cBhvr additive="base">
                                        <p:cTn id="48" dur="2000" fill="hold"/>
                                        <p:tgtEl>
                                          <p:spTgt spid="117796"/>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8000"/>
                            </p:stCondLst>
                            <p:childTnLst>
                              <p:par>
                                <p:cTn id="50" presetID="2" presetClass="entr" presetSubtype="6" fill="hold" nodeType="afterEffect">
                                  <p:stCondLst>
                                    <p:cond delay="0"/>
                                  </p:stCondLst>
                                  <p:childTnLst>
                                    <p:set>
                                      <p:cBhvr>
                                        <p:cTn id="51" dur="1" fill="hold">
                                          <p:stCondLst>
                                            <p:cond delay="0"/>
                                          </p:stCondLst>
                                        </p:cTn>
                                        <p:tgtEl>
                                          <p:spTgt spid="117797"/>
                                        </p:tgtEl>
                                        <p:attrNameLst>
                                          <p:attrName>style.visibility</p:attrName>
                                        </p:attrNameLst>
                                      </p:cBhvr>
                                      <p:to>
                                        <p:strVal val="visible"/>
                                      </p:to>
                                    </p:set>
                                    <p:anim calcmode="lin" valueType="num">
                                      <p:cBhvr additive="base">
                                        <p:cTn id="52" dur="2000" fill="hold"/>
                                        <p:tgtEl>
                                          <p:spTgt spid="117797"/>
                                        </p:tgtEl>
                                        <p:attrNameLst>
                                          <p:attrName>ppt_x</p:attrName>
                                        </p:attrNameLst>
                                      </p:cBhvr>
                                      <p:tavLst>
                                        <p:tav tm="0">
                                          <p:val>
                                            <p:strVal val="1+#ppt_w/2"/>
                                          </p:val>
                                        </p:tav>
                                        <p:tav tm="100000">
                                          <p:val>
                                            <p:strVal val="#ppt_x"/>
                                          </p:val>
                                        </p:tav>
                                      </p:tavLst>
                                    </p:anim>
                                    <p:anim calcmode="lin" valueType="num">
                                      <p:cBhvr additive="base">
                                        <p:cTn id="53" dur="2000" fill="hold"/>
                                        <p:tgtEl>
                                          <p:spTgt spid="117797"/>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20000"/>
                            </p:stCondLst>
                            <p:childTnLst>
                              <p:par>
                                <p:cTn id="55" presetID="2" presetClass="entr" presetSubtype="6" fill="hold" nodeType="afterEffect">
                                  <p:stCondLst>
                                    <p:cond delay="0"/>
                                  </p:stCondLst>
                                  <p:childTnLst>
                                    <p:set>
                                      <p:cBhvr>
                                        <p:cTn id="56" dur="1" fill="hold">
                                          <p:stCondLst>
                                            <p:cond delay="0"/>
                                          </p:stCondLst>
                                        </p:cTn>
                                        <p:tgtEl>
                                          <p:spTgt spid="117798"/>
                                        </p:tgtEl>
                                        <p:attrNameLst>
                                          <p:attrName>style.visibility</p:attrName>
                                        </p:attrNameLst>
                                      </p:cBhvr>
                                      <p:to>
                                        <p:strVal val="visible"/>
                                      </p:to>
                                    </p:set>
                                    <p:anim calcmode="lin" valueType="num">
                                      <p:cBhvr additive="base">
                                        <p:cTn id="57" dur="2000" fill="hold"/>
                                        <p:tgtEl>
                                          <p:spTgt spid="117798"/>
                                        </p:tgtEl>
                                        <p:attrNameLst>
                                          <p:attrName>ppt_x</p:attrName>
                                        </p:attrNameLst>
                                      </p:cBhvr>
                                      <p:tavLst>
                                        <p:tav tm="0">
                                          <p:val>
                                            <p:strVal val="1+#ppt_w/2"/>
                                          </p:val>
                                        </p:tav>
                                        <p:tav tm="100000">
                                          <p:val>
                                            <p:strVal val="#ppt_x"/>
                                          </p:val>
                                        </p:tav>
                                      </p:tavLst>
                                    </p:anim>
                                    <p:anim calcmode="lin" valueType="num">
                                      <p:cBhvr additive="base">
                                        <p:cTn id="58" dur="2000" fill="hold"/>
                                        <p:tgtEl>
                                          <p:spTgt spid="117798"/>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22000"/>
                            </p:stCondLst>
                            <p:childTnLst>
                              <p:par>
                                <p:cTn id="60" presetID="2" presetClass="entr" presetSubtype="6" fill="hold" nodeType="afterEffect">
                                  <p:stCondLst>
                                    <p:cond delay="0"/>
                                  </p:stCondLst>
                                  <p:childTnLst>
                                    <p:set>
                                      <p:cBhvr>
                                        <p:cTn id="61" dur="1" fill="hold">
                                          <p:stCondLst>
                                            <p:cond delay="0"/>
                                          </p:stCondLst>
                                        </p:cTn>
                                        <p:tgtEl>
                                          <p:spTgt spid="117799"/>
                                        </p:tgtEl>
                                        <p:attrNameLst>
                                          <p:attrName>style.visibility</p:attrName>
                                        </p:attrNameLst>
                                      </p:cBhvr>
                                      <p:to>
                                        <p:strVal val="visible"/>
                                      </p:to>
                                    </p:set>
                                    <p:anim calcmode="lin" valueType="num">
                                      <p:cBhvr additive="base">
                                        <p:cTn id="62" dur="2000" fill="hold"/>
                                        <p:tgtEl>
                                          <p:spTgt spid="117799"/>
                                        </p:tgtEl>
                                        <p:attrNameLst>
                                          <p:attrName>ppt_x</p:attrName>
                                        </p:attrNameLst>
                                      </p:cBhvr>
                                      <p:tavLst>
                                        <p:tav tm="0">
                                          <p:val>
                                            <p:strVal val="1+#ppt_w/2"/>
                                          </p:val>
                                        </p:tav>
                                        <p:tav tm="100000">
                                          <p:val>
                                            <p:strVal val="#ppt_x"/>
                                          </p:val>
                                        </p:tav>
                                      </p:tavLst>
                                    </p:anim>
                                    <p:anim calcmode="lin" valueType="num">
                                      <p:cBhvr additive="base">
                                        <p:cTn id="63" dur="2000" fill="hold"/>
                                        <p:tgtEl>
                                          <p:spTgt spid="117799"/>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24000"/>
                            </p:stCondLst>
                            <p:childTnLst>
                              <p:par>
                                <p:cTn id="65" presetID="2" presetClass="entr" presetSubtype="6" fill="hold" nodeType="afterEffect">
                                  <p:stCondLst>
                                    <p:cond delay="0"/>
                                  </p:stCondLst>
                                  <p:childTnLst>
                                    <p:set>
                                      <p:cBhvr>
                                        <p:cTn id="66" dur="1" fill="hold">
                                          <p:stCondLst>
                                            <p:cond delay="0"/>
                                          </p:stCondLst>
                                        </p:cTn>
                                        <p:tgtEl>
                                          <p:spTgt spid="117800"/>
                                        </p:tgtEl>
                                        <p:attrNameLst>
                                          <p:attrName>style.visibility</p:attrName>
                                        </p:attrNameLst>
                                      </p:cBhvr>
                                      <p:to>
                                        <p:strVal val="visible"/>
                                      </p:to>
                                    </p:set>
                                    <p:anim calcmode="lin" valueType="num">
                                      <p:cBhvr additive="base">
                                        <p:cTn id="67" dur="2000" fill="hold"/>
                                        <p:tgtEl>
                                          <p:spTgt spid="117800"/>
                                        </p:tgtEl>
                                        <p:attrNameLst>
                                          <p:attrName>ppt_x</p:attrName>
                                        </p:attrNameLst>
                                      </p:cBhvr>
                                      <p:tavLst>
                                        <p:tav tm="0">
                                          <p:val>
                                            <p:strVal val="1+#ppt_w/2"/>
                                          </p:val>
                                        </p:tav>
                                        <p:tav tm="100000">
                                          <p:val>
                                            <p:strVal val="#ppt_x"/>
                                          </p:val>
                                        </p:tav>
                                      </p:tavLst>
                                    </p:anim>
                                    <p:anim calcmode="lin" valueType="num">
                                      <p:cBhvr additive="base">
                                        <p:cTn id="68" dur="2000" fill="hold"/>
                                        <p:tgtEl>
                                          <p:spTgt spid="117800"/>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26000"/>
                            </p:stCondLst>
                            <p:childTnLst>
                              <p:par>
                                <p:cTn id="70" presetID="2" presetClass="entr" presetSubtype="6" fill="hold" nodeType="afterEffect">
                                  <p:stCondLst>
                                    <p:cond delay="0"/>
                                  </p:stCondLst>
                                  <p:childTnLst>
                                    <p:set>
                                      <p:cBhvr>
                                        <p:cTn id="71" dur="1" fill="hold">
                                          <p:stCondLst>
                                            <p:cond delay="0"/>
                                          </p:stCondLst>
                                        </p:cTn>
                                        <p:tgtEl>
                                          <p:spTgt spid="117801"/>
                                        </p:tgtEl>
                                        <p:attrNameLst>
                                          <p:attrName>style.visibility</p:attrName>
                                        </p:attrNameLst>
                                      </p:cBhvr>
                                      <p:to>
                                        <p:strVal val="visible"/>
                                      </p:to>
                                    </p:set>
                                    <p:anim calcmode="lin" valueType="num">
                                      <p:cBhvr additive="base">
                                        <p:cTn id="72" dur="2000" fill="hold"/>
                                        <p:tgtEl>
                                          <p:spTgt spid="117801"/>
                                        </p:tgtEl>
                                        <p:attrNameLst>
                                          <p:attrName>ppt_x</p:attrName>
                                        </p:attrNameLst>
                                      </p:cBhvr>
                                      <p:tavLst>
                                        <p:tav tm="0">
                                          <p:val>
                                            <p:strVal val="1+#ppt_w/2"/>
                                          </p:val>
                                        </p:tav>
                                        <p:tav tm="100000">
                                          <p:val>
                                            <p:strVal val="#ppt_x"/>
                                          </p:val>
                                        </p:tav>
                                      </p:tavLst>
                                    </p:anim>
                                    <p:anim calcmode="lin" valueType="num">
                                      <p:cBhvr additive="base">
                                        <p:cTn id="73" dur="2000" fill="hold"/>
                                        <p:tgtEl>
                                          <p:spTgt spid="117801"/>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28000"/>
                            </p:stCondLst>
                            <p:childTnLst>
                              <p:par>
                                <p:cTn id="75" presetID="2" presetClass="entr" presetSubtype="6" fill="hold" nodeType="afterEffect">
                                  <p:stCondLst>
                                    <p:cond delay="0"/>
                                  </p:stCondLst>
                                  <p:childTnLst>
                                    <p:set>
                                      <p:cBhvr>
                                        <p:cTn id="76" dur="1" fill="hold">
                                          <p:stCondLst>
                                            <p:cond delay="0"/>
                                          </p:stCondLst>
                                        </p:cTn>
                                        <p:tgtEl>
                                          <p:spTgt spid="117802"/>
                                        </p:tgtEl>
                                        <p:attrNameLst>
                                          <p:attrName>style.visibility</p:attrName>
                                        </p:attrNameLst>
                                      </p:cBhvr>
                                      <p:to>
                                        <p:strVal val="visible"/>
                                      </p:to>
                                    </p:set>
                                    <p:anim calcmode="lin" valueType="num">
                                      <p:cBhvr additive="base">
                                        <p:cTn id="77" dur="2000" fill="hold"/>
                                        <p:tgtEl>
                                          <p:spTgt spid="117802"/>
                                        </p:tgtEl>
                                        <p:attrNameLst>
                                          <p:attrName>ppt_x</p:attrName>
                                        </p:attrNameLst>
                                      </p:cBhvr>
                                      <p:tavLst>
                                        <p:tav tm="0">
                                          <p:val>
                                            <p:strVal val="1+#ppt_w/2"/>
                                          </p:val>
                                        </p:tav>
                                        <p:tav tm="100000">
                                          <p:val>
                                            <p:strVal val="#ppt_x"/>
                                          </p:val>
                                        </p:tav>
                                      </p:tavLst>
                                    </p:anim>
                                    <p:anim calcmode="lin" valueType="num">
                                      <p:cBhvr additive="base">
                                        <p:cTn id="78" dur="2000" fill="hold"/>
                                        <p:tgtEl>
                                          <p:spTgt spid="117802"/>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30000"/>
                            </p:stCondLst>
                            <p:childTnLst>
                              <p:par>
                                <p:cTn id="80" presetID="2" presetClass="entr" presetSubtype="6" fill="hold" nodeType="afterEffect">
                                  <p:stCondLst>
                                    <p:cond delay="0"/>
                                  </p:stCondLst>
                                  <p:childTnLst>
                                    <p:set>
                                      <p:cBhvr>
                                        <p:cTn id="81" dur="1" fill="hold">
                                          <p:stCondLst>
                                            <p:cond delay="0"/>
                                          </p:stCondLst>
                                        </p:cTn>
                                        <p:tgtEl>
                                          <p:spTgt spid="117803"/>
                                        </p:tgtEl>
                                        <p:attrNameLst>
                                          <p:attrName>style.visibility</p:attrName>
                                        </p:attrNameLst>
                                      </p:cBhvr>
                                      <p:to>
                                        <p:strVal val="visible"/>
                                      </p:to>
                                    </p:set>
                                    <p:anim calcmode="lin" valueType="num">
                                      <p:cBhvr additive="base">
                                        <p:cTn id="82" dur="2000" fill="hold"/>
                                        <p:tgtEl>
                                          <p:spTgt spid="117803"/>
                                        </p:tgtEl>
                                        <p:attrNameLst>
                                          <p:attrName>ppt_x</p:attrName>
                                        </p:attrNameLst>
                                      </p:cBhvr>
                                      <p:tavLst>
                                        <p:tav tm="0">
                                          <p:val>
                                            <p:strVal val="1+#ppt_w/2"/>
                                          </p:val>
                                        </p:tav>
                                        <p:tav tm="100000">
                                          <p:val>
                                            <p:strVal val="#ppt_x"/>
                                          </p:val>
                                        </p:tav>
                                      </p:tavLst>
                                    </p:anim>
                                    <p:anim calcmode="lin" valueType="num">
                                      <p:cBhvr additive="base">
                                        <p:cTn id="83" dur="2000" fill="hold"/>
                                        <p:tgtEl>
                                          <p:spTgt spid="117803"/>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32000"/>
                            </p:stCondLst>
                            <p:childTnLst>
                              <p:par>
                                <p:cTn id="85" presetID="2" presetClass="entr" presetSubtype="6" fill="hold" nodeType="afterEffect">
                                  <p:stCondLst>
                                    <p:cond delay="0"/>
                                  </p:stCondLst>
                                  <p:childTnLst>
                                    <p:set>
                                      <p:cBhvr>
                                        <p:cTn id="86" dur="1" fill="hold">
                                          <p:stCondLst>
                                            <p:cond delay="0"/>
                                          </p:stCondLst>
                                        </p:cTn>
                                        <p:tgtEl>
                                          <p:spTgt spid="117804"/>
                                        </p:tgtEl>
                                        <p:attrNameLst>
                                          <p:attrName>style.visibility</p:attrName>
                                        </p:attrNameLst>
                                      </p:cBhvr>
                                      <p:to>
                                        <p:strVal val="visible"/>
                                      </p:to>
                                    </p:set>
                                    <p:anim calcmode="lin" valueType="num">
                                      <p:cBhvr additive="base">
                                        <p:cTn id="87" dur="2000" fill="hold"/>
                                        <p:tgtEl>
                                          <p:spTgt spid="117804"/>
                                        </p:tgtEl>
                                        <p:attrNameLst>
                                          <p:attrName>ppt_x</p:attrName>
                                        </p:attrNameLst>
                                      </p:cBhvr>
                                      <p:tavLst>
                                        <p:tav tm="0">
                                          <p:val>
                                            <p:strVal val="1+#ppt_w/2"/>
                                          </p:val>
                                        </p:tav>
                                        <p:tav tm="100000">
                                          <p:val>
                                            <p:strVal val="#ppt_x"/>
                                          </p:val>
                                        </p:tav>
                                      </p:tavLst>
                                    </p:anim>
                                    <p:anim calcmode="lin" valueType="num">
                                      <p:cBhvr additive="base">
                                        <p:cTn id="88" dur="2000" fill="hold"/>
                                        <p:tgtEl>
                                          <p:spTgt spid="117804"/>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34000"/>
                            </p:stCondLst>
                            <p:childTnLst>
                              <p:par>
                                <p:cTn id="90" presetID="2" presetClass="entr" presetSubtype="6" fill="hold" nodeType="afterEffect">
                                  <p:stCondLst>
                                    <p:cond delay="0"/>
                                  </p:stCondLst>
                                  <p:childTnLst>
                                    <p:set>
                                      <p:cBhvr>
                                        <p:cTn id="91" dur="1" fill="hold">
                                          <p:stCondLst>
                                            <p:cond delay="0"/>
                                          </p:stCondLst>
                                        </p:cTn>
                                        <p:tgtEl>
                                          <p:spTgt spid="117805"/>
                                        </p:tgtEl>
                                        <p:attrNameLst>
                                          <p:attrName>style.visibility</p:attrName>
                                        </p:attrNameLst>
                                      </p:cBhvr>
                                      <p:to>
                                        <p:strVal val="visible"/>
                                      </p:to>
                                    </p:set>
                                    <p:anim calcmode="lin" valueType="num">
                                      <p:cBhvr additive="base">
                                        <p:cTn id="92" dur="2000" fill="hold"/>
                                        <p:tgtEl>
                                          <p:spTgt spid="117805"/>
                                        </p:tgtEl>
                                        <p:attrNameLst>
                                          <p:attrName>ppt_x</p:attrName>
                                        </p:attrNameLst>
                                      </p:cBhvr>
                                      <p:tavLst>
                                        <p:tav tm="0">
                                          <p:val>
                                            <p:strVal val="1+#ppt_w/2"/>
                                          </p:val>
                                        </p:tav>
                                        <p:tav tm="100000">
                                          <p:val>
                                            <p:strVal val="#ppt_x"/>
                                          </p:val>
                                        </p:tav>
                                      </p:tavLst>
                                    </p:anim>
                                    <p:anim calcmode="lin" valueType="num">
                                      <p:cBhvr additive="base">
                                        <p:cTn id="93" dur="2000" fill="hold"/>
                                        <p:tgtEl>
                                          <p:spTgt spid="117805"/>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36000"/>
                            </p:stCondLst>
                            <p:childTnLst>
                              <p:par>
                                <p:cTn id="95" presetID="2" presetClass="entr" presetSubtype="6" fill="hold" nodeType="afterEffect">
                                  <p:stCondLst>
                                    <p:cond delay="0"/>
                                  </p:stCondLst>
                                  <p:childTnLst>
                                    <p:set>
                                      <p:cBhvr>
                                        <p:cTn id="96" dur="1" fill="hold">
                                          <p:stCondLst>
                                            <p:cond delay="0"/>
                                          </p:stCondLst>
                                        </p:cTn>
                                        <p:tgtEl>
                                          <p:spTgt spid="117806"/>
                                        </p:tgtEl>
                                        <p:attrNameLst>
                                          <p:attrName>style.visibility</p:attrName>
                                        </p:attrNameLst>
                                      </p:cBhvr>
                                      <p:to>
                                        <p:strVal val="visible"/>
                                      </p:to>
                                    </p:set>
                                    <p:anim calcmode="lin" valueType="num">
                                      <p:cBhvr additive="base">
                                        <p:cTn id="97" dur="2000" fill="hold"/>
                                        <p:tgtEl>
                                          <p:spTgt spid="117806"/>
                                        </p:tgtEl>
                                        <p:attrNameLst>
                                          <p:attrName>ppt_x</p:attrName>
                                        </p:attrNameLst>
                                      </p:cBhvr>
                                      <p:tavLst>
                                        <p:tav tm="0">
                                          <p:val>
                                            <p:strVal val="1+#ppt_w/2"/>
                                          </p:val>
                                        </p:tav>
                                        <p:tav tm="100000">
                                          <p:val>
                                            <p:strVal val="#ppt_x"/>
                                          </p:val>
                                        </p:tav>
                                      </p:tavLst>
                                    </p:anim>
                                    <p:anim calcmode="lin" valueType="num">
                                      <p:cBhvr additive="base">
                                        <p:cTn id="98" dur="2000" fill="hold"/>
                                        <p:tgtEl>
                                          <p:spTgt spid="117806"/>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38000"/>
                            </p:stCondLst>
                            <p:childTnLst>
                              <p:par>
                                <p:cTn id="100" presetID="42" presetClass="entr" presetSubtype="0" fill="hold" nodeType="afterEffect">
                                  <p:stCondLst>
                                    <p:cond delay="0"/>
                                  </p:stCondLst>
                                  <p:childTnLst>
                                    <p:set>
                                      <p:cBhvr>
                                        <p:cTn id="101" dur="1" fill="hold">
                                          <p:stCondLst>
                                            <p:cond delay="0"/>
                                          </p:stCondLst>
                                        </p:cTn>
                                        <p:tgtEl>
                                          <p:spTgt spid="117807"/>
                                        </p:tgtEl>
                                        <p:attrNameLst>
                                          <p:attrName>style.visibility</p:attrName>
                                        </p:attrNameLst>
                                      </p:cBhvr>
                                      <p:to>
                                        <p:strVal val="visible"/>
                                      </p:to>
                                    </p:set>
                                    <p:animEffect transition="in" filter="fade">
                                      <p:cBhvr>
                                        <p:cTn id="102" dur="1000"/>
                                        <p:tgtEl>
                                          <p:spTgt spid="117807"/>
                                        </p:tgtEl>
                                      </p:cBhvr>
                                    </p:animEffect>
                                    <p:anim calcmode="lin" valueType="num">
                                      <p:cBhvr>
                                        <p:cTn id="103" dur="1000" fill="hold"/>
                                        <p:tgtEl>
                                          <p:spTgt spid="117807"/>
                                        </p:tgtEl>
                                        <p:attrNameLst>
                                          <p:attrName>ppt_x</p:attrName>
                                        </p:attrNameLst>
                                      </p:cBhvr>
                                      <p:tavLst>
                                        <p:tav tm="0">
                                          <p:val>
                                            <p:strVal val="#ppt_x"/>
                                          </p:val>
                                        </p:tav>
                                        <p:tav tm="100000">
                                          <p:val>
                                            <p:strVal val="#ppt_x"/>
                                          </p:val>
                                        </p:tav>
                                      </p:tavLst>
                                    </p:anim>
                                    <p:anim calcmode="lin" valueType="num">
                                      <p:cBhvr>
                                        <p:cTn id="104" dur="1000" fill="hold"/>
                                        <p:tgtEl>
                                          <p:spTgt spid="11780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17808"/>
                                        </p:tgtEl>
                                        <p:attrNameLst>
                                          <p:attrName>style.visibility</p:attrName>
                                        </p:attrNameLst>
                                      </p:cBhvr>
                                      <p:to>
                                        <p:strVal val="visible"/>
                                      </p:to>
                                    </p:set>
                                    <p:animEffect transition="in" filter="fade">
                                      <p:cBhvr>
                                        <p:cTn id="107" dur="1000"/>
                                        <p:tgtEl>
                                          <p:spTgt spid="117808"/>
                                        </p:tgtEl>
                                      </p:cBhvr>
                                    </p:animEffect>
                                    <p:anim calcmode="lin" valueType="num">
                                      <p:cBhvr>
                                        <p:cTn id="108" dur="1000" fill="hold"/>
                                        <p:tgtEl>
                                          <p:spTgt spid="117808"/>
                                        </p:tgtEl>
                                        <p:attrNameLst>
                                          <p:attrName>ppt_x</p:attrName>
                                        </p:attrNameLst>
                                      </p:cBhvr>
                                      <p:tavLst>
                                        <p:tav tm="0">
                                          <p:val>
                                            <p:strVal val="#ppt_x"/>
                                          </p:val>
                                        </p:tav>
                                        <p:tav tm="100000">
                                          <p:val>
                                            <p:strVal val="#ppt_x"/>
                                          </p:val>
                                        </p:tav>
                                      </p:tavLst>
                                    </p:anim>
                                    <p:anim calcmode="lin" valueType="num">
                                      <p:cBhvr>
                                        <p:cTn id="109" dur="1000" fill="hold"/>
                                        <p:tgtEl>
                                          <p:spTgt spid="117808"/>
                                        </p:tgtEl>
                                        <p:attrNameLst>
                                          <p:attrName>ppt_y</p:attrName>
                                        </p:attrNameLst>
                                      </p:cBhvr>
                                      <p:tavLst>
                                        <p:tav tm="0">
                                          <p:val>
                                            <p:strVal val="#ppt_y+.1"/>
                                          </p:val>
                                        </p:tav>
                                        <p:tav tm="100000">
                                          <p:val>
                                            <p:strVal val="#ppt_y"/>
                                          </p:val>
                                        </p:tav>
                                      </p:tavLst>
                                    </p:anim>
                                  </p:childTnLst>
                                </p:cTn>
                              </p:par>
                              <p:par>
                                <p:cTn id="110" presetID="64" presetClass="path" presetSubtype="0" repeatCount="indefinite" accel="50000" decel="50000" autoRev="1" fill="hold" nodeType="withEffect">
                                  <p:stCondLst>
                                    <p:cond delay="0"/>
                                  </p:stCondLst>
                                  <p:endCondLst>
                                    <p:cond evt="onNext" delay="0">
                                      <p:tgtEl>
                                        <p:sldTgt/>
                                      </p:tgtEl>
                                    </p:cond>
                                  </p:endCondLst>
                                  <p:childTnLst>
                                    <p:animMotion origin="layout" path="M -3.33333E-6 0.03307 L -3.33333E-6 -7.77058E-7 " pathEditMode="relative" rAng="0" ptsTypes="AA">
                                      <p:cBhvr>
                                        <p:cTn id="111" dur="1000" fill="hold"/>
                                        <p:tgtEl>
                                          <p:spTgt spid="117807"/>
                                        </p:tgtEl>
                                        <p:attrNameLst>
                                          <p:attrName>ppt_x</p:attrName>
                                          <p:attrName>ppt_y</p:attrName>
                                        </p:attrNameLst>
                                      </p:cBhvr>
                                      <p:rCtr x="0" y="-1665"/>
                                    </p:animMotion>
                                  </p:childTnLst>
                                </p:cTn>
                              </p:par>
                              <p:par>
                                <p:cTn id="112" presetID="64" presetClass="path" presetSubtype="0" repeatCount="indefinite" accel="50000" decel="50000" autoRev="1" fill="hold" nodeType="withEffect">
                                  <p:stCondLst>
                                    <p:cond delay="0"/>
                                  </p:stCondLst>
                                  <p:endCondLst>
                                    <p:cond evt="onNext" delay="0">
                                      <p:tgtEl>
                                        <p:sldTgt/>
                                      </p:tgtEl>
                                    </p:cond>
                                  </p:endCondLst>
                                  <p:childTnLst>
                                    <p:animMotion origin="layout" path="M 0.00157 0.03538 L -3.33333E-6 -7.77058E-7 " pathEditMode="relative" rAng="0" ptsTypes="AA">
                                      <p:cBhvr>
                                        <p:cTn id="113" dur="2000" fill="hold"/>
                                        <p:tgtEl>
                                          <p:spTgt spid="117808"/>
                                        </p:tgtEl>
                                        <p:attrNameLst>
                                          <p:attrName>ppt_x</p:attrName>
                                          <p:attrName>ppt_y</p:attrName>
                                        </p:attrNameLst>
                                      </p:cBhvr>
                                      <p:rCtr x="-87" y="-17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B53D463-75FE-316B-D2C1-17BCB0BC2578}"/>
              </a:ext>
            </a:extLst>
          </p:cNvPr>
          <p:cNvSpPr>
            <a:spLocks noGrp="1" noChangeArrowheads="1"/>
          </p:cNvSpPr>
          <p:nvPr>
            <p:ph type="title"/>
          </p:nvPr>
        </p:nvSpPr>
        <p:spPr>
          <a:xfrm>
            <a:off x="152400" y="381000"/>
            <a:ext cx="2286000" cy="6477000"/>
          </a:xfrm>
          <a:effectLst>
            <a:outerShdw dist="53882" dir="2700000" algn="ctr" rotWithShape="0">
              <a:schemeClr val="tx1"/>
            </a:outerShdw>
          </a:effectLst>
        </p:spPr>
        <p:txBody>
          <a:bodyPr/>
          <a:lstStyle/>
          <a:p>
            <a:pPr eaLnBrk="1" hangingPunct="1">
              <a:defRPr/>
            </a:pPr>
            <a:r>
              <a:rPr lang="en-US" sz="5000" u="sng">
                <a:solidFill>
                  <a:srgbClr val="FFFF00"/>
                </a:solidFill>
                <a:latin typeface="Snap ITC" pitchFamily="82" charset="0"/>
              </a:rPr>
              <a:t>Atom</a:t>
            </a:r>
            <a:br>
              <a:rPr lang="en-US" sz="5000" u="sng">
                <a:solidFill>
                  <a:srgbClr val="FFFF00"/>
                </a:solidFill>
                <a:latin typeface="Snap ITC" pitchFamily="82" charset="0"/>
              </a:rPr>
            </a:br>
            <a:r>
              <a:rPr lang="en-US" sz="8800">
                <a:solidFill>
                  <a:srgbClr val="FFFF00"/>
                </a:solidFill>
                <a:latin typeface="Snap ITC" pitchFamily="82" charset="0"/>
              </a:rPr>
              <a:t>Na</a:t>
            </a:r>
            <a:br>
              <a:rPr lang="en-US" sz="8800">
                <a:solidFill>
                  <a:srgbClr val="FFFF00"/>
                </a:solidFill>
                <a:latin typeface="Snap ITC" pitchFamily="82" charset="0"/>
              </a:rPr>
            </a:br>
            <a:r>
              <a:rPr lang="en-US" sz="8800">
                <a:solidFill>
                  <a:srgbClr val="FFFF00"/>
                </a:solidFill>
                <a:latin typeface="Snap ITC" pitchFamily="82" charset="0"/>
              </a:rPr>
              <a:t>Mg</a:t>
            </a:r>
            <a:br>
              <a:rPr lang="en-US" sz="8800">
                <a:solidFill>
                  <a:srgbClr val="FFFF00"/>
                </a:solidFill>
                <a:latin typeface="Snap ITC" pitchFamily="82" charset="0"/>
              </a:rPr>
            </a:br>
            <a:r>
              <a:rPr lang="en-US" sz="8800">
                <a:solidFill>
                  <a:srgbClr val="FFFF00"/>
                </a:solidFill>
                <a:latin typeface="Snap ITC" pitchFamily="82" charset="0"/>
              </a:rPr>
              <a:t>Al</a:t>
            </a:r>
            <a:br>
              <a:rPr lang="en-US" sz="8800">
                <a:solidFill>
                  <a:srgbClr val="FFFF00"/>
                </a:solidFill>
                <a:latin typeface="Snap ITC" pitchFamily="82" charset="0"/>
              </a:rPr>
            </a:br>
            <a:r>
              <a:rPr lang="en-US" sz="8800">
                <a:solidFill>
                  <a:srgbClr val="FFFF00"/>
                </a:solidFill>
                <a:latin typeface="Snap ITC" pitchFamily="82" charset="0"/>
              </a:rPr>
              <a:t>Si</a:t>
            </a:r>
            <a:endParaRPr lang="en-US" sz="8800" b="1">
              <a:solidFill>
                <a:srgbClr val="FFFF00"/>
              </a:solidFill>
              <a:latin typeface="Snap ITC" pitchFamily="82" charset="0"/>
            </a:endParaRPr>
          </a:p>
        </p:txBody>
      </p:sp>
      <p:sp>
        <p:nvSpPr>
          <p:cNvPr id="116739" name="Rectangle 3">
            <a:extLst>
              <a:ext uri="{FF2B5EF4-FFF2-40B4-BE49-F238E27FC236}">
                <a16:creationId xmlns:a16="http://schemas.microsoft.com/office/drawing/2014/main" id="{5FB52045-52E5-7136-CD96-A7A29A902B45}"/>
              </a:ext>
            </a:extLst>
          </p:cNvPr>
          <p:cNvSpPr>
            <a:spLocks noChangeArrowheads="1"/>
          </p:cNvSpPr>
          <p:nvPr/>
        </p:nvSpPr>
        <p:spPr bwMode="auto">
          <a:xfrm>
            <a:off x="2209800" y="0"/>
            <a:ext cx="7086600" cy="1676400"/>
          </a:xfrm>
          <a:prstGeom prst="rect">
            <a:avLst/>
          </a:prstGeom>
          <a:noFill/>
          <a:ln w="9525">
            <a:noFill/>
            <a:miter lim="800000"/>
            <a:headEnd/>
            <a:tailEnd/>
          </a:ln>
          <a:effectLst>
            <a:outerShdw dist="35921" dir="2700000" algn="ctr" rotWithShape="0">
              <a:schemeClr val="tx1"/>
            </a:outerShdw>
          </a:effectLst>
        </p:spPr>
        <p:txBody>
          <a:bodyPr anchor="ctr"/>
          <a:lstStyle/>
          <a:p>
            <a:pPr algn="l">
              <a:defRPr/>
            </a:pPr>
            <a:r>
              <a:rPr lang="en-US" sz="5600" u="sng">
                <a:solidFill>
                  <a:schemeClr val="bg1"/>
                </a:solidFill>
                <a:latin typeface="Snap ITC" pitchFamily="82" charset="0"/>
              </a:rPr>
              <a:t>Shells</a:t>
            </a:r>
            <a:br>
              <a:rPr lang="en-US" sz="5600" u="sng">
                <a:solidFill>
                  <a:schemeClr val="bg1"/>
                </a:solidFill>
                <a:latin typeface="Snap ITC" pitchFamily="82" charset="0"/>
              </a:rPr>
            </a:br>
            <a:r>
              <a:rPr lang="en-US" sz="5600">
                <a:solidFill>
                  <a:schemeClr val="bg1"/>
                </a:solidFill>
                <a:latin typeface="Stencil" pitchFamily="82" charset="0"/>
              </a:rPr>
              <a:t>1S  2S       2P      3S </a:t>
            </a:r>
            <a:endParaRPr lang="en-US" sz="6400" b="1">
              <a:solidFill>
                <a:schemeClr val="bg1"/>
              </a:solidFill>
              <a:latin typeface="Stencil" pitchFamily="82" charset="0"/>
            </a:endParaRPr>
          </a:p>
        </p:txBody>
      </p:sp>
      <p:sp>
        <p:nvSpPr>
          <p:cNvPr id="83972" name="Rectangle 4">
            <a:extLst>
              <a:ext uri="{FF2B5EF4-FFF2-40B4-BE49-F238E27FC236}">
                <a16:creationId xmlns:a16="http://schemas.microsoft.com/office/drawing/2014/main" id="{1D1BB56B-B788-6694-9257-70097544116E}"/>
              </a:ext>
            </a:extLst>
          </p:cNvPr>
          <p:cNvSpPr>
            <a:spLocks noChangeArrowheads="1"/>
          </p:cNvSpPr>
          <p:nvPr/>
        </p:nvSpPr>
        <p:spPr bwMode="auto">
          <a:xfrm>
            <a:off x="2362200" y="16002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73" name="Rectangle 5">
            <a:extLst>
              <a:ext uri="{FF2B5EF4-FFF2-40B4-BE49-F238E27FC236}">
                <a16:creationId xmlns:a16="http://schemas.microsoft.com/office/drawing/2014/main" id="{78803E85-512A-40BE-604A-B51021343EC4}"/>
              </a:ext>
            </a:extLst>
          </p:cNvPr>
          <p:cNvSpPr>
            <a:spLocks noChangeArrowheads="1"/>
          </p:cNvSpPr>
          <p:nvPr/>
        </p:nvSpPr>
        <p:spPr bwMode="auto">
          <a:xfrm>
            <a:off x="34290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74" name="Rectangle 6">
            <a:extLst>
              <a:ext uri="{FF2B5EF4-FFF2-40B4-BE49-F238E27FC236}">
                <a16:creationId xmlns:a16="http://schemas.microsoft.com/office/drawing/2014/main" id="{C3725A3C-E377-7373-EAE5-857E425FDED9}"/>
              </a:ext>
            </a:extLst>
          </p:cNvPr>
          <p:cNvSpPr>
            <a:spLocks noChangeArrowheads="1"/>
          </p:cNvSpPr>
          <p:nvPr/>
        </p:nvSpPr>
        <p:spPr bwMode="auto">
          <a:xfrm>
            <a:off x="2362200" y="2895600"/>
            <a:ext cx="838200" cy="990600"/>
          </a:xfrm>
          <a:prstGeom prst="rect">
            <a:avLst/>
          </a:prstGeom>
          <a:noFill/>
          <a:ln w="1016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75" name="Rectangle 7">
            <a:extLst>
              <a:ext uri="{FF2B5EF4-FFF2-40B4-BE49-F238E27FC236}">
                <a16:creationId xmlns:a16="http://schemas.microsoft.com/office/drawing/2014/main" id="{A17E265E-EA69-80F6-58B4-E2BD19CE65FD}"/>
              </a:ext>
            </a:extLst>
          </p:cNvPr>
          <p:cNvSpPr>
            <a:spLocks noChangeArrowheads="1"/>
          </p:cNvSpPr>
          <p:nvPr/>
        </p:nvSpPr>
        <p:spPr bwMode="auto">
          <a:xfrm>
            <a:off x="34290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76" name="Rectangle 8">
            <a:extLst>
              <a:ext uri="{FF2B5EF4-FFF2-40B4-BE49-F238E27FC236}">
                <a16:creationId xmlns:a16="http://schemas.microsoft.com/office/drawing/2014/main" id="{06E424BC-C15F-190C-BC28-B7132DC771AC}"/>
              </a:ext>
            </a:extLst>
          </p:cNvPr>
          <p:cNvSpPr>
            <a:spLocks noChangeArrowheads="1"/>
          </p:cNvSpPr>
          <p:nvPr/>
        </p:nvSpPr>
        <p:spPr bwMode="auto">
          <a:xfrm>
            <a:off x="45720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77" name="Rectangle 9">
            <a:extLst>
              <a:ext uri="{FF2B5EF4-FFF2-40B4-BE49-F238E27FC236}">
                <a16:creationId xmlns:a16="http://schemas.microsoft.com/office/drawing/2014/main" id="{F6A00032-AFD1-E36B-D571-D5F8465BE17D}"/>
              </a:ext>
            </a:extLst>
          </p:cNvPr>
          <p:cNvSpPr>
            <a:spLocks noChangeArrowheads="1"/>
          </p:cNvSpPr>
          <p:nvPr/>
        </p:nvSpPr>
        <p:spPr bwMode="auto">
          <a:xfrm>
            <a:off x="54102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78" name="Rectangle 10">
            <a:extLst>
              <a:ext uri="{FF2B5EF4-FFF2-40B4-BE49-F238E27FC236}">
                <a16:creationId xmlns:a16="http://schemas.microsoft.com/office/drawing/2014/main" id="{5455FF5B-8C49-D9CA-A676-7BFDC8515481}"/>
              </a:ext>
            </a:extLst>
          </p:cNvPr>
          <p:cNvSpPr>
            <a:spLocks noChangeArrowheads="1"/>
          </p:cNvSpPr>
          <p:nvPr/>
        </p:nvSpPr>
        <p:spPr bwMode="auto">
          <a:xfrm>
            <a:off x="6248400" y="16002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79" name="Rectangle 11">
            <a:extLst>
              <a:ext uri="{FF2B5EF4-FFF2-40B4-BE49-F238E27FC236}">
                <a16:creationId xmlns:a16="http://schemas.microsoft.com/office/drawing/2014/main" id="{77C55291-B385-0363-635A-26FDFCF6978A}"/>
              </a:ext>
            </a:extLst>
          </p:cNvPr>
          <p:cNvSpPr>
            <a:spLocks noChangeArrowheads="1"/>
          </p:cNvSpPr>
          <p:nvPr/>
        </p:nvSpPr>
        <p:spPr bwMode="auto">
          <a:xfrm>
            <a:off x="7467600" y="16002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80" name="Rectangle 12">
            <a:extLst>
              <a:ext uri="{FF2B5EF4-FFF2-40B4-BE49-F238E27FC236}">
                <a16:creationId xmlns:a16="http://schemas.microsoft.com/office/drawing/2014/main" id="{32164C71-5061-5690-0F05-3F03CB33129A}"/>
              </a:ext>
            </a:extLst>
          </p:cNvPr>
          <p:cNvSpPr>
            <a:spLocks noChangeArrowheads="1"/>
          </p:cNvSpPr>
          <p:nvPr/>
        </p:nvSpPr>
        <p:spPr bwMode="auto">
          <a:xfrm>
            <a:off x="45720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81" name="Rectangle 13">
            <a:extLst>
              <a:ext uri="{FF2B5EF4-FFF2-40B4-BE49-F238E27FC236}">
                <a16:creationId xmlns:a16="http://schemas.microsoft.com/office/drawing/2014/main" id="{4D649D0C-27E4-4AF0-38AE-BF19A361BE14}"/>
              </a:ext>
            </a:extLst>
          </p:cNvPr>
          <p:cNvSpPr>
            <a:spLocks noChangeArrowheads="1"/>
          </p:cNvSpPr>
          <p:nvPr/>
        </p:nvSpPr>
        <p:spPr bwMode="auto">
          <a:xfrm>
            <a:off x="54102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82" name="Rectangle 14">
            <a:extLst>
              <a:ext uri="{FF2B5EF4-FFF2-40B4-BE49-F238E27FC236}">
                <a16:creationId xmlns:a16="http://schemas.microsoft.com/office/drawing/2014/main" id="{6E7DCAB8-2B13-A3BE-6948-BBC4E2359620}"/>
              </a:ext>
            </a:extLst>
          </p:cNvPr>
          <p:cNvSpPr>
            <a:spLocks noChangeArrowheads="1"/>
          </p:cNvSpPr>
          <p:nvPr/>
        </p:nvSpPr>
        <p:spPr bwMode="auto">
          <a:xfrm>
            <a:off x="6248400" y="2895600"/>
            <a:ext cx="838200" cy="990600"/>
          </a:xfrm>
          <a:prstGeom prst="rect">
            <a:avLst/>
          </a:prstGeom>
          <a:noFill/>
          <a:ln w="1016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3983" name="Rectangle 15">
            <a:extLst>
              <a:ext uri="{FF2B5EF4-FFF2-40B4-BE49-F238E27FC236}">
                <a16:creationId xmlns:a16="http://schemas.microsoft.com/office/drawing/2014/main" id="{E3E3D53D-0C7A-6348-5921-B371BE96213C}"/>
              </a:ext>
            </a:extLst>
          </p:cNvPr>
          <p:cNvSpPr>
            <a:spLocks noChangeArrowheads="1"/>
          </p:cNvSpPr>
          <p:nvPr/>
        </p:nvSpPr>
        <p:spPr bwMode="auto">
          <a:xfrm>
            <a:off x="7467600" y="2895600"/>
            <a:ext cx="838200" cy="990600"/>
          </a:xfrm>
          <a:prstGeom prst="rect">
            <a:avLst/>
          </a:prstGeom>
          <a:noFill/>
          <a:ln w="1016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16752" name="Line 16">
            <a:extLst>
              <a:ext uri="{FF2B5EF4-FFF2-40B4-BE49-F238E27FC236}">
                <a16:creationId xmlns:a16="http://schemas.microsoft.com/office/drawing/2014/main" id="{2C52B41D-48D6-9552-C7A9-D6F0A866D3A5}"/>
              </a:ext>
            </a:extLst>
          </p:cNvPr>
          <p:cNvSpPr>
            <a:spLocks noChangeShapeType="1"/>
          </p:cNvSpPr>
          <p:nvPr/>
        </p:nvSpPr>
        <p:spPr bwMode="auto">
          <a:xfrm flipH="1" flipV="1">
            <a:off x="2590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53" name="Line 17">
            <a:extLst>
              <a:ext uri="{FF2B5EF4-FFF2-40B4-BE49-F238E27FC236}">
                <a16:creationId xmlns:a16="http://schemas.microsoft.com/office/drawing/2014/main" id="{08D194E6-2290-82AA-7CB5-74232FFF19BD}"/>
              </a:ext>
            </a:extLst>
          </p:cNvPr>
          <p:cNvSpPr>
            <a:spLocks noChangeShapeType="1"/>
          </p:cNvSpPr>
          <p:nvPr/>
        </p:nvSpPr>
        <p:spPr bwMode="auto">
          <a:xfrm flipH="1">
            <a:off x="2971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54" name="Line 18">
            <a:extLst>
              <a:ext uri="{FF2B5EF4-FFF2-40B4-BE49-F238E27FC236}">
                <a16:creationId xmlns:a16="http://schemas.microsoft.com/office/drawing/2014/main" id="{480E2E12-C29A-39BD-4460-2FBFDCE32ECE}"/>
              </a:ext>
            </a:extLst>
          </p:cNvPr>
          <p:cNvSpPr>
            <a:spLocks noChangeShapeType="1"/>
          </p:cNvSpPr>
          <p:nvPr/>
        </p:nvSpPr>
        <p:spPr bwMode="auto">
          <a:xfrm flipH="1" flipV="1">
            <a:off x="36576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55" name="Line 19">
            <a:extLst>
              <a:ext uri="{FF2B5EF4-FFF2-40B4-BE49-F238E27FC236}">
                <a16:creationId xmlns:a16="http://schemas.microsoft.com/office/drawing/2014/main" id="{E441393F-F2A9-5171-EC94-CB6B4784B3A4}"/>
              </a:ext>
            </a:extLst>
          </p:cNvPr>
          <p:cNvSpPr>
            <a:spLocks noChangeShapeType="1"/>
          </p:cNvSpPr>
          <p:nvPr/>
        </p:nvSpPr>
        <p:spPr bwMode="auto">
          <a:xfrm flipH="1">
            <a:off x="40386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56" name="Line 20">
            <a:extLst>
              <a:ext uri="{FF2B5EF4-FFF2-40B4-BE49-F238E27FC236}">
                <a16:creationId xmlns:a16="http://schemas.microsoft.com/office/drawing/2014/main" id="{8FC7E47E-A4AE-E48A-7028-A9F2E3C3E488}"/>
              </a:ext>
            </a:extLst>
          </p:cNvPr>
          <p:cNvSpPr>
            <a:spLocks noChangeShapeType="1"/>
          </p:cNvSpPr>
          <p:nvPr/>
        </p:nvSpPr>
        <p:spPr bwMode="auto">
          <a:xfrm flipH="1" flipV="1">
            <a:off x="48006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57" name="Line 21">
            <a:extLst>
              <a:ext uri="{FF2B5EF4-FFF2-40B4-BE49-F238E27FC236}">
                <a16:creationId xmlns:a16="http://schemas.microsoft.com/office/drawing/2014/main" id="{9100B342-3D2F-CDA4-3279-9C30BF0D6550}"/>
              </a:ext>
            </a:extLst>
          </p:cNvPr>
          <p:cNvSpPr>
            <a:spLocks noChangeShapeType="1"/>
          </p:cNvSpPr>
          <p:nvPr/>
        </p:nvSpPr>
        <p:spPr bwMode="auto">
          <a:xfrm flipH="1" flipV="1">
            <a:off x="57150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58" name="Line 22">
            <a:extLst>
              <a:ext uri="{FF2B5EF4-FFF2-40B4-BE49-F238E27FC236}">
                <a16:creationId xmlns:a16="http://schemas.microsoft.com/office/drawing/2014/main" id="{B03C5CF1-C5DF-4528-951B-DF6E24A11A7E}"/>
              </a:ext>
            </a:extLst>
          </p:cNvPr>
          <p:cNvSpPr>
            <a:spLocks noChangeShapeType="1"/>
          </p:cNvSpPr>
          <p:nvPr/>
        </p:nvSpPr>
        <p:spPr bwMode="auto">
          <a:xfrm flipH="1" flipV="1">
            <a:off x="64770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59" name="Line 23">
            <a:extLst>
              <a:ext uri="{FF2B5EF4-FFF2-40B4-BE49-F238E27FC236}">
                <a16:creationId xmlns:a16="http://schemas.microsoft.com/office/drawing/2014/main" id="{2B76D16E-D7D4-AA45-1EAE-D0AE1E591774}"/>
              </a:ext>
            </a:extLst>
          </p:cNvPr>
          <p:cNvSpPr>
            <a:spLocks noChangeShapeType="1"/>
          </p:cNvSpPr>
          <p:nvPr/>
        </p:nvSpPr>
        <p:spPr bwMode="auto">
          <a:xfrm flipH="1">
            <a:off x="51054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60" name="Line 24">
            <a:extLst>
              <a:ext uri="{FF2B5EF4-FFF2-40B4-BE49-F238E27FC236}">
                <a16:creationId xmlns:a16="http://schemas.microsoft.com/office/drawing/2014/main" id="{209AA334-785F-67DC-A038-F13C7D4A9E96}"/>
              </a:ext>
            </a:extLst>
          </p:cNvPr>
          <p:cNvSpPr>
            <a:spLocks noChangeShapeType="1"/>
          </p:cNvSpPr>
          <p:nvPr/>
        </p:nvSpPr>
        <p:spPr bwMode="auto">
          <a:xfrm flipH="1">
            <a:off x="6019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61" name="Line 25">
            <a:extLst>
              <a:ext uri="{FF2B5EF4-FFF2-40B4-BE49-F238E27FC236}">
                <a16:creationId xmlns:a16="http://schemas.microsoft.com/office/drawing/2014/main" id="{1E193B18-7ED2-45EB-96D5-042ADC0ACEB6}"/>
              </a:ext>
            </a:extLst>
          </p:cNvPr>
          <p:cNvSpPr>
            <a:spLocks noChangeShapeType="1"/>
          </p:cNvSpPr>
          <p:nvPr/>
        </p:nvSpPr>
        <p:spPr bwMode="auto">
          <a:xfrm flipH="1">
            <a:off x="67818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62" name="Rectangle 26">
            <a:extLst>
              <a:ext uri="{FF2B5EF4-FFF2-40B4-BE49-F238E27FC236}">
                <a16:creationId xmlns:a16="http://schemas.microsoft.com/office/drawing/2014/main" id="{775700DB-FEFC-F4E3-161D-D6AA0115BC43}"/>
              </a:ext>
            </a:extLst>
          </p:cNvPr>
          <p:cNvSpPr>
            <a:spLocks noChangeArrowheads="1"/>
          </p:cNvSpPr>
          <p:nvPr/>
        </p:nvSpPr>
        <p:spPr bwMode="auto">
          <a:xfrm>
            <a:off x="3124200" y="4419600"/>
            <a:ext cx="2286000" cy="1600200"/>
          </a:xfrm>
          <a:prstGeom prst="rect">
            <a:avLst/>
          </a:prstGeom>
          <a:noFill/>
          <a:ln w="9525">
            <a:noFill/>
            <a:miter lim="800000"/>
            <a:headEnd/>
            <a:tailEnd/>
          </a:ln>
          <a:effectLst>
            <a:outerShdw dist="53882" dir="2700000" algn="ctr" rotWithShape="0">
              <a:schemeClr val="tx1"/>
            </a:outerShdw>
          </a:effectLst>
        </p:spPr>
        <p:txBody>
          <a:bodyPr anchor="ctr"/>
          <a:lstStyle/>
          <a:p>
            <a:pPr>
              <a:defRPr/>
            </a:pPr>
            <a:r>
              <a:rPr lang="en-US" sz="12000">
                <a:solidFill>
                  <a:srgbClr val="FF66FF"/>
                </a:solidFill>
                <a:latin typeface="Snap ITC" pitchFamily="82" charset="0"/>
              </a:rPr>
              <a:t>?</a:t>
            </a:r>
            <a:endParaRPr lang="en-US" sz="12000" b="1">
              <a:solidFill>
                <a:srgbClr val="FF66FF"/>
              </a:solidFill>
              <a:latin typeface="Snap ITC" pitchFamily="82" charset="0"/>
            </a:endParaRPr>
          </a:p>
        </p:txBody>
      </p:sp>
      <p:sp>
        <p:nvSpPr>
          <p:cNvPr id="116763" name="Line 27">
            <a:extLst>
              <a:ext uri="{FF2B5EF4-FFF2-40B4-BE49-F238E27FC236}">
                <a16:creationId xmlns:a16="http://schemas.microsoft.com/office/drawing/2014/main" id="{5FC9DC76-3670-73D1-2809-EB17BF1EF7A0}"/>
              </a:ext>
            </a:extLst>
          </p:cNvPr>
          <p:cNvSpPr>
            <a:spLocks noChangeShapeType="1"/>
          </p:cNvSpPr>
          <p:nvPr/>
        </p:nvSpPr>
        <p:spPr bwMode="auto">
          <a:xfrm flipH="1" flipV="1">
            <a:off x="2590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64" name="Line 28">
            <a:extLst>
              <a:ext uri="{FF2B5EF4-FFF2-40B4-BE49-F238E27FC236}">
                <a16:creationId xmlns:a16="http://schemas.microsoft.com/office/drawing/2014/main" id="{84E2CAB1-9306-F86F-889A-5CD2685F1907}"/>
              </a:ext>
            </a:extLst>
          </p:cNvPr>
          <p:cNvSpPr>
            <a:spLocks noChangeShapeType="1"/>
          </p:cNvSpPr>
          <p:nvPr/>
        </p:nvSpPr>
        <p:spPr bwMode="auto">
          <a:xfrm flipH="1">
            <a:off x="2971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65" name="Line 29">
            <a:extLst>
              <a:ext uri="{FF2B5EF4-FFF2-40B4-BE49-F238E27FC236}">
                <a16:creationId xmlns:a16="http://schemas.microsoft.com/office/drawing/2014/main" id="{99D25952-136B-571C-8AAD-BF294B5A48E5}"/>
              </a:ext>
            </a:extLst>
          </p:cNvPr>
          <p:cNvSpPr>
            <a:spLocks noChangeShapeType="1"/>
          </p:cNvSpPr>
          <p:nvPr/>
        </p:nvSpPr>
        <p:spPr bwMode="auto">
          <a:xfrm flipH="1" flipV="1">
            <a:off x="3657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66" name="Line 30">
            <a:extLst>
              <a:ext uri="{FF2B5EF4-FFF2-40B4-BE49-F238E27FC236}">
                <a16:creationId xmlns:a16="http://schemas.microsoft.com/office/drawing/2014/main" id="{5713FFE7-DF5B-A8C6-82F0-31968FE0BF9F}"/>
              </a:ext>
            </a:extLst>
          </p:cNvPr>
          <p:cNvSpPr>
            <a:spLocks noChangeShapeType="1"/>
          </p:cNvSpPr>
          <p:nvPr/>
        </p:nvSpPr>
        <p:spPr bwMode="auto">
          <a:xfrm flipH="1">
            <a:off x="4038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67" name="Line 31">
            <a:extLst>
              <a:ext uri="{FF2B5EF4-FFF2-40B4-BE49-F238E27FC236}">
                <a16:creationId xmlns:a16="http://schemas.microsoft.com/office/drawing/2014/main" id="{19A9F599-C5A7-A1C4-4F9F-E7206D24794B}"/>
              </a:ext>
            </a:extLst>
          </p:cNvPr>
          <p:cNvSpPr>
            <a:spLocks noChangeShapeType="1"/>
          </p:cNvSpPr>
          <p:nvPr/>
        </p:nvSpPr>
        <p:spPr bwMode="auto">
          <a:xfrm flipH="1" flipV="1">
            <a:off x="48006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68" name="Line 32">
            <a:extLst>
              <a:ext uri="{FF2B5EF4-FFF2-40B4-BE49-F238E27FC236}">
                <a16:creationId xmlns:a16="http://schemas.microsoft.com/office/drawing/2014/main" id="{42AD3787-4713-0EDB-8193-1902D5BC2A65}"/>
              </a:ext>
            </a:extLst>
          </p:cNvPr>
          <p:cNvSpPr>
            <a:spLocks noChangeShapeType="1"/>
          </p:cNvSpPr>
          <p:nvPr/>
        </p:nvSpPr>
        <p:spPr bwMode="auto">
          <a:xfrm flipH="1" flipV="1">
            <a:off x="57150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69" name="Line 33">
            <a:extLst>
              <a:ext uri="{FF2B5EF4-FFF2-40B4-BE49-F238E27FC236}">
                <a16:creationId xmlns:a16="http://schemas.microsoft.com/office/drawing/2014/main" id="{6640151A-2491-E6F4-10D9-B34D00ABA6A7}"/>
              </a:ext>
            </a:extLst>
          </p:cNvPr>
          <p:cNvSpPr>
            <a:spLocks noChangeShapeType="1"/>
          </p:cNvSpPr>
          <p:nvPr/>
        </p:nvSpPr>
        <p:spPr bwMode="auto">
          <a:xfrm flipH="1" flipV="1">
            <a:off x="64770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70" name="Line 34">
            <a:extLst>
              <a:ext uri="{FF2B5EF4-FFF2-40B4-BE49-F238E27FC236}">
                <a16:creationId xmlns:a16="http://schemas.microsoft.com/office/drawing/2014/main" id="{3D821725-16C5-DB31-48BB-1FBA516D0103}"/>
              </a:ext>
            </a:extLst>
          </p:cNvPr>
          <p:cNvSpPr>
            <a:spLocks noChangeShapeType="1"/>
          </p:cNvSpPr>
          <p:nvPr/>
        </p:nvSpPr>
        <p:spPr bwMode="auto">
          <a:xfrm flipH="1">
            <a:off x="51054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71" name="Line 35">
            <a:extLst>
              <a:ext uri="{FF2B5EF4-FFF2-40B4-BE49-F238E27FC236}">
                <a16:creationId xmlns:a16="http://schemas.microsoft.com/office/drawing/2014/main" id="{60D7E716-3D3E-8FBA-9E96-E0EF7427C0C1}"/>
              </a:ext>
            </a:extLst>
          </p:cNvPr>
          <p:cNvSpPr>
            <a:spLocks noChangeShapeType="1"/>
          </p:cNvSpPr>
          <p:nvPr/>
        </p:nvSpPr>
        <p:spPr bwMode="auto">
          <a:xfrm flipH="1">
            <a:off x="6019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72" name="Line 36">
            <a:extLst>
              <a:ext uri="{FF2B5EF4-FFF2-40B4-BE49-F238E27FC236}">
                <a16:creationId xmlns:a16="http://schemas.microsoft.com/office/drawing/2014/main" id="{C14BAAF9-D497-7FCA-E633-55545FC5FAD7}"/>
              </a:ext>
            </a:extLst>
          </p:cNvPr>
          <p:cNvSpPr>
            <a:spLocks noChangeShapeType="1"/>
          </p:cNvSpPr>
          <p:nvPr/>
        </p:nvSpPr>
        <p:spPr bwMode="auto">
          <a:xfrm flipH="1">
            <a:off x="67818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73" name="Line 37">
            <a:extLst>
              <a:ext uri="{FF2B5EF4-FFF2-40B4-BE49-F238E27FC236}">
                <a16:creationId xmlns:a16="http://schemas.microsoft.com/office/drawing/2014/main" id="{65FE3379-4361-C825-FC20-915F01F63973}"/>
              </a:ext>
            </a:extLst>
          </p:cNvPr>
          <p:cNvSpPr>
            <a:spLocks noChangeShapeType="1"/>
          </p:cNvSpPr>
          <p:nvPr/>
        </p:nvSpPr>
        <p:spPr bwMode="auto">
          <a:xfrm flipH="1" flipV="1">
            <a:off x="7696200" y="17526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74" name="Line 38">
            <a:extLst>
              <a:ext uri="{FF2B5EF4-FFF2-40B4-BE49-F238E27FC236}">
                <a16:creationId xmlns:a16="http://schemas.microsoft.com/office/drawing/2014/main" id="{ED40195E-5467-FA19-1F27-E60471C97CAC}"/>
              </a:ext>
            </a:extLst>
          </p:cNvPr>
          <p:cNvSpPr>
            <a:spLocks noChangeShapeType="1"/>
          </p:cNvSpPr>
          <p:nvPr/>
        </p:nvSpPr>
        <p:spPr bwMode="auto">
          <a:xfrm flipH="1" flipV="1">
            <a:off x="76962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sp>
        <p:nvSpPr>
          <p:cNvPr id="116775" name="Line 39">
            <a:extLst>
              <a:ext uri="{FF2B5EF4-FFF2-40B4-BE49-F238E27FC236}">
                <a16:creationId xmlns:a16="http://schemas.microsoft.com/office/drawing/2014/main" id="{F6007E98-6E5A-B970-734D-844318E1A5F8}"/>
              </a:ext>
            </a:extLst>
          </p:cNvPr>
          <p:cNvSpPr>
            <a:spLocks noChangeShapeType="1"/>
          </p:cNvSpPr>
          <p:nvPr/>
        </p:nvSpPr>
        <p:spPr bwMode="auto">
          <a:xfrm flipH="1">
            <a:off x="8001000" y="3048000"/>
            <a:ext cx="0" cy="685800"/>
          </a:xfrm>
          <a:prstGeom prst="line">
            <a:avLst/>
          </a:prstGeom>
          <a:noFill/>
          <a:ln w="101600">
            <a:solidFill>
              <a:srgbClr val="FFFFFF"/>
            </a:solidFill>
            <a:round/>
            <a:headEnd/>
            <a:tailEnd type="triangle" w="med" len="med"/>
          </a:ln>
          <a:effectLst>
            <a:outerShdw dist="56796" dir="1593903" algn="ctr" rotWithShape="0">
              <a:schemeClr val="tx1"/>
            </a:outerShdw>
          </a:effectLst>
        </p:spPr>
        <p:txBody>
          <a:bodyPr/>
          <a:lstStyle/>
          <a:p>
            <a:pPr>
              <a:defRPr/>
            </a:pPr>
            <a:endParaRPr lang="en-GB"/>
          </a:p>
        </p:txBody>
      </p:sp>
      <p:pic>
        <p:nvPicPr>
          <p:cNvPr id="116778" name="Picture 42">
            <a:extLst>
              <a:ext uri="{FF2B5EF4-FFF2-40B4-BE49-F238E27FC236}">
                <a16:creationId xmlns:a16="http://schemas.microsoft.com/office/drawing/2014/main" id="{4C2BD558-6EC0-0068-D85F-4EC8C9A53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581150"/>
            <a:ext cx="10668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6773"/>
                                        </p:tgtEl>
                                        <p:attrNameLst>
                                          <p:attrName>style.visibility</p:attrName>
                                        </p:attrNameLst>
                                      </p:cBhvr>
                                      <p:to>
                                        <p:strVal val="visible"/>
                                      </p:to>
                                    </p:set>
                                    <p:anim calcmode="lin" valueType="num">
                                      <p:cBhvr>
                                        <p:cTn id="7" dur="5000" fill="hold"/>
                                        <p:tgtEl>
                                          <p:spTgt spid="116773"/>
                                        </p:tgtEl>
                                        <p:attrNameLst>
                                          <p:attrName>ppt_w</p:attrName>
                                        </p:attrNameLst>
                                      </p:cBhvr>
                                      <p:tavLst>
                                        <p:tav tm="0">
                                          <p:val>
                                            <p:fltVal val="0"/>
                                          </p:val>
                                        </p:tav>
                                        <p:tav tm="100000">
                                          <p:val>
                                            <p:strVal val="#ppt_w"/>
                                          </p:val>
                                        </p:tav>
                                      </p:tavLst>
                                    </p:anim>
                                    <p:anim calcmode="lin" valueType="num">
                                      <p:cBhvr>
                                        <p:cTn id="8" dur="5000" fill="hold"/>
                                        <p:tgtEl>
                                          <p:spTgt spid="116773"/>
                                        </p:tgtEl>
                                        <p:attrNameLst>
                                          <p:attrName>ppt_h</p:attrName>
                                        </p:attrNameLst>
                                      </p:cBhvr>
                                      <p:tavLst>
                                        <p:tav tm="0">
                                          <p:val>
                                            <p:fltVal val="0"/>
                                          </p:val>
                                        </p:tav>
                                        <p:tav tm="100000">
                                          <p:val>
                                            <p:strVal val="#ppt_h"/>
                                          </p:val>
                                        </p:tav>
                                      </p:tavLst>
                                    </p:anim>
                                    <p:anim calcmode="lin" valueType="num">
                                      <p:cBhvr>
                                        <p:cTn id="9" dur="5000" fill="hold"/>
                                        <p:tgtEl>
                                          <p:spTgt spid="116773"/>
                                        </p:tgtEl>
                                        <p:attrNameLst>
                                          <p:attrName>style.rotation</p:attrName>
                                        </p:attrNameLst>
                                      </p:cBhvr>
                                      <p:tavLst>
                                        <p:tav tm="0">
                                          <p:val>
                                            <p:fltVal val="90"/>
                                          </p:val>
                                        </p:tav>
                                        <p:tav tm="100000">
                                          <p:val>
                                            <p:fltVal val="0"/>
                                          </p:val>
                                        </p:tav>
                                      </p:tavLst>
                                    </p:anim>
                                    <p:animEffect transition="in" filter="fade">
                                      <p:cBhvr>
                                        <p:cTn id="10" dur="5000"/>
                                        <p:tgtEl>
                                          <p:spTgt spid="116773"/>
                                        </p:tgtEl>
                                      </p:cBhvr>
                                    </p:animEffect>
                                  </p:childTnLst>
                                </p:cTn>
                              </p:par>
                            </p:childTnLst>
                          </p:cTn>
                        </p:par>
                        <p:par>
                          <p:cTn id="11" fill="hold" nodeType="afterGroup">
                            <p:stCondLst>
                              <p:cond delay="5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16774"/>
                                        </p:tgtEl>
                                        <p:attrNameLst>
                                          <p:attrName>style.visibility</p:attrName>
                                        </p:attrNameLst>
                                      </p:cBhvr>
                                      <p:to>
                                        <p:strVal val="visible"/>
                                      </p:to>
                                    </p:set>
                                    <p:anim calcmode="lin" valueType="num">
                                      <p:cBhvr>
                                        <p:cTn id="14" dur="5000" fill="hold"/>
                                        <p:tgtEl>
                                          <p:spTgt spid="116774"/>
                                        </p:tgtEl>
                                        <p:attrNameLst>
                                          <p:attrName>ppt_w</p:attrName>
                                        </p:attrNameLst>
                                      </p:cBhvr>
                                      <p:tavLst>
                                        <p:tav tm="0">
                                          <p:val>
                                            <p:fltVal val="0"/>
                                          </p:val>
                                        </p:tav>
                                        <p:tav tm="100000">
                                          <p:val>
                                            <p:strVal val="#ppt_w"/>
                                          </p:val>
                                        </p:tav>
                                      </p:tavLst>
                                    </p:anim>
                                    <p:anim calcmode="lin" valueType="num">
                                      <p:cBhvr>
                                        <p:cTn id="15" dur="5000" fill="hold"/>
                                        <p:tgtEl>
                                          <p:spTgt spid="116774"/>
                                        </p:tgtEl>
                                        <p:attrNameLst>
                                          <p:attrName>ppt_h</p:attrName>
                                        </p:attrNameLst>
                                      </p:cBhvr>
                                      <p:tavLst>
                                        <p:tav tm="0">
                                          <p:val>
                                            <p:fltVal val="0"/>
                                          </p:val>
                                        </p:tav>
                                        <p:tav tm="100000">
                                          <p:val>
                                            <p:strVal val="#ppt_h"/>
                                          </p:val>
                                        </p:tav>
                                      </p:tavLst>
                                    </p:anim>
                                    <p:anim calcmode="lin" valueType="num">
                                      <p:cBhvr>
                                        <p:cTn id="16" dur="5000" fill="hold"/>
                                        <p:tgtEl>
                                          <p:spTgt spid="116774"/>
                                        </p:tgtEl>
                                        <p:attrNameLst>
                                          <p:attrName>style.rotation</p:attrName>
                                        </p:attrNameLst>
                                      </p:cBhvr>
                                      <p:tavLst>
                                        <p:tav tm="0">
                                          <p:val>
                                            <p:fltVal val="90"/>
                                          </p:val>
                                        </p:tav>
                                        <p:tav tm="100000">
                                          <p:val>
                                            <p:fltVal val="0"/>
                                          </p:val>
                                        </p:tav>
                                      </p:tavLst>
                                    </p:anim>
                                    <p:animEffect transition="in" filter="fade">
                                      <p:cBhvr>
                                        <p:cTn id="17" dur="5000"/>
                                        <p:tgtEl>
                                          <p:spTgt spid="116774"/>
                                        </p:tgtEl>
                                      </p:cBhvr>
                                    </p:animEffect>
                                  </p:childTnLst>
                                </p:cTn>
                              </p:par>
                            </p:childTnLst>
                          </p:cTn>
                        </p:par>
                        <p:par>
                          <p:cTn id="18" fill="hold" nodeType="afterGroup">
                            <p:stCondLst>
                              <p:cond delay="10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16775"/>
                                        </p:tgtEl>
                                        <p:attrNameLst>
                                          <p:attrName>style.visibility</p:attrName>
                                        </p:attrNameLst>
                                      </p:cBhvr>
                                      <p:to>
                                        <p:strVal val="visible"/>
                                      </p:to>
                                    </p:set>
                                    <p:anim calcmode="lin" valueType="num">
                                      <p:cBhvr>
                                        <p:cTn id="21" dur="5000" fill="hold"/>
                                        <p:tgtEl>
                                          <p:spTgt spid="116775"/>
                                        </p:tgtEl>
                                        <p:attrNameLst>
                                          <p:attrName>ppt_w</p:attrName>
                                        </p:attrNameLst>
                                      </p:cBhvr>
                                      <p:tavLst>
                                        <p:tav tm="0">
                                          <p:val>
                                            <p:fltVal val="0"/>
                                          </p:val>
                                        </p:tav>
                                        <p:tav tm="100000">
                                          <p:val>
                                            <p:strVal val="#ppt_w"/>
                                          </p:val>
                                        </p:tav>
                                      </p:tavLst>
                                    </p:anim>
                                    <p:anim calcmode="lin" valueType="num">
                                      <p:cBhvr>
                                        <p:cTn id="22" dur="5000" fill="hold"/>
                                        <p:tgtEl>
                                          <p:spTgt spid="116775"/>
                                        </p:tgtEl>
                                        <p:attrNameLst>
                                          <p:attrName>ppt_h</p:attrName>
                                        </p:attrNameLst>
                                      </p:cBhvr>
                                      <p:tavLst>
                                        <p:tav tm="0">
                                          <p:val>
                                            <p:fltVal val="0"/>
                                          </p:val>
                                        </p:tav>
                                        <p:tav tm="100000">
                                          <p:val>
                                            <p:strVal val="#ppt_h"/>
                                          </p:val>
                                        </p:tav>
                                      </p:tavLst>
                                    </p:anim>
                                    <p:anim calcmode="lin" valueType="num">
                                      <p:cBhvr>
                                        <p:cTn id="23" dur="5000" fill="hold"/>
                                        <p:tgtEl>
                                          <p:spTgt spid="116775"/>
                                        </p:tgtEl>
                                        <p:attrNameLst>
                                          <p:attrName>style.rotation</p:attrName>
                                        </p:attrNameLst>
                                      </p:cBhvr>
                                      <p:tavLst>
                                        <p:tav tm="0">
                                          <p:val>
                                            <p:fltVal val="90"/>
                                          </p:val>
                                        </p:tav>
                                        <p:tav tm="100000">
                                          <p:val>
                                            <p:fltVal val="0"/>
                                          </p:val>
                                        </p:tav>
                                      </p:tavLst>
                                    </p:anim>
                                    <p:animEffect transition="in" filter="fade">
                                      <p:cBhvr>
                                        <p:cTn id="24" dur="5000"/>
                                        <p:tgtEl>
                                          <p:spTgt spid="116775"/>
                                        </p:tgtEl>
                                      </p:cBhvr>
                                    </p:animEffect>
                                  </p:childTnLst>
                                </p:cTn>
                              </p:par>
                            </p:childTnLst>
                          </p:cTn>
                        </p:par>
                        <p:par>
                          <p:cTn id="25" fill="hold" nodeType="afterGroup">
                            <p:stCondLst>
                              <p:cond delay="15000"/>
                            </p:stCondLst>
                            <p:childTnLst>
                              <p:par>
                                <p:cTn id="26" presetID="35" presetClass="entr" presetSubtype="0" fill="hold" nodeType="afterEffect">
                                  <p:stCondLst>
                                    <p:cond delay="0"/>
                                  </p:stCondLst>
                                  <p:childTnLst>
                                    <p:set>
                                      <p:cBhvr>
                                        <p:cTn id="27" dur="1" fill="hold">
                                          <p:stCondLst>
                                            <p:cond delay="0"/>
                                          </p:stCondLst>
                                        </p:cTn>
                                        <p:tgtEl>
                                          <p:spTgt spid="116762"/>
                                        </p:tgtEl>
                                        <p:attrNameLst>
                                          <p:attrName>style.visibility</p:attrName>
                                        </p:attrNameLst>
                                      </p:cBhvr>
                                      <p:to>
                                        <p:strVal val="visible"/>
                                      </p:to>
                                    </p:set>
                                    <p:animEffect transition="in" filter="fade">
                                      <p:cBhvr>
                                        <p:cTn id="28" dur="5000"/>
                                        <p:tgtEl>
                                          <p:spTgt spid="116762"/>
                                        </p:tgtEl>
                                      </p:cBhvr>
                                    </p:animEffect>
                                    <p:anim calcmode="lin" valueType="num">
                                      <p:cBhvr>
                                        <p:cTn id="29" dur="5000" fill="hold"/>
                                        <p:tgtEl>
                                          <p:spTgt spid="116762"/>
                                        </p:tgtEl>
                                        <p:attrNameLst>
                                          <p:attrName>style.rotation</p:attrName>
                                        </p:attrNameLst>
                                      </p:cBhvr>
                                      <p:tavLst>
                                        <p:tav tm="0">
                                          <p:val>
                                            <p:fltVal val="720"/>
                                          </p:val>
                                        </p:tav>
                                        <p:tav tm="100000">
                                          <p:val>
                                            <p:fltVal val="0"/>
                                          </p:val>
                                        </p:tav>
                                      </p:tavLst>
                                    </p:anim>
                                    <p:anim calcmode="lin" valueType="num">
                                      <p:cBhvr>
                                        <p:cTn id="30" dur="5000" fill="hold"/>
                                        <p:tgtEl>
                                          <p:spTgt spid="116762"/>
                                        </p:tgtEl>
                                        <p:attrNameLst>
                                          <p:attrName>ppt_h</p:attrName>
                                        </p:attrNameLst>
                                      </p:cBhvr>
                                      <p:tavLst>
                                        <p:tav tm="0">
                                          <p:val>
                                            <p:fltVal val="0"/>
                                          </p:val>
                                        </p:tav>
                                        <p:tav tm="100000">
                                          <p:val>
                                            <p:strVal val="#ppt_h"/>
                                          </p:val>
                                        </p:tav>
                                      </p:tavLst>
                                    </p:anim>
                                    <p:anim calcmode="lin" valueType="num">
                                      <p:cBhvr>
                                        <p:cTn id="31" dur="5000" fill="hold"/>
                                        <p:tgtEl>
                                          <p:spTgt spid="116762"/>
                                        </p:tgtEl>
                                        <p:attrNameLst>
                                          <p:attrName>ppt_w</p:attrName>
                                        </p:attrNameLst>
                                      </p:cBhvr>
                                      <p:tavLst>
                                        <p:tav tm="0">
                                          <p:val>
                                            <p:fltVal val="0"/>
                                          </p:val>
                                        </p:tav>
                                        <p:tav tm="100000">
                                          <p:val>
                                            <p:strVal val="#ppt_w"/>
                                          </p:val>
                                        </p:tav>
                                      </p:tavLst>
                                    </p:anim>
                                  </p:childTnLst>
                                </p:cTn>
                              </p:par>
                            </p:childTnLst>
                          </p:cTn>
                        </p:par>
                        <p:par>
                          <p:cTn id="32" fill="hold" nodeType="afterGroup">
                            <p:stCondLst>
                              <p:cond delay="20000"/>
                            </p:stCondLst>
                            <p:childTnLst>
                              <p:par>
                                <p:cTn id="33" presetID="8" presetClass="emph" presetSubtype="0" repeatCount="10000" fill="hold" nodeType="afterEffect">
                                  <p:stCondLst>
                                    <p:cond delay="0"/>
                                  </p:stCondLst>
                                  <p:childTnLst>
                                    <p:animRot by="-21600000">
                                      <p:cBhvr>
                                        <p:cTn id="34" dur="2000" fill="hold"/>
                                        <p:tgtEl>
                                          <p:spTgt spid="116762"/>
                                        </p:tgtEl>
                                        <p:attrNameLst>
                                          <p:attrName>r</p:attrName>
                                        </p:attrNameLst>
                                      </p:cBhvr>
                                    </p:animRot>
                                  </p:childTnLst>
                                </p:cTn>
                              </p:par>
                              <p:par>
                                <p:cTn id="35" presetID="42" presetClass="entr" presetSubtype="0" fill="hold" nodeType="withEffect">
                                  <p:stCondLst>
                                    <p:cond delay="0"/>
                                  </p:stCondLst>
                                  <p:childTnLst>
                                    <p:set>
                                      <p:cBhvr>
                                        <p:cTn id="36" dur="1" fill="hold">
                                          <p:stCondLst>
                                            <p:cond delay="0"/>
                                          </p:stCondLst>
                                        </p:cTn>
                                        <p:tgtEl>
                                          <p:spTgt spid="116778"/>
                                        </p:tgtEl>
                                        <p:attrNameLst>
                                          <p:attrName>style.visibility</p:attrName>
                                        </p:attrNameLst>
                                      </p:cBhvr>
                                      <p:to>
                                        <p:strVal val="visible"/>
                                      </p:to>
                                    </p:set>
                                    <p:animEffect transition="in" filter="fade">
                                      <p:cBhvr>
                                        <p:cTn id="37" dur="1000"/>
                                        <p:tgtEl>
                                          <p:spTgt spid="116778"/>
                                        </p:tgtEl>
                                      </p:cBhvr>
                                    </p:animEffect>
                                    <p:anim calcmode="lin" valueType="num">
                                      <p:cBhvr>
                                        <p:cTn id="38" dur="1000" fill="hold"/>
                                        <p:tgtEl>
                                          <p:spTgt spid="116778"/>
                                        </p:tgtEl>
                                        <p:attrNameLst>
                                          <p:attrName>ppt_x</p:attrName>
                                        </p:attrNameLst>
                                      </p:cBhvr>
                                      <p:tavLst>
                                        <p:tav tm="0">
                                          <p:val>
                                            <p:strVal val="#ppt_x"/>
                                          </p:val>
                                        </p:tav>
                                        <p:tav tm="100000">
                                          <p:val>
                                            <p:strVal val="#ppt_x"/>
                                          </p:val>
                                        </p:tav>
                                      </p:tavLst>
                                    </p:anim>
                                    <p:anim calcmode="lin" valueType="num">
                                      <p:cBhvr>
                                        <p:cTn id="39" dur="1000" fill="hold"/>
                                        <p:tgtEl>
                                          <p:spTgt spid="116778"/>
                                        </p:tgtEl>
                                        <p:attrNameLst>
                                          <p:attrName>ppt_y</p:attrName>
                                        </p:attrNameLst>
                                      </p:cBhvr>
                                      <p:tavLst>
                                        <p:tav tm="0">
                                          <p:val>
                                            <p:strVal val="#ppt_y+.1"/>
                                          </p:val>
                                        </p:tav>
                                        <p:tav tm="100000">
                                          <p:val>
                                            <p:strVal val="#ppt_y"/>
                                          </p:val>
                                        </p:tav>
                                      </p:tavLst>
                                    </p:anim>
                                  </p:childTnLst>
                                </p:cTn>
                              </p:par>
                              <p:par>
                                <p:cTn id="40" presetID="64" presetClass="path" presetSubtype="0" repeatCount="indefinite" accel="50000" decel="50000" autoRev="1" fill="hold" nodeType="withEffect">
                                  <p:stCondLst>
                                    <p:cond delay="0"/>
                                  </p:stCondLst>
                                  <p:endCondLst>
                                    <p:cond evt="onNext" delay="0">
                                      <p:tgtEl>
                                        <p:sldTgt/>
                                      </p:tgtEl>
                                    </p:cond>
                                  </p:endCondLst>
                                  <p:childTnLst>
                                    <p:animMotion origin="layout" path="M 0.00157 0.03538 L -3.33333E-6 -7.77058E-7 " pathEditMode="relative" rAng="0" ptsTypes="AA">
                                      <p:cBhvr>
                                        <p:cTn id="41" dur="2000" fill="hold"/>
                                        <p:tgtEl>
                                          <p:spTgt spid="116778"/>
                                        </p:tgtEl>
                                        <p:attrNameLst>
                                          <p:attrName>ppt_x</p:attrName>
                                          <p:attrName>ppt_y</p:attrName>
                                        </p:attrNameLst>
                                      </p:cBhvr>
                                      <p:rCtr x="-87" y="-17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2" grpId="0"/>
      <p:bldP spid="116762" grpId="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100000">
              <a:srgbClr val="760076"/>
            </a:gs>
          </a:gsLst>
          <a:lin ang="5400000" scaled="1"/>
        </a:gradFill>
        <a:effectLst/>
      </p:bgPr>
    </p:bg>
    <p:spTree>
      <p:nvGrpSpPr>
        <p:cNvPr id="1" name=""/>
        <p:cNvGrpSpPr/>
        <p:nvPr/>
      </p:nvGrpSpPr>
      <p:grpSpPr>
        <a:xfrm>
          <a:off x="0" y="0"/>
          <a:ext cx="0" cy="0"/>
          <a:chOff x="0" y="0"/>
          <a:chExt cx="0" cy="0"/>
        </a:xfrm>
      </p:grpSpPr>
      <p:pic>
        <p:nvPicPr>
          <p:cNvPr id="84994" name="Picture 2">
            <a:extLst>
              <a:ext uri="{FF2B5EF4-FFF2-40B4-BE49-F238E27FC236}">
                <a16:creationId xmlns:a16="http://schemas.microsoft.com/office/drawing/2014/main" id="{E2A99EE8-C030-9AAC-D7A4-E45783EF3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ext Box 3">
            <a:extLst>
              <a:ext uri="{FF2B5EF4-FFF2-40B4-BE49-F238E27FC236}">
                <a16:creationId xmlns:a16="http://schemas.microsoft.com/office/drawing/2014/main" id="{B025757E-0CB8-7388-8587-CF7A8CBBFDD4}"/>
              </a:ext>
            </a:extLst>
          </p:cNvPr>
          <p:cNvSpPr txBox="1">
            <a:spLocks noChangeArrowheads="1"/>
          </p:cNvSpPr>
          <p:nvPr/>
        </p:nvSpPr>
        <p:spPr bwMode="auto">
          <a:xfrm>
            <a:off x="0" y="609600"/>
            <a:ext cx="9448800" cy="4479925"/>
          </a:xfrm>
          <a:prstGeom prst="rect">
            <a:avLst/>
          </a:prstGeom>
          <a:noFill/>
          <a:ln w="9525">
            <a:noFill/>
            <a:miter lim="800000"/>
            <a:headEnd/>
            <a:tailEnd/>
          </a:ln>
          <a:effectLst>
            <a:outerShdw dist="45791" dir="2021404" algn="ctr" rotWithShape="0">
              <a:schemeClr val="tx1"/>
            </a:outerShdw>
          </a:effectLst>
        </p:spPr>
        <p:txBody>
          <a:bodyPr>
            <a:spAutoFit/>
          </a:bodyPr>
          <a:lstStyle/>
          <a:p>
            <a:pPr algn="l">
              <a:defRPr/>
            </a:pPr>
            <a:r>
              <a:rPr lang="en-US" sz="7200">
                <a:solidFill>
                  <a:srgbClr val="FFFF00"/>
                </a:solidFill>
                <a:latin typeface="Agency FB" pitchFamily="34" charset="0"/>
              </a:rPr>
              <a:t>H                                          He</a:t>
            </a:r>
          </a:p>
          <a:p>
            <a:pPr algn="l">
              <a:defRPr/>
            </a:pPr>
            <a:r>
              <a:rPr lang="en-US" sz="7200">
                <a:solidFill>
                  <a:srgbClr val="FFFF00"/>
                </a:solidFill>
                <a:latin typeface="Agency FB" pitchFamily="34" charset="0"/>
              </a:rPr>
              <a:t>Li    Be   B     C    N    O    F    Ne</a:t>
            </a:r>
          </a:p>
          <a:p>
            <a:pPr algn="l">
              <a:defRPr/>
            </a:pPr>
            <a:r>
              <a:rPr lang="en-US" sz="7200">
                <a:solidFill>
                  <a:srgbClr val="FFFF00"/>
                </a:solidFill>
                <a:latin typeface="Agency FB" pitchFamily="34" charset="0"/>
              </a:rPr>
              <a:t>Na  Mg   Al    Si    P    S    Cl   Ar </a:t>
            </a:r>
          </a:p>
          <a:p>
            <a:pPr algn="l">
              <a:defRPr/>
            </a:pPr>
            <a:r>
              <a:rPr lang="en-US" sz="7200">
                <a:solidFill>
                  <a:srgbClr val="FFFF00"/>
                </a:solidFill>
                <a:latin typeface="Agency FB" pitchFamily="34" charset="0"/>
              </a:rPr>
              <a:t> </a:t>
            </a:r>
            <a:r>
              <a:rPr lang="en-US" sz="7200">
                <a:solidFill>
                  <a:srgbClr val="9966FF"/>
                </a:solidFill>
                <a:latin typeface="Agency FB" pitchFamily="34" charset="0"/>
              </a:rPr>
              <a:t>1     2     3     4    5    6     7    8</a:t>
            </a:r>
          </a:p>
        </p:txBody>
      </p:sp>
      <p:pic>
        <p:nvPicPr>
          <p:cNvPr id="128004" name="Picture 4">
            <a:extLst>
              <a:ext uri="{FF2B5EF4-FFF2-40B4-BE49-F238E27FC236}">
                <a16:creationId xmlns:a16="http://schemas.microsoft.com/office/drawing/2014/main" id="{EF5E4BBE-3B00-D317-0EB0-C1CFCAAFB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5">
            <a:extLst>
              <a:ext uri="{FF2B5EF4-FFF2-40B4-BE49-F238E27FC236}">
                <a16:creationId xmlns:a16="http://schemas.microsoft.com/office/drawing/2014/main" id="{4A4033F5-40AA-E09B-37BD-8FD521C6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6">
            <a:extLst>
              <a:ext uri="{FF2B5EF4-FFF2-40B4-BE49-F238E27FC236}">
                <a16:creationId xmlns:a16="http://schemas.microsoft.com/office/drawing/2014/main" id="{FE47B8A4-37BF-9501-BF3D-38136805C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194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1" name="Picture 11">
            <a:extLst>
              <a:ext uri="{FF2B5EF4-FFF2-40B4-BE49-F238E27FC236}">
                <a16:creationId xmlns:a16="http://schemas.microsoft.com/office/drawing/2014/main" id="{E9CF7408-D8E1-77AE-6D73-FD07FB78A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57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2" name="Picture 12">
            <a:extLst>
              <a:ext uri="{FF2B5EF4-FFF2-40B4-BE49-F238E27FC236}">
                <a16:creationId xmlns:a16="http://schemas.microsoft.com/office/drawing/2014/main" id="{EF83FF10-B1FD-7E20-313B-B42A7F5F8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38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3" name="Picture 13">
            <a:extLst>
              <a:ext uri="{FF2B5EF4-FFF2-40B4-BE49-F238E27FC236}">
                <a16:creationId xmlns:a16="http://schemas.microsoft.com/office/drawing/2014/main" id="{9B70EC28-8349-EA56-5935-37743AAF6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242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4" name="Picture 14">
            <a:extLst>
              <a:ext uri="{FF2B5EF4-FFF2-40B4-BE49-F238E27FC236}">
                <a16:creationId xmlns:a16="http://schemas.microsoft.com/office/drawing/2014/main" id="{B2A55B5D-C505-852E-91A8-258EFED526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00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3" name="Picture 23">
            <a:extLst>
              <a:ext uri="{FF2B5EF4-FFF2-40B4-BE49-F238E27FC236}">
                <a16:creationId xmlns:a16="http://schemas.microsoft.com/office/drawing/2014/main" id="{6D879708-E7E1-270C-053B-7A19D2E45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2288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4" name="Picture 24">
            <a:extLst>
              <a:ext uri="{FF2B5EF4-FFF2-40B4-BE49-F238E27FC236}">
                <a16:creationId xmlns:a16="http://schemas.microsoft.com/office/drawing/2014/main" id="{478BA463-01B3-A2A4-3718-ADCEEB920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2766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5" name="Picture 25">
            <a:extLst>
              <a:ext uri="{FF2B5EF4-FFF2-40B4-BE49-F238E27FC236}">
                <a16:creationId xmlns:a16="http://schemas.microsoft.com/office/drawing/2014/main" id="{04D4FDC0-AD0B-34BB-40E9-63655B28B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242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6" name="Picture 26">
            <a:extLst>
              <a:ext uri="{FF2B5EF4-FFF2-40B4-BE49-F238E27FC236}">
                <a16:creationId xmlns:a16="http://schemas.microsoft.com/office/drawing/2014/main" id="{0ED490B1-A801-E1A9-2112-D8912CC71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00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7" name="Picture 27">
            <a:extLst>
              <a:ext uri="{FF2B5EF4-FFF2-40B4-BE49-F238E27FC236}">
                <a16:creationId xmlns:a16="http://schemas.microsoft.com/office/drawing/2014/main" id="{1248AD4B-50A7-9C48-3745-D51CE169C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956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8" name="Picture 28">
            <a:extLst>
              <a:ext uri="{FF2B5EF4-FFF2-40B4-BE49-F238E27FC236}">
                <a16:creationId xmlns:a16="http://schemas.microsoft.com/office/drawing/2014/main" id="{0BC680FA-51CF-B810-2AC1-A3AD7D42E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19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9" name="Picture 29">
            <a:extLst>
              <a:ext uri="{FF2B5EF4-FFF2-40B4-BE49-F238E27FC236}">
                <a16:creationId xmlns:a16="http://schemas.microsoft.com/office/drawing/2014/main" id="{D817C685-1988-FD66-612D-144A686CF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5242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30" name="Picture 30">
            <a:extLst>
              <a:ext uri="{FF2B5EF4-FFF2-40B4-BE49-F238E27FC236}">
                <a16:creationId xmlns:a16="http://schemas.microsoft.com/office/drawing/2014/main" id="{EF41CDB4-69C5-94F8-163E-0B815ED87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200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32" name="Picture 32">
            <a:extLst>
              <a:ext uri="{FF2B5EF4-FFF2-40B4-BE49-F238E27FC236}">
                <a16:creationId xmlns:a16="http://schemas.microsoft.com/office/drawing/2014/main" id="{7FA5B2F0-B30C-9DB8-FA2E-AB74F6357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19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33" name="Picture 33">
            <a:extLst>
              <a:ext uri="{FF2B5EF4-FFF2-40B4-BE49-F238E27FC236}">
                <a16:creationId xmlns:a16="http://schemas.microsoft.com/office/drawing/2014/main" id="{1D400364-CD54-28B9-D43B-F606D6560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34" name="Picture 34">
            <a:extLst>
              <a:ext uri="{FF2B5EF4-FFF2-40B4-BE49-F238E27FC236}">
                <a16:creationId xmlns:a16="http://schemas.microsoft.com/office/drawing/2014/main" id="{B27E0331-5705-BA6A-BB82-41C7BDFC1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200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38" name="Picture 38">
            <a:extLst>
              <a:ext uri="{FF2B5EF4-FFF2-40B4-BE49-F238E27FC236}">
                <a16:creationId xmlns:a16="http://schemas.microsoft.com/office/drawing/2014/main" id="{9F110EA2-B6A7-0068-27D8-54696C128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7528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39" name="Picture 39">
            <a:extLst>
              <a:ext uri="{FF2B5EF4-FFF2-40B4-BE49-F238E27FC236}">
                <a16:creationId xmlns:a16="http://schemas.microsoft.com/office/drawing/2014/main" id="{35C08705-835E-BD6D-6FF0-E104E8E2E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7338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40" name="Picture 40">
            <a:extLst>
              <a:ext uri="{FF2B5EF4-FFF2-40B4-BE49-F238E27FC236}">
                <a16:creationId xmlns:a16="http://schemas.microsoft.com/office/drawing/2014/main" id="{D201ED12-A930-175F-5EEF-B4A553472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3812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41" name="Picture 41">
            <a:extLst>
              <a:ext uri="{FF2B5EF4-FFF2-40B4-BE49-F238E27FC236}">
                <a16:creationId xmlns:a16="http://schemas.microsoft.com/office/drawing/2014/main" id="{4370BE39-8882-B664-2ACB-B103825B2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057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42" name="Picture 42">
            <a:extLst>
              <a:ext uri="{FF2B5EF4-FFF2-40B4-BE49-F238E27FC236}">
                <a16:creationId xmlns:a16="http://schemas.microsoft.com/office/drawing/2014/main" id="{28EFD80A-5CFB-02CB-237C-326CF2B5A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676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43" name="Picture 43">
            <a:extLst>
              <a:ext uri="{FF2B5EF4-FFF2-40B4-BE49-F238E27FC236}">
                <a16:creationId xmlns:a16="http://schemas.microsoft.com/office/drawing/2014/main" id="{9D629BB3-4C0A-3E60-DC24-579406C8B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3812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44" name="Picture 44">
            <a:extLst>
              <a:ext uri="{FF2B5EF4-FFF2-40B4-BE49-F238E27FC236}">
                <a16:creationId xmlns:a16="http://schemas.microsoft.com/office/drawing/2014/main" id="{3D57333F-8DE6-F06A-A621-CCBDF59EB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0574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45" name="Picture 45">
            <a:extLst>
              <a:ext uri="{FF2B5EF4-FFF2-40B4-BE49-F238E27FC236}">
                <a16:creationId xmlns:a16="http://schemas.microsoft.com/office/drawing/2014/main" id="{D92B968A-9ABA-6362-07CC-4295FE31F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6098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46" name="Picture 46">
            <a:extLst>
              <a:ext uri="{FF2B5EF4-FFF2-40B4-BE49-F238E27FC236}">
                <a16:creationId xmlns:a16="http://schemas.microsoft.com/office/drawing/2014/main" id="{D6A9380D-6ADB-390E-7098-12978666C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08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54" name="Picture 54">
            <a:extLst>
              <a:ext uri="{FF2B5EF4-FFF2-40B4-BE49-F238E27FC236}">
                <a16:creationId xmlns:a16="http://schemas.microsoft.com/office/drawing/2014/main" id="{A2E0F75D-5DA4-8FBD-C052-8A71AC074B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575" y="20574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55" name="Picture 55">
            <a:extLst>
              <a:ext uri="{FF2B5EF4-FFF2-40B4-BE49-F238E27FC236}">
                <a16:creationId xmlns:a16="http://schemas.microsoft.com/office/drawing/2014/main" id="{C7668E2E-2CAE-2404-9F9B-87DFEAA561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575" y="23622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56" name="Picture 56">
            <a:extLst>
              <a:ext uri="{FF2B5EF4-FFF2-40B4-BE49-F238E27FC236}">
                <a16:creationId xmlns:a16="http://schemas.microsoft.com/office/drawing/2014/main" id="{2478CA68-2E25-3913-97CF-98A46888C6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975" y="20574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57" name="Picture 57">
            <a:extLst>
              <a:ext uri="{FF2B5EF4-FFF2-40B4-BE49-F238E27FC236}">
                <a16:creationId xmlns:a16="http://schemas.microsoft.com/office/drawing/2014/main" id="{8922F1C8-FF69-C7BB-8336-BF3808AD6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975" y="23622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58" name="Picture 58">
            <a:extLst>
              <a:ext uri="{FF2B5EF4-FFF2-40B4-BE49-F238E27FC236}">
                <a16:creationId xmlns:a16="http://schemas.microsoft.com/office/drawing/2014/main" id="{0BE3EAB0-6274-C897-32B4-89D0029EE5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1752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59" name="Picture 59">
            <a:extLst>
              <a:ext uri="{FF2B5EF4-FFF2-40B4-BE49-F238E27FC236}">
                <a16:creationId xmlns:a16="http://schemas.microsoft.com/office/drawing/2014/main" id="{8A3B0BB4-F72B-F4C0-7AFB-4881D6477E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175" y="1752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0" name="Picture 60">
            <a:extLst>
              <a:ext uri="{FF2B5EF4-FFF2-40B4-BE49-F238E27FC236}">
                <a16:creationId xmlns:a16="http://schemas.microsoft.com/office/drawing/2014/main" id="{79A29F75-C1AC-4DE8-8A87-D7272EB6D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26368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1" name="Picture 61">
            <a:extLst>
              <a:ext uri="{FF2B5EF4-FFF2-40B4-BE49-F238E27FC236}">
                <a16:creationId xmlns:a16="http://schemas.microsoft.com/office/drawing/2014/main" id="{1A8CEC37-083B-E3C5-E67F-53042027A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175" y="26368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2" name="Picture 62">
            <a:extLst>
              <a:ext uri="{FF2B5EF4-FFF2-40B4-BE49-F238E27FC236}">
                <a16:creationId xmlns:a16="http://schemas.microsoft.com/office/drawing/2014/main" id="{7CD5EF96-374E-F741-770A-519D03080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575" y="32004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3" name="Picture 63">
            <a:extLst>
              <a:ext uri="{FF2B5EF4-FFF2-40B4-BE49-F238E27FC236}">
                <a16:creationId xmlns:a16="http://schemas.microsoft.com/office/drawing/2014/main" id="{8368F666-940E-1333-B4E1-12C084FB6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575" y="35052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4" name="Picture 64">
            <a:extLst>
              <a:ext uri="{FF2B5EF4-FFF2-40B4-BE49-F238E27FC236}">
                <a16:creationId xmlns:a16="http://schemas.microsoft.com/office/drawing/2014/main" id="{8F92A3A9-A9D2-7687-AD3B-4FC40DE437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975" y="32004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5" name="Picture 65">
            <a:extLst>
              <a:ext uri="{FF2B5EF4-FFF2-40B4-BE49-F238E27FC236}">
                <a16:creationId xmlns:a16="http://schemas.microsoft.com/office/drawing/2014/main" id="{5280C926-2F50-13F3-1ED2-64B583CE1E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975" y="35052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6" name="Picture 66">
            <a:extLst>
              <a:ext uri="{FF2B5EF4-FFF2-40B4-BE49-F238E27FC236}">
                <a16:creationId xmlns:a16="http://schemas.microsoft.com/office/drawing/2014/main" id="{B7DD31A0-0AEC-3FFB-E3F9-2853F6165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2895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7" name="Picture 67">
            <a:extLst>
              <a:ext uri="{FF2B5EF4-FFF2-40B4-BE49-F238E27FC236}">
                <a16:creationId xmlns:a16="http://schemas.microsoft.com/office/drawing/2014/main" id="{41D92BD8-C741-9BEE-1DA0-82994B393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175" y="2895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8" name="Picture 68">
            <a:extLst>
              <a:ext uri="{FF2B5EF4-FFF2-40B4-BE49-F238E27FC236}">
                <a16:creationId xmlns:a16="http://schemas.microsoft.com/office/drawing/2014/main" id="{A2F1D8CA-FF56-86CB-4C69-E3D00FEC4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37798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69" name="Picture 69">
            <a:extLst>
              <a:ext uri="{FF2B5EF4-FFF2-40B4-BE49-F238E27FC236}">
                <a16:creationId xmlns:a16="http://schemas.microsoft.com/office/drawing/2014/main" id="{E30DBE08-32D0-788B-411C-D568F6CF0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175" y="37798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72" name="Picture 72">
            <a:extLst>
              <a:ext uri="{FF2B5EF4-FFF2-40B4-BE49-F238E27FC236}">
                <a16:creationId xmlns:a16="http://schemas.microsoft.com/office/drawing/2014/main" id="{04A94636-6B77-D139-5198-9632548C1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0574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73" name="Picture 73">
            <a:extLst>
              <a:ext uri="{FF2B5EF4-FFF2-40B4-BE49-F238E27FC236}">
                <a16:creationId xmlns:a16="http://schemas.microsoft.com/office/drawing/2014/main" id="{7CF46C2D-CCC8-58B6-D050-8AE594F8AC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3622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74" name="Picture 74">
            <a:extLst>
              <a:ext uri="{FF2B5EF4-FFF2-40B4-BE49-F238E27FC236}">
                <a16:creationId xmlns:a16="http://schemas.microsoft.com/office/drawing/2014/main" id="{130FE544-AFAD-27B3-8601-BA28C49E1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1752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75" name="Picture 75">
            <a:extLst>
              <a:ext uri="{FF2B5EF4-FFF2-40B4-BE49-F238E27FC236}">
                <a16:creationId xmlns:a16="http://schemas.microsoft.com/office/drawing/2014/main" id="{33DED776-238B-2D2E-CAD8-6F3CA6DB63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752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76" name="Picture 76">
            <a:extLst>
              <a:ext uri="{FF2B5EF4-FFF2-40B4-BE49-F238E27FC236}">
                <a16:creationId xmlns:a16="http://schemas.microsoft.com/office/drawing/2014/main" id="{D468C750-AC06-53E5-86ED-16D451A42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26368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77" name="Picture 77">
            <a:extLst>
              <a:ext uri="{FF2B5EF4-FFF2-40B4-BE49-F238E27FC236}">
                <a16:creationId xmlns:a16="http://schemas.microsoft.com/office/drawing/2014/main" id="{BB5459AF-CA48-0515-3D87-E064E5AE6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6368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0" name="Picture 80">
            <a:extLst>
              <a:ext uri="{FF2B5EF4-FFF2-40B4-BE49-F238E27FC236}">
                <a16:creationId xmlns:a16="http://schemas.microsoft.com/office/drawing/2014/main" id="{9B2EB7C6-EFDF-3AD9-F22B-259E522BE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975" y="32004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1" name="Picture 81">
            <a:extLst>
              <a:ext uri="{FF2B5EF4-FFF2-40B4-BE49-F238E27FC236}">
                <a16:creationId xmlns:a16="http://schemas.microsoft.com/office/drawing/2014/main" id="{37367850-C396-6B6D-070D-80CB0C00D5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975" y="35052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2" name="Picture 82">
            <a:extLst>
              <a:ext uri="{FF2B5EF4-FFF2-40B4-BE49-F238E27FC236}">
                <a16:creationId xmlns:a16="http://schemas.microsoft.com/office/drawing/2014/main" id="{7C8E587B-5809-EE22-FFEA-92E593D63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895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3" name="Picture 83">
            <a:extLst>
              <a:ext uri="{FF2B5EF4-FFF2-40B4-BE49-F238E27FC236}">
                <a16:creationId xmlns:a16="http://schemas.microsoft.com/office/drawing/2014/main" id="{2EF6F6A5-2C90-E6EA-6539-3F063A2D4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175" y="2895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4" name="Picture 84">
            <a:extLst>
              <a:ext uri="{FF2B5EF4-FFF2-40B4-BE49-F238E27FC236}">
                <a16:creationId xmlns:a16="http://schemas.microsoft.com/office/drawing/2014/main" id="{A00B2B0B-6FBD-5698-C018-CA6546BE5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7798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5" name="Picture 85">
            <a:extLst>
              <a:ext uri="{FF2B5EF4-FFF2-40B4-BE49-F238E27FC236}">
                <a16:creationId xmlns:a16="http://schemas.microsoft.com/office/drawing/2014/main" id="{0BEDCFEB-1DB1-575B-2D4E-036253816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175" y="37798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7" name="Picture 87">
            <a:extLst>
              <a:ext uri="{FF2B5EF4-FFF2-40B4-BE49-F238E27FC236}">
                <a16:creationId xmlns:a16="http://schemas.microsoft.com/office/drawing/2014/main" id="{98BAA1DB-A673-A7BF-8518-6CDC43920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22098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9" name="Picture 89">
            <a:extLst>
              <a:ext uri="{FF2B5EF4-FFF2-40B4-BE49-F238E27FC236}">
                <a16:creationId xmlns:a16="http://schemas.microsoft.com/office/drawing/2014/main" id="{F7BF3A4A-75DA-CC1B-589A-56610CFC3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860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90" name="Picture 90">
            <a:extLst>
              <a:ext uri="{FF2B5EF4-FFF2-40B4-BE49-F238E27FC236}">
                <a16:creationId xmlns:a16="http://schemas.microsoft.com/office/drawing/2014/main" id="{30C65F12-0815-C63B-4110-622FD2EBF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5" y="17224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93" name="Picture 93">
            <a:extLst>
              <a:ext uri="{FF2B5EF4-FFF2-40B4-BE49-F238E27FC236}">
                <a16:creationId xmlns:a16="http://schemas.microsoft.com/office/drawing/2014/main" id="{78A8ABA5-9350-AC54-3739-FBE2493AA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5" y="25908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94" name="Picture 94">
            <a:extLst>
              <a:ext uri="{FF2B5EF4-FFF2-40B4-BE49-F238E27FC236}">
                <a16:creationId xmlns:a16="http://schemas.microsoft.com/office/drawing/2014/main" id="{BEAF649A-4BDB-8F0F-D886-A14F2B9B6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990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95" name="Picture 95">
            <a:extLst>
              <a:ext uri="{FF2B5EF4-FFF2-40B4-BE49-F238E27FC236}">
                <a16:creationId xmlns:a16="http://schemas.microsoft.com/office/drawing/2014/main" id="{1A925B82-7A85-00B7-15CE-D1C1A52C2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2954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96" name="Picture 96">
            <a:extLst>
              <a:ext uri="{FF2B5EF4-FFF2-40B4-BE49-F238E27FC236}">
                <a16:creationId xmlns:a16="http://schemas.microsoft.com/office/drawing/2014/main" id="{BAD76112-7654-1B70-ECA5-7A485C637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3276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97" name="Picture 97">
            <a:extLst>
              <a:ext uri="{FF2B5EF4-FFF2-40B4-BE49-F238E27FC236}">
                <a16:creationId xmlns:a16="http://schemas.microsoft.com/office/drawing/2014/main" id="{939915FA-B9D9-A47B-F752-6839C23C0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3276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98" name="Picture 98">
            <a:extLst>
              <a:ext uri="{FF2B5EF4-FFF2-40B4-BE49-F238E27FC236}">
                <a16:creationId xmlns:a16="http://schemas.microsoft.com/office/drawing/2014/main" id="{44ABBB28-5B79-58F8-3185-D4F64AC8A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5" y="28956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99" name="Picture 99">
            <a:extLst>
              <a:ext uri="{FF2B5EF4-FFF2-40B4-BE49-F238E27FC236}">
                <a16:creationId xmlns:a16="http://schemas.microsoft.com/office/drawing/2014/main" id="{176DC960-04AB-7F3F-3457-4E6924C8B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575" y="37338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01" name="Picture 101">
            <a:extLst>
              <a:ext uri="{FF2B5EF4-FFF2-40B4-BE49-F238E27FC236}">
                <a16:creationId xmlns:a16="http://schemas.microsoft.com/office/drawing/2014/main" id="{E9C4F4EE-8191-9402-AF81-EC6A1671F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576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02" name="Picture 102">
            <a:extLst>
              <a:ext uri="{FF2B5EF4-FFF2-40B4-BE49-F238E27FC236}">
                <a16:creationId xmlns:a16="http://schemas.microsoft.com/office/drawing/2014/main" id="{ADC1C9E4-1A85-97DE-513F-724324E92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23320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03" name="Picture 103">
            <a:extLst>
              <a:ext uri="{FF2B5EF4-FFF2-40B4-BE49-F238E27FC236}">
                <a16:creationId xmlns:a16="http://schemas.microsoft.com/office/drawing/2014/main" id="{BE907580-83BD-FC84-C49A-6537AA556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20574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04" name="Picture 104">
            <a:extLst>
              <a:ext uri="{FF2B5EF4-FFF2-40B4-BE49-F238E27FC236}">
                <a16:creationId xmlns:a16="http://schemas.microsoft.com/office/drawing/2014/main" id="{93B50E9C-B6BD-297D-6EB5-0292F68454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3475038"/>
            <a:ext cx="20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05" name="Picture 105">
            <a:extLst>
              <a:ext uri="{FF2B5EF4-FFF2-40B4-BE49-F238E27FC236}">
                <a16:creationId xmlns:a16="http://schemas.microsoft.com/office/drawing/2014/main" id="{7E1321A7-0E53-22A4-30A1-172A9E041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3200400"/>
            <a:ext cx="2000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06" name="Picture 106">
            <a:extLst>
              <a:ext uri="{FF2B5EF4-FFF2-40B4-BE49-F238E27FC236}">
                <a16:creationId xmlns:a16="http://schemas.microsoft.com/office/drawing/2014/main" id="{35D0AC08-D6A8-132F-5D62-7BE1C2F8B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4765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07" name="Picture 107">
            <a:extLst>
              <a:ext uri="{FF2B5EF4-FFF2-40B4-BE49-F238E27FC236}">
                <a16:creationId xmlns:a16="http://schemas.microsoft.com/office/drawing/2014/main" id="{A4B7C686-1D17-4235-16F0-B9825B2F9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526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08" name="Picture 108">
            <a:extLst>
              <a:ext uri="{FF2B5EF4-FFF2-40B4-BE49-F238E27FC236}">
                <a16:creationId xmlns:a16="http://schemas.microsoft.com/office/drawing/2014/main" id="{6687751F-9CFA-1CAF-AAA6-FB3F96FEC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479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09" name="Picture 109">
            <a:extLst>
              <a:ext uri="{FF2B5EF4-FFF2-40B4-BE49-F238E27FC236}">
                <a16:creationId xmlns:a16="http://schemas.microsoft.com/office/drawing/2014/main" id="{67A65C14-5094-FF9D-D6B9-2C940ADF7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716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10" name="Picture 110">
            <a:extLst>
              <a:ext uri="{FF2B5EF4-FFF2-40B4-BE49-F238E27FC236}">
                <a16:creationId xmlns:a16="http://schemas.microsoft.com/office/drawing/2014/main" id="{99303D90-8948-8212-26CC-9E98AEAC06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60985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11" name="Text Box 111">
            <a:extLst>
              <a:ext uri="{FF2B5EF4-FFF2-40B4-BE49-F238E27FC236}">
                <a16:creationId xmlns:a16="http://schemas.microsoft.com/office/drawing/2014/main" id="{65BA88A4-F81F-6EF7-CC79-735E40F6E30D}"/>
              </a:ext>
            </a:extLst>
          </p:cNvPr>
          <p:cNvSpPr txBox="1">
            <a:spLocks noChangeArrowheads="1"/>
          </p:cNvSpPr>
          <p:nvPr/>
        </p:nvSpPr>
        <p:spPr bwMode="auto">
          <a:xfrm>
            <a:off x="76200" y="4953000"/>
            <a:ext cx="8839200" cy="1800225"/>
          </a:xfrm>
          <a:prstGeom prst="rect">
            <a:avLst/>
          </a:prstGeom>
          <a:noFill/>
          <a:ln w="9525" algn="ctr">
            <a:noFill/>
            <a:miter lim="800000"/>
            <a:headEnd/>
            <a:tailEnd/>
          </a:ln>
          <a:effectLst>
            <a:outerShdw dist="35921" dir="2700000" algn="ctr" rotWithShape="0">
              <a:schemeClr val="bg1"/>
            </a:outerShdw>
          </a:effectLst>
        </p:spPr>
        <p:txBody>
          <a:bodyPr>
            <a:spAutoFit/>
          </a:bodyPr>
          <a:lstStyle/>
          <a:p>
            <a:pPr>
              <a:defRPr/>
            </a:pPr>
            <a:r>
              <a:rPr lang="en-US" sz="5600" b="1">
                <a:solidFill>
                  <a:srgbClr val="FFFF00"/>
                </a:solidFill>
              </a:rPr>
              <a:t>The number of electrons in the outside shell.</a:t>
            </a:r>
          </a:p>
        </p:txBody>
      </p:sp>
      <p:sp>
        <p:nvSpPr>
          <p:cNvPr id="128112" name="WordArt 112">
            <a:extLst>
              <a:ext uri="{FF2B5EF4-FFF2-40B4-BE49-F238E27FC236}">
                <a16:creationId xmlns:a16="http://schemas.microsoft.com/office/drawing/2014/main" id="{1B191085-BDCA-3ECF-A051-FE69A2844476}"/>
              </a:ext>
            </a:extLst>
          </p:cNvPr>
          <p:cNvSpPr>
            <a:spLocks noChangeArrowheads="1" noChangeShapeType="1" noTextEdit="1"/>
          </p:cNvSpPr>
          <p:nvPr/>
        </p:nvSpPr>
        <p:spPr bwMode="auto">
          <a:xfrm>
            <a:off x="1143000" y="228600"/>
            <a:ext cx="5638800" cy="914400"/>
          </a:xfrm>
          <a:prstGeom prst="rect">
            <a:avLst/>
          </a:prstGeom>
        </p:spPr>
        <p:txBody>
          <a:bodyPr wrap="none" fromWordArt="1">
            <a:prstTxWarp prst="textCascadeUp">
              <a:avLst>
                <a:gd name="adj" fmla="val 74481"/>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Valence Electrons</a:t>
            </a:r>
          </a:p>
        </p:txBody>
      </p:sp>
      <p:sp>
        <p:nvSpPr>
          <p:cNvPr id="128113" name="WordArt 113">
            <a:extLst>
              <a:ext uri="{FF2B5EF4-FFF2-40B4-BE49-F238E27FC236}">
                <a16:creationId xmlns:a16="http://schemas.microsoft.com/office/drawing/2014/main" id="{872DB169-1F63-2870-FF0D-0BD90F990139}"/>
              </a:ext>
            </a:extLst>
          </p:cNvPr>
          <p:cNvSpPr>
            <a:spLocks noChangeArrowheads="1" noChangeShapeType="1" noTextEdit="1"/>
          </p:cNvSpPr>
          <p:nvPr/>
        </p:nvSpPr>
        <p:spPr bwMode="auto">
          <a:xfrm>
            <a:off x="1066800" y="1143000"/>
            <a:ext cx="5638800" cy="76200"/>
          </a:xfrm>
          <a:prstGeom prst="rect">
            <a:avLst/>
          </a:prstGeom>
        </p:spPr>
        <p:txBody>
          <a:bodyPr wrap="none" fromWordArt="1">
            <a:prstTxWarp prst="textCascadeUp">
              <a:avLst>
                <a:gd name="adj" fmla="val 98278"/>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8004"/>
                                        </p:tgtEl>
                                        <p:attrNameLst>
                                          <p:attrName>style.visibility</p:attrName>
                                        </p:attrNameLst>
                                      </p:cBhvr>
                                      <p:to>
                                        <p:strVal val="visible"/>
                                      </p:to>
                                    </p:set>
                                    <p:anim calcmode="lin" valueType="num">
                                      <p:cBhvr additive="base">
                                        <p:cTn id="7" dur="1000" fill="hold"/>
                                        <p:tgtEl>
                                          <p:spTgt spid="128004"/>
                                        </p:tgtEl>
                                        <p:attrNameLst>
                                          <p:attrName>ppt_x</p:attrName>
                                        </p:attrNameLst>
                                      </p:cBhvr>
                                      <p:tavLst>
                                        <p:tav tm="0">
                                          <p:val>
                                            <p:strVal val="#ppt_x"/>
                                          </p:val>
                                        </p:tav>
                                        <p:tav tm="100000">
                                          <p:val>
                                            <p:strVal val="#ppt_x"/>
                                          </p:val>
                                        </p:tav>
                                      </p:tavLst>
                                    </p:anim>
                                    <p:anim calcmode="lin" valueType="num">
                                      <p:cBhvr additive="base">
                                        <p:cTn id="8" dur="1000" fill="hold"/>
                                        <p:tgtEl>
                                          <p:spTgt spid="12800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8005"/>
                                        </p:tgtEl>
                                        <p:attrNameLst>
                                          <p:attrName>style.visibility</p:attrName>
                                        </p:attrNameLst>
                                      </p:cBhvr>
                                      <p:to>
                                        <p:strVal val="visible"/>
                                      </p:to>
                                    </p:set>
                                    <p:anim calcmode="lin" valueType="num">
                                      <p:cBhvr additive="base">
                                        <p:cTn id="11" dur="1000" fill="hold"/>
                                        <p:tgtEl>
                                          <p:spTgt spid="128005"/>
                                        </p:tgtEl>
                                        <p:attrNameLst>
                                          <p:attrName>ppt_x</p:attrName>
                                        </p:attrNameLst>
                                      </p:cBhvr>
                                      <p:tavLst>
                                        <p:tav tm="0">
                                          <p:val>
                                            <p:strVal val="#ppt_x"/>
                                          </p:val>
                                        </p:tav>
                                        <p:tav tm="100000">
                                          <p:val>
                                            <p:strVal val="#ppt_x"/>
                                          </p:val>
                                        </p:tav>
                                      </p:tavLst>
                                    </p:anim>
                                    <p:anim calcmode="lin" valueType="num">
                                      <p:cBhvr additive="base">
                                        <p:cTn id="12" dur="1000" fill="hold"/>
                                        <p:tgtEl>
                                          <p:spTgt spid="12800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8006"/>
                                        </p:tgtEl>
                                        <p:attrNameLst>
                                          <p:attrName>style.visibility</p:attrName>
                                        </p:attrNameLst>
                                      </p:cBhvr>
                                      <p:to>
                                        <p:strVal val="visible"/>
                                      </p:to>
                                    </p:set>
                                    <p:anim calcmode="lin" valueType="num">
                                      <p:cBhvr additive="base">
                                        <p:cTn id="15" dur="1000" fill="hold"/>
                                        <p:tgtEl>
                                          <p:spTgt spid="128006"/>
                                        </p:tgtEl>
                                        <p:attrNameLst>
                                          <p:attrName>ppt_x</p:attrName>
                                        </p:attrNameLst>
                                      </p:cBhvr>
                                      <p:tavLst>
                                        <p:tav tm="0">
                                          <p:val>
                                            <p:strVal val="#ppt_x"/>
                                          </p:val>
                                        </p:tav>
                                        <p:tav tm="100000">
                                          <p:val>
                                            <p:strVal val="#ppt_x"/>
                                          </p:val>
                                        </p:tav>
                                      </p:tavLst>
                                    </p:anim>
                                    <p:anim calcmode="lin" valueType="num">
                                      <p:cBhvr additive="base">
                                        <p:cTn id="16" dur="1000" fill="hold"/>
                                        <p:tgtEl>
                                          <p:spTgt spid="12800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8011"/>
                                        </p:tgtEl>
                                        <p:attrNameLst>
                                          <p:attrName>style.visibility</p:attrName>
                                        </p:attrNameLst>
                                      </p:cBhvr>
                                      <p:to>
                                        <p:strVal val="visible"/>
                                      </p:to>
                                    </p:set>
                                    <p:anim calcmode="lin" valueType="num">
                                      <p:cBhvr additive="base">
                                        <p:cTn id="19" dur="1000" fill="hold"/>
                                        <p:tgtEl>
                                          <p:spTgt spid="128011"/>
                                        </p:tgtEl>
                                        <p:attrNameLst>
                                          <p:attrName>ppt_x</p:attrName>
                                        </p:attrNameLst>
                                      </p:cBhvr>
                                      <p:tavLst>
                                        <p:tav tm="0">
                                          <p:val>
                                            <p:strVal val="#ppt_x"/>
                                          </p:val>
                                        </p:tav>
                                        <p:tav tm="100000">
                                          <p:val>
                                            <p:strVal val="#ppt_x"/>
                                          </p:val>
                                        </p:tav>
                                      </p:tavLst>
                                    </p:anim>
                                    <p:anim calcmode="lin" valueType="num">
                                      <p:cBhvr additive="base">
                                        <p:cTn id="20" dur="1000" fill="hold"/>
                                        <p:tgtEl>
                                          <p:spTgt spid="1280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8012"/>
                                        </p:tgtEl>
                                        <p:attrNameLst>
                                          <p:attrName>style.visibility</p:attrName>
                                        </p:attrNameLst>
                                      </p:cBhvr>
                                      <p:to>
                                        <p:strVal val="visible"/>
                                      </p:to>
                                    </p:set>
                                    <p:anim calcmode="lin" valueType="num">
                                      <p:cBhvr additive="base">
                                        <p:cTn id="23" dur="1000" fill="hold"/>
                                        <p:tgtEl>
                                          <p:spTgt spid="128012"/>
                                        </p:tgtEl>
                                        <p:attrNameLst>
                                          <p:attrName>ppt_x</p:attrName>
                                        </p:attrNameLst>
                                      </p:cBhvr>
                                      <p:tavLst>
                                        <p:tav tm="0">
                                          <p:val>
                                            <p:strVal val="#ppt_x"/>
                                          </p:val>
                                        </p:tav>
                                        <p:tav tm="100000">
                                          <p:val>
                                            <p:strVal val="#ppt_x"/>
                                          </p:val>
                                        </p:tav>
                                      </p:tavLst>
                                    </p:anim>
                                    <p:anim calcmode="lin" valueType="num">
                                      <p:cBhvr additive="base">
                                        <p:cTn id="24" dur="1000" fill="hold"/>
                                        <p:tgtEl>
                                          <p:spTgt spid="1280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8013"/>
                                        </p:tgtEl>
                                        <p:attrNameLst>
                                          <p:attrName>style.visibility</p:attrName>
                                        </p:attrNameLst>
                                      </p:cBhvr>
                                      <p:to>
                                        <p:strVal val="visible"/>
                                      </p:to>
                                    </p:set>
                                    <p:anim calcmode="lin" valueType="num">
                                      <p:cBhvr additive="base">
                                        <p:cTn id="27" dur="1000" fill="hold"/>
                                        <p:tgtEl>
                                          <p:spTgt spid="128013"/>
                                        </p:tgtEl>
                                        <p:attrNameLst>
                                          <p:attrName>ppt_x</p:attrName>
                                        </p:attrNameLst>
                                      </p:cBhvr>
                                      <p:tavLst>
                                        <p:tav tm="0">
                                          <p:val>
                                            <p:strVal val="#ppt_x"/>
                                          </p:val>
                                        </p:tav>
                                        <p:tav tm="100000">
                                          <p:val>
                                            <p:strVal val="#ppt_x"/>
                                          </p:val>
                                        </p:tav>
                                      </p:tavLst>
                                    </p:anim>
                                    <p:anim calcmode="lin" valueType="num">
                                      <p:cBhvr additive="base">
                                        <p:cTn id="28" dur="1000" fill="hold"/>
                                        <p:tgtEl>
                                          <p:spTgt spid="1280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8014"/>
                                        </p:tgtEl>
                                        <p:attrNameLst>
                                          <p:attrName>style.visibility</p:attrName>
                                        </p:attrNameLst>
                                      </p:cBhvr>
                                      <p:to>
                                        <p:strVal val="visible"/>
                                      </p:to>
                                    </p:set>
                                    <p:anim calcmode="lin" valueType="num">
                                      <p:cBhvr additive="base">
                                        <p:cTn id="31" dur="1000" fill="hold"/>
                                        <p:tgtEl>
                                          <p:spTgt spid="128014"/>
                                        </p:tgtEl>
                                        <p:attrNameLst>
                                          <p:attrName>ppt_x</p:attrName>
                                        </p:attrNameLst>
                                      </p:cBhvr>
                                      <p:tavLst>
                                        <p:tav tm="0">
                                          <p:val>
                                            <p:strVal val="#ppt_x"/>
                                          </p:val>
                                        </p:tav>
                                        <p:tav tm="100000">
                                          <p:val>
                                            <p:strVal val="#ppt_x"/>
                                          </p:val>
                                        </p:tav>
                                      </p:tavLst>
                                    </p:anim>
                                    <p:anim calcmode="lin" valueType="num">
                                      <p:cBhvr additive="base">
                                        <p:cTn id="32" dur="1000" fill="hold"/>
                                        <p:tgtEl>
                                          <p:spTgt spid="1280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8023"/>
                                        </p:tgtEl>
                                        <p:attrNameLst>
                                          <p:attrName>style.visibility</p:attrName>
                                        </p:attrNameLst>
                                      </p:cBhvr>
                                      <p:to>
                                        <p:strVal val="visible"/>
                                      </p:to>
                                    </p:set>
                                    <p:anim calcmode="lin" valueType="num">
                                      <p:cBhvr additive="base">
                                        <p:cTn id="35" dur="1000" fill="hold"/>
                                        <p:tgtEl>
                                          <p:spTgt spid="128023"/>
                                        </p:tgtEl>
                                        <p:attrNameLst>
                                          <p:attrName>ppt_x</p:attrName>
                                        </p:attrNameLst>
                                      </p:cBhvr>
                                      <p:tavLst>
                                        <p:tav tm="0">
                                          <p:val>
                                            <p:strVal val="#ppt_x"/>
                                          </p:val>
                                        </p:tav>
                                        <p:tav tm="100000">
                                          <p:val>
                                            <p:strVal val="#ppt_x"/>
                                          </p:val>
                                        </p:tav>
                                      </p:tavLst>
                                    </p:anim>
                                    <p:anim calcmode="lin" valueType="num">
                                      <p:cBhvr additive="base">
                                        <p:cTn id="36" dur="1000" fill="hold"/>
                                        <p:tgtEl>
                                          <p:spTgt spid="1280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8024"/>
                                        </p:tgtEl>
                                        <p:attrNameLst>
                                          <p:attrName>style.visibility</p:attrName>
                                        </p:attrNameLst>
                                      </p:cBhvr>
                                      <p:to>
                                        <p:strVal val="visible"/>
                                      </p:to>
                                    </p:set>
                                    <p:anim calcmode="lin" valueType="num">
                                      <p:cBhvr additive="base">
                                        <p:cTn id="39" dur="1000" fill="hold"/>
                                        <p:tgtEl>
                                          <p:spTgt spid="128024"/>
                                        </p:tgtEl>
                                        <p:attrNameLst>
                                          <p:attrName>ppt_x</p:attrName>
                                        </p:attrNameLst>
                                      </p:cBhvr>
                                      <p:tavLst>
                                        <p:tav tm="0">
                                          <p:val>
                                            <p:strVal val="#ppt_x"/>
                                          </p:val>
                                        </p:tav>
                                        <p:tav tm="100000">
                                          <p:val>
                                            <p:strVal val="#ppt_x"/>
                                          </p:val>
                                        </p:tav>
                                      </p:tavLst>
                                    </p:anim>
                                    <p:anim calcmode="lin" valueType="num">
                                      <p:cBhvr additive="base">
                                        <p:cTn id="40" dur="1000" fill="hold"/>
                                        <p:tgtEl>
                                          <p:spTgt spid="1280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8025"/>
                                        </p:tgtEl>
                                        <p:attrNameLst>
                                          <p:attrName>style.visibility</p:attrName>
                                        </p:attrNameLst>
                                      </p:cBhvr>
                                      <p:to>
                                        <p:strVal val="visible"/>
                                      </p:to>
                                    </p:set>
                                    <p:anim calcmode="lin" valueType="num">
                                      <p:cBhvr additive="base">
                                        <p:cTn id="43" dur="1000" fill="hold"/>
                                        <p:tgtEl>
                                          <p:spTgt spid="128025"/>
                                        </p:tgtEl>
                                        <p:attrNameLst>
                                          <p:attrName>ppt_x</p:attrName>
                                        </p:attrNameLst>
                                      </p:cBhvr>
                                      <p:tavLst>
                                        <p:tav tm="0">
                                          <p:val>
                                            <p:strVal val="#ppt_x"/>
                                          </p:val>
                                        </p:tav>
                                        <p:tav tm="100000">
                                          <p:val>
                                            <p:strVal val="#ppt_x"/>
                                          </p:val>
                                        </p:tav>
                                      </p:tavLst>
                                    </p:anim>
                                    <p:anim calcmode="lin" valueType="num">
                                      <p:cBhvr additive="base">
                                        <p:cTn id="44" dur="1000" fill="hold"/>
                                        <p:tgtEl>
                                          <p:spTgt spid="1280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8026"/>
                                        </p:tgtEl>
                                        <p:attrNameLst>
                                          <p:attrName>style.visibility</p:attrName>
                                        </p:attrNameLst>
                                      </p:cBhvr>
                                      <p:to>
                                        <p:strVal val="visible"/>
                                      </p:to>
                                    </p:set>
                                    <p:anim calcmode="lin" valueType="num">
                                      <p:cBhvr additive="base">
                                        <p:cTn id="47" dur="1000" fill="hold"/>
                                        <p:tgtEl>
                                          <p:spTgt spid="128026"/>
                                        </p:tgtEl>
                                        <p:attrNameLst>
                                          <p:attrName>ppt_x</p:attrName>
                                        </p:attrNameLst>
                                      </p:cBhvr>
                                      <p:tavLst>
                                        <p:tav tm="0">
                                          <p:val>
                                            <p:strVal val="#ppt_x"/>
                                          </p:val>
                                        </p:tav>
                                        <p:tav tm="100000">
                                          <p:val>
                                            <p:strVal val="#ppt_x"/>
                                          </p:val>
                                        </p:tav>
                                      </p:tavLst>
                                    </p:anim>
                                    <p:anim calcmode="lin" valueType="num">
                                      <p:cBhvr additive="base">
                                        <p:cTn id="48" dur="1000" fill="hold"/>
                                        <p:tgtEl>
                                          <p:spTgt spid="1280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8027"/>
                                        </p:tgtEl>
                                        <p:attrNameLst>
                                          <p:attrName>style.visibility</p:attrName>
                                        </p:attrNameLst>
                                      </p:cBhvr>
                                      <p:to>
                                        <p:strVal val="visible"/>
                                      </p:to>
                                    </p:set>
                                    <p:anim calcmode="lin" valueType="num">
                                      <p:cBhvr additive="base">
                                        <p:cTn id="51" dur="1000" fill="hold"/>
                                        <p:tgtEl>
                                          <p:spTgt spid="128027"/>
                                        </p:tgtEl>
                                        <p:attrNameLst>
                                          <p:attrName>ppt_x</p:attrName>
                                        </p:attrNameLst>
                                      </p:cBhvr>
                                      <p:tavLst>
                                        <p:tav tm="0">
                                          <p:val>
                                            <p:strVal val="#ppt_x"/>
                                          </p:val>
                                        </p:tav>
                                        <p:tav tm="100000">
                                          <p:val>
                                            <p:strVal val="#ppt_x"/>
                                          </p:val>
                                        </p:tav>
                                      </p:tavLst>
                                    </p:anim>
                                    <p:anim calcmode="lin" valueType="num">
                                      <p:cBhvr additive="base">
                                        <p:cTn id="52" dur="1000" fill="hold"/>
                                        <p:tgtEl>
                                          <p:spTgt spid="1280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8028"/>
                                        </p:tgtEl>
                                        <p:attrNameLst>
                                          <p:attrName>style.visibility</p:attrName>
                                        </p:attrNameLst>
                                      </p:cBhvr>
                                      <p:to>
                                        <p:strVal val="visible"/>
                                      </p:to>
                                    </p:set>
                                    <p:anim calcmode="lin" valueType="num">
                                      <p:cBhvr additive="base">
                                        <p:cTn id="55" dur="1000" fill="hold"/>
                                        <p:tgtEl>
                                          <p:spTgt spid="128028"/>
                                        </p:tgtEl>
                                        <p:attrNameLst>
                                          <p:attrName>ppt_x</p:attrName>
                                        </p:attrNameLst>
                                      </p:cBhvr>
                                      <p:tavLst>
                                        <p:tav tm="0">
                                          <p:val>
                                            <p:strVal val="#ppt_x"/>
                                          </p:val>
                                        </p:tav>
                                        <p:tav tm="100000">
                                          <p:val>
                                            <p:strVal val="#ppt_x"/>
                                          </p:val>
                                        </p:tav>
                                      </p:tavLst>
                                    </p:anim>
                                    <p:anim calcmode="lin" valueType="num">
                                      <p:cBhvr additive="base">
                                        <p:cTn id="56" dur="1000" fill="hold"/>
                                        <p:tgtEl>
                                          <p:spTgt spid="1280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8029"/>
                                        </p:tgtEl>
                                        <p:attrNameLst>
                                          <p:attrName>style.visibility</p:attrName>
                                        </p:attrNameLst>
                                      </p:cBhvr>
                                      <p:to>
                                        <p:strVal val="visible"/>
                                      </p:to>
                                    </p:set>
                                    <p:anim calcmode="lin" valueType="num">
                                      <p:cBhvr additive="base">
                                        <p:cTn id="59" dur="1000" fill="hold"/>
                                        <p:tgtEl>
                                          <p:spTgt spid="128029"/>
                                        </p:tgtEl>
                                        <p:attrNameLst>
                                          <p:attrName>ppt_x</p:attrName>
                                        </p:attrNameLst>
                                      </p:cBhvr>
                                      <p:tavLst>
                                        <p:tav tm="0">
                                          <p:val>
                                            <p:strVal val="#ppt_x"/>
                                          </p:val>
                                        </p:tav>
                                        <p:tav tm="100000">
                                          <p:val>
                                            <p:strVal val="#ppt_x"/>
                                          </p:val>
                                        </p:tav>
                                      </p:tavLst>
                                    </p:anim>
                                    <p:anim calcmode="lin" valueType="num">
                                      <p:cBhvr additive="base">
                                        <p:cTn id="60" dur="1000" fill="hold"/>
                                        <p:tgtEl>
                                          <p:spTgt spid="12802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8030"/>
                                        </p:tgtEl>
                                        <p:attrNameLst>
                                          <p:attrName>style.visibility</p:attrName>
                                        </p:attrNameLst>
                                      </p:cBhvr>
                                      <p:to>
                                        <p:strVal val="visible"/>
                                      </p:to>
                                    </p:set>
                                    <p:anim calcmode="lin" valueType="num">
                                      <p:cBhvr additive="base">
                                        <p:cTn id="63" dur="1000" fill="hold"/>
                                        <p:tgtEl>
                                          <p:spTgt spid="128030"/>
                                        </p:tgtEl>
                                        <p:attrNameLst>
                                          <p:attrName>ppt_x</p:attrName>
                                        </p:attrNameLst>
                                      </p:cBhvr>
                                      <p:tavLst>
                                        <p:tav tm="0">
                                          <p:val>
                                            <p:strVal val="#ppt_x"/>
                                          </p:val>
                                        </p:tav>
                                        <p:tav tm="100000">
                                          <p:val>
                                            <p:strVal val="#ppt_x"/>
                                          </p:val>
                                        </p:tav>
                                      </p:tavLst>
                                    </p:anim>
                                    <p:anim calcmode="lin" valueType="num">
                                      <p:cBhvr additive="base">
                                        <p:cTn id="64" dur="1000" fill="hold"/>
                                        <p:tgtEl>
                                          <p:spTgt spid="1280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8032"/>
                                        </p:tgtEl>
                                        <p:attrNameLst>
                                          <p:attrName>style.visibility</p:attrName>
                                        </p:attrNameLst>
                                      </p:cBhvr>
                                      <p:to>
                                        <p:strVal val="visible"/>
                                      </p:to>
                                    </p:set>
                                    <p:anim calcmode="lin" valueType="num">
                                      <p:cBhvr additive="base">
                                        <p:cTn id="67" dur="1000" fill="hold"/>
                                        <p:tgtEl>
                                          <p:spTgt spid="128032"/>
                                        </p:tgtEl>
                                        <p:attrNameLst>
                                          <p:attrName>ppt_x</p:attrName>
                                        </p:attrNameLst>
                                      </p:cBhvr>
                                      <p:tavLst>
                                        <p:tav tm="0">
                                          <p:val>
                                            <p:strVal val="#ppt_x"/>
                                          </p:val>
                                        </p:tav>
                                        <p:tav tm="100000">
                                          <p:val>
                                            <p:strVal val="#ppt_x"/>
                                          </p:val>
                                        </p:tav>
                                      </p:tavLst>
                                    </p:anim>
                                    <p:anim calcmode="lin" valueType="num">
                                      <p:cBhvr additive="base">
                                        <p:cTn id="68" dur="1000" fill="hold"/>
                                        <p:tgtEl>
                                          <p:spTgt spid="12803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8033"/>
                                        </p:tgtEl>
                                        <p:attrNameLst>
                                          <p:attrName>style.visibility</p:attrName>
                                        </p:attrNameLst>
                                      </p:cBhvr>
                                      <p:to>
                                        <p:strVal val="visible"/>
                                      </p:to>
                                    </p:set>
                                    <p:anim calcmode="lin" valueType="num">
                                      <p:cBhvr additive="base">
                                        <p:cTn id="71" dur="1000" fill="hold"/>
                                        <p:tgtEl>
                                          <p:spTgt spid="128033"/>
                                        </p:tgtEl>
                                        <p:attrNameLst>
                                          <p:attrName>ppt_x</p:attrName>
                                        </p:attrNameLst>
                                      </p:cBhvr>
                                      <p:tavLst>
                                        <p:tav tm="0">
                                          <p:val>
                                            <p:strVal val="#ppt_x"/>
                                          </p:val>
                                        </p:tav>
                                        <p:tav tm="100000">
                                          <p:val>
                                            <p:strVal val="#ppt_x"/>
                                          </p:val>
                                        </p:tav>
                                      </p:tavLst>
                                    </p:anim>
                                    <p:anim calcmode="lin" valueType="num">
                                      <p:cBhvr additive="base">
                                        <p:cTn id="72" dur="1000" fill="hold"/>
                                        <p:tgtEl>
                                          <p:spTgt spid="12803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8034"/>
                                        </p:tgtEl>
                                        <p:attrNameLst>
                                          <p:attrName>style.visibility</p:attrName>
                                        </p:attrNameLst>
                                      </p:cBhvr>
                                      <p:to>
                                        <p:strVal val="visible"/>
                                      </p:to>
                                    </p:set>
                                    <p:anim calcmode="lin" valueType="num">
                                      <p:cBhvr additive="base">
                                        <p:cTn id="75" dur="1000" fill="hold"/>
                                        <p:tgtEl>
                                          <p:spTgt spid="128034"/>
                                        </p:tgtEl>
                                        <p:attrNameLst>
                                          <p:attrName>ppt_x</p:attrName>
                                        </p:attrNameLst>
                                      </p:cBhvr>
                                      <p:tavLst>
                                        <p:tav tm="0">
                                          <p:val>
                                            <p:strVal val="#ppt_x"/>
                                          </p:val>
                                        </p:tav>
                                        <p:tav tm="100000">
                                          <p:val>
                                            <p:strVal val="#ppt_x"/>
                                          </p:val>
                                        </p:tav>
                                      </p:tavLst>
                                    </p:anim>
                                    <p:anim calcmode="lin" valueType="num">
                                      <p:cBhvr additive="base">
                                        <p:cTn id="76" dur="1000" fill="hold"/>
                                        <p:tgtEl>
                                          <p:spTgt spid="12803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8038"/>
                                        </p:tgtEl>
                                        <p:attrNameLst>
                                          <p:attrName>style.visibility</p:attrName>
                                        </p:attrNameLst>
                                      </p:cBhvr>
                                      <p:to>
                                        <p:strVal val="visible"/>
                                      </p:to>
                                    </p:set>
                                    <p:anim calcmode="lin" valueType="num">
                                      <p:cBhvr additive="base">
                                        <p:cTn id="79" dur="1000" fill="hold"/>
                                        <p:tgtEl>
                                          <p:spTgt spid="128038"/>
                                        </p:tgtEl>
                                        <p:attrNameLst>
                                          <p:attrName>ppt_x</p:attrName>
                                        </p:attrNameLst>
                                      </p:cBhvr>
                                      <p:tavLst>
                                        <p:tav tm="0">
                                          <p:val>
                                            <p:strVal val="#ppt_x"/>
                                          </p:val>
                                        </p:tav>
                                        <p:tav tm="100000">
                                          <p:val>
                                            <p:strVal val="#ppt_x"/>
                                          </p:val>
                                        </p:tav>
                                      </p:tavLst>
                                    </p:anim>
                                    <p:anim calcmode="lin" valueType="num">
                                      <p:cBhvr additive="base">
                                        <p:cTn id="80" dur="1000" fill="hold"/>
                                        <p:tgtEl>
                                          <p:spTgt spid="12803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8039"/>
                                        </p:tgtEl>
                                        <p:attrNameLst>
                                          <p:attrName>style.visibility</p:attrName>
                                        </p:attrNameLst>
                                      </p:cBhvr>
                                      <p:to>
                                        <p:strVal val="visible"/>
                                      </p:to>
                                    </p:set>
                                    <p:anim calcmode="lin" valueType="num">
                                      <p:cBhvr additive="base">
                                        <p:cTn id="83" dur="1000" fill="hold"/>
                                        <p:tgtEl>
                                          <p:spTgt spid="128039"/>
                                        </p:tgtEl>
                                        <p:attrNameLst>
                                          <p:attrName>ppt_x</p:attrName>
                                        </p:attrNameLst>
                                      </p:cBhvr>
                                      <p:tavLst>
                                        <p:tav tm="0">
                                          <p:val>
                                            <p:strVal val="#ppt_x"/>
                                          </p:val>
                                        </p:tav>
                                        <p:tav tm="100000">
                                          <p:val>
                                            <p:strVal val="#ppt_x"/>
                                          </p:val>
                                        </p:tav>
                                      </p:tavLst>
                                    </p:anim>
                                    <p:anim calcmode="lin" valueType="num">
                                      <p:cBhvr additive="base">
                                        <p:cTn id="84" dur="1000" fill="hold"/>
                                        <p:tgtEl>
                                          <p:spTgt spid="12803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8040"/>
                                        </p:tgtEl>
                                        <p:attrNameLst>
                                          <p:attrName>style.visibility</p:attrName>
                                        </p:attrNameLst>
                                      </p:cBhvr>
                                      <p:to>
                                        <p:strVal val="visible"/>
                                      </p:to>
                                    </p:set>
                                    <p:anim calcmode="lin" valueType="num">
                                      <p:cBhvr additive="base">
                                        <p:cTn id="87" dur="1000" fill="hold"/>
                                        <p:tgtEl>
                                          <p:spTgt spid="128040"/>
                                        </p:tgtEl>
                                        <p:attrNameLst>
                                          <p:attrName>ppt_x</p:attrName>
                                        </p:attrNameLst>
                                      </p:cBhvr>
                                      <p:tavLst>
                                        <p:tav tm="0">
                                          <p:val>
                                            <p:strVal val="#ppt_x"/>
                                          </p:val>
                                        </p:tav>
                                        <p:tav tm="100000">
                                          <p:val>
                                            <p:strVal val="#ppt_x"/>
                                          </p:val>
                                        </p:tav>
                                      </p:tavLst>
                                    </p:anim>
                                    <p:anim calcmode="lin" valueType="num">
                                      <p:cBhvr additive="base">
                                        <p:cTn id="88" dur="1000" fill="hold"/>
                                        <p:tgtEl>
                                          <p:spTgt spid="128040"/>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28041"/>
                                        </p:tgtEl>
                                        <p:attrNameLst>
                                          <p:attrName>style.visibility</p:attrName>
                                        </p:attrNameLst>
                                      </p:cBhvr>
                                      <p:to>
                                        <p:strVal val="visible"/>
                                      </p:to>
                                    </p:set>
                                    <p:anim calcmode="lin" valueType="num">
                                      <p:cBhvr additive="base">
                                        <p:cTn id="91" dur="1000" fill="hold"/>
                                        <p:tgtEl>
                                          <p:spTgt spid="128041"/>
                                        </p:tgtEl>
                                        <p:attrNameLst>
                                          <p:attrName>ppt_x</p:attrName>
                                        </p:attrNameLst>
                                      </p:cBhvr>
                                      <p:tavLst>
                                        <p:tav tm="0">
                                          <p:val>
                                            <p:strVal val="#ppt_x"/>
                                          </p:val>
                                        </p:tav>
                                        <p:tav tm="100000">
                                          <p:val>
                                            <p:strVal val="#ppt_x"/>
                                          </p:val>
                                        </p:tav>
                                      </p:tavLst>
                                    </p:anim>
                                    <p:anim calcmode="lin" valueType="num">
                                      <p:cBhvr additive="base">
                                        <p:cTn id="92" dur="1000" fill="hold"/>
                                        <p:tgtEl>
                                          <p:spTgt spid="128041"/>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28042"/>
                                        </p:tgtEl>
                                        <p:attrNameLst>
                                          <p:attrName>style.visibility</p:attrName>
                                        </p:attrNameLst>
                                      </p:cBhvr>
                                      <p:to>
                                        <p:strVal val="visible"/>
                                      </p:to>
                                    </p:set>
                                    <p:anim calcmode="lin" valueType="num">
                                      <p:cBhvr additive="base">
                                        <p:cTn id="95" dur="1000" fill="hold"/>
                                        <p:tgtEl>
                                          <p:spTgt spid="128042"/>
                                        </p:tgtEl>
                                        <p:attrNameLst>
                                          <p:attrName>ppt_x</p:attrName>
                                        </p:attrNameLst>
                                      </p:cBhvr>
                                      <p:tavLst>
                                        <p:tav tm="0">
                                          <p:val>
                                            <p:strVal val="#ppt_x"/>
                                          </p:val>
                                        </p:tav>
                                        <p:tav tm="100000">
                                          <p:val>
                                            <p:strVal val="#ppt_x"/>
                                          </p:val>
                                        </p:tav>
                                      </p:tavLst>
                                    </p:anim>
                                    <p:anim calcmode="lin" valueType="num">
                                      <p:cBhvr additive="base">
                                        <p:cTn id="96" dur="1000" fill="hold"/>
                                        <p:tgtEl>
                                          <p:spTgt spid="128042"/>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8043"/>
                                        </p:tgtEl>
                                        <p:attrNameLst>
                                          <p:attrName>style.visibility</p:attrName>
                                        </p:attrNameLst>
                                      </p:cBhvr>
                                      <p:to>
                                        <p:strVal val="visible"/>
                                      </p:to>
                                    </p:set>
                                    <p:anim calcmode="lin" valueType="num">
                                      <p:cBhvr additive="base">
                                        <p:cTn id="99" dur="1000" fill="hold"/>
                                        <p:tgtEl>
                                          <p:spTgt spid="128043"/>
                                        </p:tgtEl>
                                        <p:attrNameLst>
                                          <p:attrName>ppt_x</p:attrName>
                                        </p:attrNameLst>
                                      </p:cBhvr>
                                      <p:tavLst>
                                        <p:tav tm="0">
                                          <p:val>
                                            <p:strVal val="#ppt_x"/>
                                          </p:val>
                                        </p:tav>
                                        <p:tav tm="100000">
                                          <p:val>
                                            <p:strVal val="#ppt_x"/>
                                          </p:val>
                                        </p:tav>
                                      </p:tavLst>
                                    </p:anim>
                                    <p:anim calcmode="lin" valueType="num">
                                      <p:cBhvr additive="base">
                                        <p:cTn id="100" dur="1000" fill="hold"/>
                                        <p:tgtEl>
                                          <p:spTgt spid="128043"/>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28044"/>
                                        </p:tgtEl>
                                        <p:attrNameLst>
                                          <p:attrName>style.visibility</p:attrName>
                                        </p:attrNameLst>
                                      </p:cBhvr>
                                      <p:to>
                                        <p:strVal val="visible"/>
                                      </p:to>
                                    </p:set>
                                    <p:anim calcmode="lin" valueType="num">
                                      <p:cBhvr additive="base">
                                        <p:cTn id="103" dur="1000" fill="hold"/>
                                        <p:tgtEl>
                                          <p:spTgt spid="128044"/>
                                        </p:tgtEl>
                                        <p:attrNameLst>
                                          <p:attrName>ppt_x</p:attrName>
                                        </p:attrNameLst>
                                      </p:cBhvr>
                                      <p:tavLst>
                                        <p:tav tm="0">
                                          <p:val>
                                            <p:strVal val="#ppt_x"/>
                                          </p:val>
                                        </p:tav>
                                        <p:tav tm="100000">
                                          <p:val>
                                            <p:strVal val="#ppt_x"/>
                                          </p:val>
                                        </p:tav>
                                      </p:tavLst>
                                    </p:anim>
                                    <p:anim calcmode="lin" valueType="num">
                                      <p:cBhvr additive="base">
                                        <p:cTn id="104" dur="1000" fill="hold"/>
                                        <p:tgtEl>
                                          <p:spTgt spid="128044"/>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28045"/>
                                        </p:tgtEl>
                                        <p:attrNameLst>
                                          <p:attrName>style.visibility</p:attrName>
                                        </p:attrNameLst>
                                      </p:cBhvr>
                                      <p:to>
                                        <p:strVal val="visible"/>
                                      </p:to>
                                    </p:set>
                                    <p:anim calcmode="lin" valueType="num">
                                      <p:cBhvr additive="base">
                                        <p:cTn id="107" dur="1000" fill="hold"/>
                                        <p:tgtEl>
                                          <p:spTgt spid="128045"/>
                                        </p:tgtEl>
                                        <p:attrNameLst>
                                          <p:attrName>ppt_x</p:attrName>
                                        </p:attrNameLst>
                                      </p:cBhvr>
                                      <p:tavLst>
                                        <p:tav tm="0">
                                          <p:val>
                                            <p:strVal val="#ppt_x"/>
                                          </p:val>
                                        </p:tav>
                                        <p:tav tm="100000">
                                          <p:val>
                                            <p:strVal val="#ppt_x"/>
                                          </p:val>
                                        </p:tav>
                                      </p:tavLst>
                                    </p:anim>
                                    <p:anim calcmode="lin" valueType="num">
                                      <p:cBhvr additive="base">
                                        <p:cTn id="108" dur="1000" fill="hold"/>
                                        <p:tgtEl>
                                          <p:spTgt spid="128045"/>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28046"/>
                                        </p:tgtEl>
                                        <p:attrNameLst>
                                          <p:attrName>style.visibility</p:attrName>
                                        </p:attrNameLst>
                                      </p:cBhvr>
                                      <p:to>
                                        <p:strVal val="visible"/>
                                      </p:to>
                                    </p:set>
                                    <p:anim calcmode="lin" valueType="num">
                                      <p:cBhvr additive="base">
                                        <p:cTn id="111" dur="1000" fill="hold"/>
                                        <p:tgtEl>
                                          <p:spTgt spid="128046"/>
                                        </p:tgtEl>
                                        <p:attrNameLst>
                                          <p:attrName>ppt_x</p:attrName>
                                        </p:attrNameLst>
                                      </p:cBhvr>
                                      <p:tavLst>
                                        <p:tav tm="0">
                                          <p:val>
                                            <p:strVal val="#ppt_x"/>
                                          </p:val>
                                        </p:tav>
                                        <p:tav tm="100000">
                                          <p:val>
                                            <p:strVal val="#ppt_x"/>
                                          </p:val>
                                        </p:tav>
                                      </p:tavLst>
                                    </p:anim>
                                    <p:anim calcmode="lin" valueType="num">
                                      <p:cBhvr additive="base">
                                        <p:cTn id="112" dur="1000" fill="hold"/>
                                        <p:tgtEl>
                                          <p:spTgt spid="128046"/>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28101"/>
                                        </p:tgtEl>
                                        <p:attrNameLst>
                                          <p:attrName>style.visibility</p:attrName>
                                        </p:attrNameLst>
                                      </p:cBhvr>
                                      <p:to>
                                        <p:strVal val="visible"/>
                                      </p:to>
                                    </p:set>
                                    <p:anim calcmode="lin" valueType="num">
                                      <p:cBhvr additive="base">
                                        <p:cTn id="115" dur="1000" fill="hold"/>
                                        <p:tgtEl>
                                          <p:spTgt spid="128101"/>
                                        </p:tgtEl>
                                        <p:attrNameLst>
                                          <p:attrName>ppt_x</p:attrName>
                                        </p:attrNameLst>
                                      </p:cBhvr>
                                      <p:tavLst>
                                        <p:tav tm="0">
                                          <p:val>
                                            <p:strVal val="#ppt_x"/>
                                          </p:val>
                                        </p:tav>
                                        <p:tav tm="100000">
                                          <p:val>
                                            <p:strVal val="#ppt_x"/>
                                          </p:val>
                                        </p:tav>
                                      </p:tavLst>
                                    </p:anim>
                                    <p:anim calcmode="lin" valueType="num">
                                      <p:cBhvr additive="base">
                                        <p:cTn id="116" dur="1000" fill="hold"/>
                                        <p:tgtEl>
                                          <p:spTgt spid="128101"/>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28106"/>
                                        </p:tgtEl>
                                        <p:attrNameLst>
                                          <p:attrName>style.visibility</p:attrName>
                                        </p:attrNameLst>
                                      </p:cBhvr>
                                      <p:to>
                                        <p:strVal val="visible"/>
                                      </p:to>
                                    </p:set>
                                    <p:anim calcmode="lin" valueType="num">
                                      <p:cBhvr additive="base">
                                        <p:cTn id="119" dur="1000" fill="hold"/>
                                        <p:tgtEl>
                                          <p:spTgt spid="128106"/>
                                        </p:tgtEl>
                                        <p:attrNameLst>
                                          <p:attrName>ppt_x</p:attrName>
                                        </p:attrNameLst>
                                      </p:cBhvr>
                                      <p:tavLst>
                                        <p:tav tm="0">
                                          <p:val>
                                            <p:strVal val="#ppt_x"/>
                                          </p:val>
                                        </p:tav>
                                        <p:tav tm="100000">
                                          <p:val>
                                            <p:strVal val="#ppt_x"/>
                                          </p:val>
                                        </p:tav>
                                      </p:tavLst>
                                    </p:anim>
                                    <p:anim calcmode="lin" valueType="num">
                                      <p:cBhvr additive="base">
                                        <p:cTn id="120" dur="1000" fill="hold"/>
                                        <p:tgtEl>
                                          <p:spTgt spid="128106"/>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128107"/>
                                        </p:tgtEl>
                                        <p:attrNameLst>
                                          <p:attrName>style.visibility</p:attrName>
                                        </p:attrNameLst>
                                      </p:cBhvr>
                                      <p:to>
                                        <p:strVal val="visible"/>
                                      </p:to>
                                    </p:set>
                                    <p:anim calcmode="lin" valueType="num">
                                      <p:cBhvr additive="base">
                                        <p:cTn id="123" dur="1000" fill="hold"/>
                                        <p:tgtEl>
                                          <p:spTgt spid="128107"/>
                                        </p:tgtEl>
                                        <p:attrNameLst>
                                          <p:attrName>ppt_x</p:attrName>
                                        </p:attrNameLst>
                                      </p:cBhvr>
                                      <p:tavLst>
                                        <p:tav tm="0">
                                          <p:val>
                                            <p:strVal val="#ppt_x"/>
                                          </p:val>
                                        </p:tav>
                                        <p:tav tm="100000">
                                          <p:val>
                                            <p:strVal val="#ppt_x"/>
                                          </p:val>
                                        </p:tav>
                                      </p:tavLst>
                                    </p:anim>
                                    <p:anim calcmode="lin" valueType="num">
                                      <p:cBhvr additive="base">
                                        <p:cTn id="124" dur="1000" fill="hold"/>
                                        <p:tgtEl>
                                          <p:spTgt spid="128107"/>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128108"/>
                                        </p:tgtEl>
                                        <p:attrNameLst>
                                          <p:attrName>style.visibility</p:attrName>
                                        </p:attrNameLst>
                                      </p:cBhvr>
                                      <p:to>
                                        <p:strVal val="visible"/>
                                      </p:to>
                                    </p:set>
                                    <p:anim calcmode="lin" valueType="num">
                                      <p:cBhvr additive="base">
                                        <p:cTn id="127" dur="1000" fill="hold"/>
                                        <p:tgtEl>
                                          <p:spTgt spid="128108"/>
                                        </p:tgtEl>
                                        <p:attrNameLst>
                                          <p:attrName>ppt_x</p:attrName>
                                        </p:attrNameLst>
                                      </p:cBhvr>
                                      <p:tavLst>
                                        <p:tav tm="0">
                                          <p:val>
                                            <p:strVal val="#ppt_x"/>
                                          </p:val>
                                        </p:tav>
                                        <p:tav tm="100000">
                                          <p:val>
                                            <p:strVal val="#ppt_x"/>
                                          </p:val>
                                        </p:tav>
                                      </p:tavLst>
                                    </p:anim>
                                    <p:anim calcmode="lin" valueType="num">
                                      <p:cBhvr additive="base">
                                        <p:cTn id="128" dur="1000" fill="hold"/>
                                        <p:tgtEl>
                                          <p:spTgt spid="128108"/>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128109"/>
                                        </p:tgtEl>
                                        <p:attrNameLst>
                                          <p:attrName>style.visibility</p:attrName>
                                        </p:attrNameLst>
                                      </p:cBhvr>
                                      <p:to>
                                        <p:strVal val="visible"/>
                                      </p:to>
                                    </p:set>
                                    <p:anim calcmode="lin" valueType="num">
                                      <p:cBhvr additive="base">
                                        <p:cTn id="131" dur="1000" fill="hold"/>
                                        <p:tgtEl>
                                          <p:spTgt spid="128109"/>
                                        </p:tgtEl>
                                        <p:attrNameLst>
                                          <p:attrName>ppt_x</p:attrName>
                                        </p:attrNameLst>
                                      </p:cBhvr>
                                      <p:tavLst>
                                        <p:tav tm="0">
                                          <p:val>
                                            <p:strVal val="#ppt_x"/>
                                          </p:val>
                                        </p:tav>
                                        <p:tav tm="100000">
                                          <p:val>
                                            <p:strVal val="#ppt_x"/>
                                          </p:val>
                                        </p:tav>
                                      </p:tavLst>
                                    </p:anim>
                                    <p:anim calcmode="lin" valueType="num">
                                      <p:cBhvr additive="base">
                                        <p:cTn id="132" dur="1000" fill="hold"/>
                                        <p:tgtEl>
                                          <p:spTgt spid="128109"/>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28110"/>
                                        </p:tgtEl>
                                        <p:attrNameLst>
                                          <p:attrName>style.visibility</p:attrName>
                                        </p:attrNameLst>
                                      </p:cBhvr>
                                      <p:to>
                                        <p:strVal val="visible"/>
                                      </p:to>
                                    </p:set>
                                    <p:anim calcmode="lin" valueType="num">
                                      <p:cBhvr additive="base">
                                        <p:cTn id="135" dur="1000" fill="hold"/>
                                        <p:tgtEl>
                                          <p:spTgt spid="128110"/>
                                        </p:tgtEl>
                                        <p:attrNameLst>
                                          <p:attrName>ppt_x</p:attrName>
                                        </p:attrNameLst>
                                      </p:cBhvr>
                                      <p:tavLst>
                                        <p:tav tm="0">
                                          <p:val>
                                            <p:strVal val="#ppt_x"/>
                                          </p:val>
                                        </p:tav>
                                        <p:tav tm="100000">
                                          <p:val>
                                            <p:strVal val="#ppt_x"/>
                                          </p:val>
                                        </p:tav>
                                      </p:tavLst>
                                    </p:anim>
                                    <p:anim calcmode="lin" valueType="num">
                                      <p:cBhvr additive="base">
                                        <p:cTn id="136" dur="1000" fill="hold"/>
                                        <p:tgtEl>
                                          <p:spTgt spid="128110"/>
                                        </p:tgtEl>
                                        <p:attrNameLst>
                                          <p:attrName>ppt_y</p:attrName>
                                        </p:attrNameLst>
                                      </p:cBhvr>
                                      <p:tavLst>
                                        <p:tav tm="0">
                                          <p:val>
                                            <p:strVal val="1+#ppt_h/2"/>
                                          </p:val>
                                        </p:tav>
                                        <p:tav tm="100000">
                                          <p:val>
                                            <p:strVal val="#ppt_y"/>
                                          </p:val>
                                        </p:tav>
                                      </p:tavLst>
                                    </p:anim>
                                  </p:childTnLst>
                                </p:cTn>
                              </p:par>
                            </p:childTnLst>
                          </p:cTn>
                        </p:par>
                        <p:par>
                          <p:cTn id="137" fill="hold" nodeType="afterGroup">
                            <p:stCondLst>
                              <p:cond delay="1000"/>
                            </p:stCondLst>
                            <p:childTnLst>
                              <p:par>
                                <p:cTn id="138" presetID="29" presetClass="entr" presetSubtype="0" fill="hold" nodeType="afterEffect">
                                  <p:stCondLst>
                                    <p:cond delay="0"/>
                                  </p:stCondLst>
                                  <p:childTnLst>
                                    <p:set>
                                      <p:cBhvr>
                                        <p:cTn id="139" dur="1" fill="hold">
                                          <p:stCondLst>
                                            <p:cond delay="0"/>
                                          </p:stCondLst>
                                        </p:cTn>
                                        <p:tgtEl>
                                          <p:spTgt spid="128054"/>
                                        </p:tgtEl>
                                        <p:attrNameLst>
                                          <p:attrName>style.visibility</p:attrName>
                                        </p:attrNameLst>
                                      </p:cBhvr>
                                      <p:to>
                                        <p:strVal val="visible"/>
                                      </p:to>
                                    </p:set>
                                    <p:anim calcmode="lin" valueType="num">
                                      <p:cBhvr>
                                        <p:cTn id="140" dur="50" fill="hold"/>
                                        <p:tgtEl>
                                          <p:spTgt spid="128054"/>
                                        </p:tgtEl>
                                        <p:attrNameLst>
                                          <p:attrName>ppt_x</p:attrName>
                                        </p:attrNameLst>
                                      </p:cBhvr>
                                      <p:tavLst>
                                        <p:tav tm="0">
                                          <p:val>
                                            <p:strVal val="#ppt_x-.2"/>
                                          </p:val>
                                        </p:tav>
                                        <p:tav tm="100000">
                                          <p:val>
                                            <p:strVal val="#ppt_x"/>
                                          </p:val>
                                        </p:tav>
                                      </p:tavLst>
                                    </p:anim>
                                    <p:anim calcmode="lin" valueType="num">
                                      <p:cBhvr>
                                        <p:cTn id="141" dur="50" fill="hold"/>
                                        <p:tgtEl>
                                          <p:spTgt spid="128054"/>
                                        </p:tgtEl>
                                        <p:attrNameLst>
                                          <p:attrName>ppt_y</p:attrName>
                                        </p:attrNameLst>
                                      </p:cBhvr>
                                      <p:tavLst>
                                        <p:tav tm="0">
                                          <p:val>
                                            <p:strVal val="#ppt_y"/>
                                          </p:val>
                                        </p:tav>
                                        <p:tav tm="100000">
                                          <p:val>
                                            <p:strVal val="#ppt_y"/>
                                          </p:val>
                                        </p:tav>
                                      </p:tavLst>
                                    </p:anim>
                                    <p:animEffect transition="in" filter="wipe(right)" prLst="gradientSize: 0.1">
                                      <p:cBhvr>
                                        <p:cTn id="142" dur="50"/>
                                        <p:tgtEl>
                                          <p:spTgt spid="128054"/>
                                        </p:tgtEl>
                                      </p:cBhvr>
                                    </p:animEffect>
                                  </p:childTnLst>
                                </p:cTn>
                              </p:par>
                            </p:childTnLst>
                          </p:cTn>
                        </p:par>
                        <p:par>
                          <p:cTn id="143" fill="hold" nodeType="afterGroup">
                            <p:stCondLst>
                              <p:cond delay="1050"/>
                            </p:stCondLst>
                            <p:childTnLst>
                              <p:par>
                                <p:cTn id="144" presetID="29" presetClass="entr" presetSubtype="0" fill="hold" nodeType="afterEffect">
                                  <p:stCondLst>
                                    <p:cond delay="0"/>
                                  </p:stCondLst>
                                  <p:childTnLst>
                                    <p:set>
                                      <p:cBhvr>
                                        <p:cTn id="145" dur="1" fill="hold">
                                          <p:stCondLst>
                                            <p:cond delay="0"/>
                                          </p:stCondLst>
                                        </p:cTn>
                                        <p:tgtEl>
                                          <p:spTgt spid="128055"/>
                                        </p:tgtEl>
                                        <p:attrNameLst>
                                          <p:attrName>style.visibility</p:attrName>
                                        </p:attrNameLst>
                                      </p:cBhvr>
                                      <p:to>
                                        <p:strVal val="visible"/>
                                      </p:to>
                                    </p:set>
                                    <p:anim calcmode="lin" valueType="num">
                                      <p:cBhvr>
                                        <p:cTn id="146" dur="50" fill="hold"/>
                                        <p:tgtEl>
                                          <p:spTgt spid="128055"/>
                                        </p:tgtEl>
                                        <p:attrNameLst>
                                          <p:attrName>ppt_x</p:attrName>
                                        </p:attrNameLst>
                                      </p:cBhvr>
                                      <p:tavLst>
                                        <p:tav tm="0">
                                          <p:val>
                                            <p:strVal val="#ppt_x-.2"/>
                                          </p:val>
                                        </p:tav>
                                        <p:tav tm="100000">
                                          <p:val>
                                            <p:strVal val="#ppt_x"/>
                                          </p:val>
                                        </p:tav>
                                      </p:tavLst>
                                    </p:anim>
                                    <p:anim calcmode="lin" valueType="num">
                                      <p:cBhvr>
                                        <p:cTn id="147" dur="50" fill="hold"/>
                                        <p:tgtEl>
                                          <p:spTgt spid="128055"/>
                                        </p:tgtEl>
                                        <p:attrNameLst>
                                          <p:attrName>ppt_y</p:attrName>
                                        </p:attrNameLst>
                                      </p:cBhvr>
                                      <p:tavLst>
                                        <p:tav tm="0">
                                          <p:val>
                                            <p:strVal val="#ppt_y"/>
                                          </p:val>
                                        </p:tav>
                                        <p:tav tm="100000">
                                          <p:val>
                                            <p:strVal val="#ppt_y"/>
                                          </p:val>
                                        </p:tav>
                                      </p:tavLst>
                                    </p:anim>
                                    <p:animEffect transition="in" filter="wipe(right)" prLst="gradientSize: 0.1">
                                      <p:cBhvr>
                                        <p:cTn id="148" dur="50"/>
                                        <p:tgtEl>
                                          <p:spTgt spid="128055"/>
                                        </p:tgtEl>
                                      </p:cBhvr>
                                    </p:animEffect>
                                  </p:childTnLst>
                                </p:cTn>
                              </p:par>
                            </p:childTnLst>
                          </p:cTn>
                        </p:par>
                        <p:par>
                          <p:cTn id="149" fill="hold" nodeType="afterGroup">
                            <p:stCondLst>
                              <p:cond delay="1100"/>
                            </p:stCondLst>
                            <p:childTnLst>
                              <p:par>
                                <p:cTn id="150" presetID="29" presetClass="entr" presetSubtype="0" fill="hold" nodeType="afterEffect">
                                  <p:stCondLst>
                                    <p:cond delay="0"/>
                                  </p:stCondLst>
                                  <p:childTnLst>
                                    <p:set>
                                      <p:cBhvr>
                                        <p:cTn id="151" dur="1" fill="hold">
                                          <p:stCondLst>
                                            <p:cond delay="0"/>
                                          </p:stCondLst>
                                        </p:cTn>
                                        <p:tgtEl>
                                          <p:spTgt spid="128056"/>
                                        </p:tgtEl>
                                        <p:attrNameLst>
                                          <p:attrName>style.visibility</p:attrName>
                                        </p:attrNameLst>
                                      </p:cBhvr>
                                      <p:to>
                                        <p:strVal val="visible"/>
                                      </p:to>
                                    </p:set>
                                    <p:anim calcmode="lin" valueType="num">
                                      <p:cBhvr>
                                        <p:cTn id="152" dur="50" fill="hold"/>
                                        <p:tgtEl>
                                          <p:spTgt spid="128056"/>
                                        </p:tgtEl>
                                        <p:attrNameLst>
                                          <p:attrName>ppt_x</p:attrName>
                                        </p:attrNameLst>
                                      </p:cBhvr>
                                      <p:tavLst>
                                        <p:tav tm="0">
                                          <p:val>
                                            <p:strVal val="#ppt_x-.2"/>
                                          </p:val>
                                        </p:tav>
                                        <p:tav tm="100000">
                                          <p:val>
                                            <p:strVal val="#ppt_x"/>
                                          </p:val>
                                        </p:tav>
                                      </p:tavLst>
                                    </p:anim>
                                    <p:anim calcmode="lin" valueType="num">
                                      <p:cBhvr>
                                        <p:cTn id="153" dur="50" fill="hold"/>
                                        <p:tgtEl>
                                          <p:spTgt spid="128056"/>
                                        </p:tgtEl>
                                        <p:attrNameLst>
                                          <p:attrName>ppt_y</p:attrName>
                                        </p:attrNameLst>
                                      </p:cBhvr>
                                      <p:tavLst>
                                        <p:tav tm="0">
                                          <p:val>
                                            <p:strVal val="#ppt_y"/>
                                          </p:val>
                                        </p:tav>
                                        <p:tav tm="100000">
                                          <p:val>
                                            <p:strVal val="#ppt_y"/>
                                          </p:val>
                                        </p:tav>
                                      </p:tavLst>
                                    </p:anim>
                                    <p:animEffect transition="in" filter="wipe(right)" prLst="gradientSize: 0.1">
                                      <p:cBhvr>
                                        <p:cTn id="154" dur="50"/>
                                        <p:tgtEl>
                                          <p:spTgt spid="128056"/>
                                        </p:tgtEl>
                                      </p:cBhvr>
                                    </p:animEffect>
                                  </p:childTnLst>
                                </p:cTn>
                              </p:par>
                            </p:childTnLst>
                          </p:cTn>
                        </p:par>
                        <p:par>
                          <p:cTn id="155" fill="hold" nodeType="afterGroup">
                            <p:stCondLst>
                              <p:cond delay="1150"/>
                            </p:stCondLst>
                            <p:childTnLst>
                              <p:par>
                                <p:cTn id="156" presetID="29" presetClass="entr" presetSubtype="0" fill="hold" nodeType="afterEffect">
                                  <p:stCondLst>
                                    <p:cond delay="0"/>
                                  </p:stCondLst>
                                  <p:childTnLst>
                                    <p:set>
                                      <p:cBhvr>
                                        <p:cTn id="157" dur="1" fill="hold">
                                          <p:stCondLst>
                                            <p:cond delay="0"/>
                                          </p:stCondLst>
                                        </p:cTn>
                                        <p:tgtEl>
                                          <p:spTgt spid="128057"/>
                                        </p:tgtEl>
                                        <p:attrNameLst>
                                          <p:attrName>style.visibility</p:attrName>
                                        </p:attrNameLst>
                                      </p:cBhvr>
                                      <p:to>
                                        <p:strVal val="visible"/>
                                      </p:to>
                                    </p:set>
                                    <p:anim calcmode="lin" valueType="num">
                                      <p:cBhvr>
                                        <p:cTn id="158" dur="50" fill="hold"/>
                                        <p:tgtEl>
                                          <p:spTgt spid="128057"/>
                                        </p:tgtEl>
                                        <p:attrNameLst>
                                          <p:attrName>ppt_x</p:attrName>
                                        </p:attrNameLst>
                                      </p:cBhvr>
                                      <p:tavLst>
                                        <p:tav tm="0">
                                          <p:val>
                                            <p:strVal val="#ppt_x-.2"/>
                                          </p:val>
                                        </p:tav>
                                        <p:tav tm="100000">
                                          <p:val>
                                            <p:strVal val="#ppt_x"/>
                                          </p:val>
                                        </p:tav>
                                      </p:tavLst>
                                    </p:anim>
                                    <p:anim calcmode="lin" valueType="num">
                                      <p:cBhvr>
                                        <p:cTn id="159" dur="50" fill="hold"/>
                                        <p:tgtEl>
                                          <p:spTgt spid="128057"/>
                                        </p:tgtEl>
                                        <p:attrNameLst>
                                          <p:attrName>ppt_y</p:attrName>
                                        </p:attrNameLst>
                                      </p:cBhvr>
                                      <p:tavLst>
                                        <p:tav tm="0">
                                          <p:val>
                                            <p:strVal val="#ppt_y"/>
                                          </p:val>
                                        </p:tav>
                                        <p:tav tm="100000">
                                          <p:val>
                                            <p:strVal val="#ppt_y"/>
                                          </p:val>
                                        </p:tav>
                                      </p:tavLst>
                                    </p:anim>
                                    <p:animEffect transition="in" filter="wipe(right)" prLst="gradientSize: 0.1">
                                      <p:cBhvr>
                                        <p:cTn id="160" dur="50"/>
                                        <p:tgtEl>
                                          <p:spTgt spid="128057"/>
                                        </p:tgtEl>
                                      </p:cBhvr>
                                    </p:animEffect>
                                  </p:childTnLst>
                                </p:cTn>
                              </p:par>
                            </p:childTnLst>
                          </p:cTn>
                        </p:par>
                        <p:par>
                          <p:cTn id="161" fill="hold" nodeType="afterGroup">
                            <p:stCondLst>
                              <p:cond delay="1200"/>
                            </p:stCondLst>
                            <p:childTnLst>
                              <p:par>
                                <p:cTn id="162" presetID="29" presetClass="entr" presetSubtype="0" fill="hold" nodeType="afterEffect">
                                  <p:stCondLst>
                                    <p:cond delay="0"/>
                                  </p:stCondLst>
                                  <p:childTnLst>
                                    <p:set>
                                      <p:cBhvr>
                                        <p:cTn id="163" dur="1" fill="hold">
                                          <p:stCondLst>
                                            <p:cond delay="0"/>
                                          </p:stCondLst>
                                        </p:cTn>
                                        <p:tgtEl>
                                          <p:spTgt spid="128058"/>
                                        </p:tgtEl>
                                        <p:attrNameLst>
                                          <p:attrName>style.visibility</p:attrName>
                                        </p:attrNameLst>
                                      </p:cBhvr>
                                      <p:to>
                                        <p:strVal val="visible"/>
                                      </p:to>
                                    </p:set>
                                    <p:anim calcmode="lin" valueType="num">
                                      <p:cBhvr>
                                        <p:cTn id="164" dur="50" fill="hold"/>
                                        <p:tgtEl>
                                          <p:spTgt spid="128058"/>
                                        </p:tgtEl>
                                        <p:attrNameLst>
                                          <p:attrName>ppt_x</p:attrName>
                                        </p:attrNameLst>
                                      </p:cBhvr>
                                      <p:tavLst>
                                        <p:tav tm="0">
                                          <p:val>
                                            <p:strVal val="#ppt_x-.2"/>
                                          </p:val>
                                        </p:tav>
                                        <p:tav tm="100000">
                                          <p:val>
                                            <p:strVal val="#ppt_x"/>
                                          </p:val>
                                        </p:tav>
                                      </p:tavLst>
                                    </p:anim>
                                    <p:anim calcmode="lin" valueType="num">
                                      <p:cBhvr>
                                        <p:cTn id="165" dur="50" fill="hold"/>
                                        <p:tgtEl>
                                          <p:spTgt spid="128058"/>
                                        </p:tgtEl>
                                        <p:attrNameLst>
                                          <p:attrName>ppt_y</p:attrName>
                                        </p:attrNameLst>
                                      </p:cBhvr>
                                      <p:tavLst>
                                        <p:tav tm="0">
                                          <p:val>
                                            <p:strVal val="#ppt_y"/>
                                          </p:val>
                                        </p:tav>
                                        <p:tav tm="100000">
                                          <p:val>
                                            <p:strVal val="#ppt_y"/>
                                          </p:val>
                                        </p:tav>
                                      </p:tavLst>
                                    </p:anim>
                                    <p:animEffect transition="in" filter="wipe(right)" prLst="gradientSize: 0.1">
                                      <p:cBhvr>
                                        <p:cTn id="166" dur="50"/>
                                        <p:tgtEl>
                                          <p:spTgt spid="128058"/>
                                        </p:tgtEl>
                                      </p:cBhvr>
                                    </p:animEffect>
                                  </p:childTnLst>
                                </p:cTn>
                              </p:par>
                            </p:childTnLst>
                          </p:cTn>
                        </p:par>
                        <p:par>
                          <p:cTn id="167" fill="hold" nodeType="afterGroup">
                            <p:stCondLst>
                              <p:cond delay="1250"/>
                            </p:stCondLst>
                            <p:childTnLst>
                              <p:par>
                                <p:cTn id="168" presetID="29" presetClass="entr" presetSubtype="0" fill="hold" nodeType="afterEffect">
                                  <p:stCondLst>
                                    <p:cond delay="0"/>
                                  </p:stCondLst>
                                  <p:childTnLst>
                                    <p:set>
                                      <p:cBhvr>
                                        <p:cTn id="169" dur="1" fill="hold">
                                          <p:stCondLst>
                                            <p:cond delay="0"/>
                                          </p:stCondLst>
                                        </p:cTn>
                                        <p:tgtEl>
                                          <p:spTgt spid="128059"/>
                                        </p:tgtEl>
                                        <p:attrNameLst>
                                          <p:attrName>style.visibility</p:attrName>
                                        </p:attrNameLst>
                                      </p:cBhvr>
                                      <p:to>
                                        <p:strVal val="visible"/>
                                      </p:to>
                                    </p:set>
                                    <p:anim calcmode="lin" valueType="num">
                                      <p:cBhvr>
                                        <p:cTn id="170" dur="50" fill="hold"/>
                                        <p:tgtEl>
                                          <p:spTgt spid="128059"/>
                                        </p:tgtEl>
                                        <p:attrNameLst>
                                          <p:attrName>ppt_x</p:attrName>
                                        </p:attrNameLst>
                                      </p:cBhvr>
                                      <p:tavLst>
                                        <p:tav tm="0">
                                          <p:val>
                                            <p:strVal val="#ppt_x-.2"/>
                                          </p:val>
                                        </p:tav>
                                        <p:tav tm="100000">
                                          <p:val>
                                            <p:strVal val="#ppt_x"/>
                                          </p:val>
                                        </p:tav>
                                      </p:tavLst>
                                    </p:anim>
                                    <p:anim calcmode="lin" valueType="num">
                                      <p:cBhvr>
                                        <p:cTn id="171" dur="50" fill="hold"/>
                                        <p:tgtEl>
                                          <p:spTgt spid="128059"/>
                                        </p:tgtEl>
                                        <p:attrNameLst>
                                          <p:attrName>ppt_y</p:attrName>
                                        </p:attrNameLst>
                                      </p:cBhvr>
                                      <p:tavLst>
                                        <p:tav tm="0">
                                          <p:val>
                                            <p:strVal val="#ppt_y"/>
                                          </p:val>
                                        </p:tav>
                                        <p:tav tm="100000">
                                          <p:val>
                                            <p:strVal val="#ppt_y"/>
                                          </p:val>
                                        </p:tav>
                                      </p:tavLst>
                                    </p:anim>
                                    <p:animEffect transition="in" filter="wipe(right)" prLst="gradientSize: 0.1">
                                      <p:cBhvr>
                                        <p:cTn id="172" dur="50"/>
                                        <p:tgtEl>
                                          <p:spTgt spid="128059"/>
                                        </p:tgtEl>
                                      </p:cBhvr>
                                    </p:animEffect>
                                  </p:childTnLst>
                                </p:cTn>
                              </p:par>
                            </p:childTnLst>
                          </p:cTn>
                        </p:par>
                        <p:par>
                          <p:cTn id="173" fill="hold" nodeType="afterGroup">
                            <p:stCondLst>
                              <p:cond delay="1300"/>
                            </p:stCondLst>
                            <p:childTnLst>
                              <p:par>
                                <p:cTn id="174" presetID="29" presetClass="entr" presetSubtype="0" fill="hold" nodeType="afterEffect">
                                  <p:stCondLst>
                                    <p:cond delay="0"/>
                                  </p:stCondLst>
                                  <p:childTnLst>
                                    <p:set>
                                      <p:cBhvr>
                                        <p:cTn id="175" dur="1" fill="hold">
                                          <p:stCondLst>
                                            <p:cond delay="0"/>
                                          </p:stCondLst>
                                        </p:cTn>
                                        <p:tgtEl>
                                          <p:spTgt spid="128060"/>
                                        </p:tgtEl>
                                        <p:attrNameLst>
                                          <p:attrName>style.visibility</p:attrName>
                                        </p:attrNameLst>
                                      </p:cBhvr>
                                      <p:to>
                                        <p:strVal val="visible"/>
                                      </p:to>
                                    </p:set>
                                    <p:anim calcmode="lin" valueType="num">
                                      <p:cBhvr>
                                        <p:cTn id="176" dur="50" fill="hold"/>
                                        <p:tgtEl>
                                          <p:spTgt spid="128060"/>
                                        </p:tgtEl>
                                        <p:attrNameLst>
                                          <p:attrName>ppt_x</p:attrName>
                                        </p:attrNameLst>
                                      </p:cBhvr>
                                      <p:tavLst>
                                        <p:tav tm="0">
                                          <p:val>
                                            <p:strVal val="#ppt_x-.2"/>
                                          </p:val>
                                        </p:tav>
                                        <p:tav tm="100000">
                                          <p:val>
                                            <p:strVal val="#ppt_x"/>
                                          </p:val>
                                        </p:tav>
                                      </p:tavLst>
                                    </p:anim>
                                    <p:anim calcmode="lin" valueType="num">
                                      <p:cBhvr>
                                        <p:cTn id="177" dur="50" fill="hold"/>
                                        <p:tgtEl>
                                          <p:spTgt spid="128060"/>
                                        </p:tgtEl>
                                        <p:attrNameLst>
                                          <p:attrName>ppt_y</p:attrName>
                                        </p:attrNameLst>
                                      </p:cBhvr>
                                      <p:tavLst>
                                        <p:tav tm="0">
                                          <p:val>
                                            <p:strVal val="#ppt_y"/>
                                          </p:val>
                                        </p:tav>
                                        <p:tav tm="100000">
                                          <p:val>
                                            <p:strVal val="#ppt_y"/>
                                          </p:val>
                                        </p:tav>
                                      </p:tavLst>
                                    </p:anim>
                                    <p:animEffect transition="in" filter="wipe(right)" prLst="gradientSize: 0.1">
                                      <p:cBhvr>
                                        <p:cTn id="178" dur="50"/>
                                        <p:tgtEl>
                                          <p:spTgt spid="128060"/>
                                        </p:tgtEl>
                                      </p:cBhvr>
                                    </p:animEffect>
                                  </p:childTnLst>
                                </p:cTn>
                              </p:par>
                            </p:childTnLst>
                          </p:cTn>
                        </p:par>
                        <p:par>
                          <p:cTn id="179" fill="hold" nodeType="afterGroup">
                            <p:stCondLst>
                              <p:cond delay="1350"/>
                            </p:stCondLst>
                            <p:childTnLst>
                              <p:par>
                                <p:cTn id="180" presetID="29" presetClass="entr" presetSubtype="0" fill="hold" nodeType="afterEffect">
                                  <p:stCondLst>
                                    <p:cond delay="0"/>
                                  </p:stCondLst>
                                  <p:childTnLst>
                                    <p:set>
                                      <p:cBhvr>
                                        <p:cTn id="181" dur="1" fill="hold">
                                          <p:stCondLst>
                                            <p:cond delay="0"/>
                                          </p:stCondLst>
                                        </p:cTn>
                                        <p:tgtEl>
                                          <p:spTgt spid="128061"/>
                                        </p:tgtEl>
                                        <p:attrNameLst>
                                          <p:attrName>style.visibility</p:attrName>
                                        </p:attrNameLst>
                                      </p:cBhvr>
                                      <p:to>
                                        <p:strVal val="visible"/>
                                      </p:to>
                                    </p:set>
                                    <p:anim calcmode="lin" valueType="num">
                                      <p:cBhvr>
                                        <p:cTn id="182" dur="50" fill="hold"/>
                                        <p:tgtEl>
                                          <p:spTgt spid="128061"/>
                                        </p:tgtEl>
                                        <p:attrNameLst>
                                          <p:attrName>ppt_x</p:attrName>
                                        </p:attrNameLst>
                                      </p:cBhvr>
                                      <p:tavLst>
                                        <p:tav tm="0">
                                          <p:val>
                                            <p:strVal val="#ppt_x-.2"/>
                                          </p:val>
                                        </p:tav>
                                        <p:tav tm="100000">
                                          <p:val>
                                            <p:strVal val="#ppt_x"/>
                                          </p:val>
                                        </p:tav>
                                      </p:tavLst>
                                    </p:anim>
                                    <p:anim calcmode="lin" valueType="num">
                                      <p:cBhvr>
                                        <p:cTn id="183" dur="50" fill="hold"/>
                                        <p:tgtEl>
                                          <p:spTgt spid="128061"/>
                                        </p:tgtEl>
                                        <p:attrNameLst>
                                          <p:attrName>ppt_y</p:attrName>
                                        </p:attrNameLst>
                                      </p:cBhvr>
                                      <p:tavLst>
                                        <p:tav tm="0">
                                          <p:val>
                                            <p:strVal val="#ppt_y"/>
                                          </p:val>
                                        </p:tav>
                                        <p:tav tm="100000">
                                          <p:val>
                                            <p:strVal val="#ppt_y"/>
                                          </p:val>
                                        </p:tav>
                                      </p:tavLst>
                                    </p:anim>
                                    <p:animEffect transition="in" filter="wipe(right)" prLst="gradientSize: 0.1">
                                      <p:cBhvr>
                                        <p:cTn id="184" dur="50"/>
                                        <p:tgtEl>
                                          <p:spTgt spid="128061"/>
                                        </p:tgtEl>
                                      </p:cBhvr>
                                    </p:animEffect>
                                  </p:childTnLst>
                                </p:cTn>
                              </p:par>
                            </p:childTnLst>
                          </p:cTn>
                        </p:par>
                        <p:par>
                          <p:cTn id="185" fill="hold" nodeType="afterGroup">
                            <p:stCondLst>
                              <p:cond delay="1400"/>
                            </p:stCondLst>
                            <p:childTnLst>
                              <p:par>
                                <p:cTn id="186" presetID="29" presetClass="entr" presetSubtype="0" fill="hold" nodeType="afterEffect">
                                  <p:stCondLst>
                                    <p:cond delay="0"/>
                                  </p:stCondLst>
                                  <p:childTnLst>
                                    <p:set>
                                      <p:cBhvr>
                                        <p:cTn id="187" dur="1" fill="hold">
                                          <p:stCondLst>
                                            <p:cond delay="0"/>
                                          </p:stCondLst>
                                        </p:cTn>
                                        <p:tgtEl>
                                          <p:spTgt spid="128062"/>
                                        </p:tgtEl>
                                        <p:attrNameLst>
                                          <p:attrName>style.visibility</p:attrName>
                                        </p:attrNameLst>
                                      </p:cBhvr>
                                      <p:to>
                                        <p:strVal val="visible"/>
                                      </p:to>
                                    </p:set>
                                    <p:anim calcmode="lin" valueType="num">
                                      <p:cBhvr>
                                        <p:cTn id="188" dur="50" fill="hold"/>
                                        <p:tgtEl>
                                          <p:spTgt spid="128062"/>
                                        </p:tgtEl>
                                        <p:attrNameLst>
                                          <p:attrName>ppt_x</p:attrName>
                                        </p:attrNameLst>
                                      </p:cBhvr>
                                      <p:tavLst>
                                        <p:tav tm="0">
                                          <p:val>
                                            <p:strVal val="#ppt_x-.2"/>
                                          </p:val>
                                        </p:tav>
                                        <p:tav tm="100000">
                                          <p:val>
                                            <p:strVal val="#ppt_x"/>
                                          </p:val>
                                        </p:tav>
                                      </p:tavLst>
                                    </p:anim>
                                    <p:anim calcmode="lin" valueType="num">
                                      <p:cBhvr>
                                        <p:cTn id="189" dur="50" fill="hold"/>
                                        <p:tgtEl>
                                          <p:spTgt spid="128062"/>
                                        </p:tgtEl>
                                        <p:attrNameLst>
                                          <p:attrName>ppt_y</p:attrName>
                                        </p:attrNameLst>
                                      </p:cBhvr>
                                      <p:tavLst>
                                        <p:tav tm="0">
                                          <p:val>
                                            <p:strVal val="#ppt_y"/>
                                          </p:val>
                                        </p:tav>
                                        <p:tav tm="100000">
                                          <p:val>
                                            <p:strVal val="#ppt_y"/>
                                          </p:val>
                                        </p:tav>
                                      </p:tavLst>
                                    </p:anim>
                                    <p:animEffect transition="in" filter="wipe(right)" prLst="gradientSize: 0.1">
                                      <p:cBhvr>
                                        <p:cTn id="190" dur="50"/>
                                        <p:tgtEl>
                                          <p:spTgt spid="128062"/>
                                        </p:tgtEl>
                                      </p:cBhvr>
                                    </p:animEffect>
                                  </p:childTnLst>
                                </p:cTn>
                              </p:par>
                            </p:childTnLst>
                          </p:cTn>
                        </p:par>
                        <p:par>
                          <p:cTn id="191" fill="hold" nodeType="afterGroup">
                            <p:stCondLst>
                              <p:cond delay="1450"/>
                            </p:stCondLst>
                            <p:childTnLst>
                              <p:par>
                                <p:cTn id="192" presetID="29" presetClass="entr" presetSubtype="0" fill="hold" nodeType="afterEffect">
                                  <p:stCondLst>
                                    <p:cond delay="0"/>
                                  </p:stCondLst>
                                  <p:childTnLst>
                                    <p:set>
                                      <p:cBhvr>
                                        <p:cTn id="193" dur="1" fill="hold">
                                          <p:stCondLst>
                                            <p:cond delay="0"/>
                                          </p:stCondLst>
                                        </p:cTn>
                                        <p:tgtEl>
                                          <p:spTgt spid="128063"/>
                                        </p:tgtEl>
                                        <p:attrNameLst>
                                          <p:attrName>style.visibility</p:attrName>
                                        </p:attrNameLst>
                                      </p:cBhvr>
                                      <p:to>
                                        <p:strVal val="visible"/>
                                      </p:to>
                                    </p:set>
                                    <p:anim calcmode="lin" valueType="num">
                                      <p:cBhvr>
                                        <p:cTn id="194" dur="50" fill="hold"/>
                                        <p:tgtEl>
                                          <p:spTgt spid="128063"/>
                                        </p:tgtEl>
                                        <p:attrNameLst>
                                          <p:attrName>ppt_x</p:attrName>
                                        </p:attrNameLst>
                                      </p:cBhvr>
                                      <p:tavLst>
                                        <p:tav tm="0">
                                          <p:val>
                                            <p:strVal val="#ppt_x-.2"/>
                                          </p:val>
                                        </p:tav>
                                        <p:tav tm="100000">
                                          <p:val>
                                            <p:strVal val="#ppt_x"/>
                                          </p:val>
                                        </p:tav>
                                      </p:tavLst>
                                    </p:anim>
                                    <p:anim calcmode="lin" valueType="num">
                                      <p:cBhvr>
                                        <p:cTn id="195" dur="50" fill="hold"/>
                                        <p:tgtEl>
                                          <p:spTgt spid="128063"/>
                                        </p:tgtEl>
                                        <p:attrNameLst>
                                          <p:attrName>ppt_y</p:attrName>
                                        </p:attrNameLst>
                                      </p:cBhvr>
                                      <p:tavLst>
                                        <p:tav tm="0">
                                          <p:val>
                                            <p:strVal val="#ppt_y"/>
                                          </p:val>
                                        </p:tav>
                                        <p:tav tm="100000">
                                          <p:val>
                                            <p:strVal val="#ppt_y"/>
                                          </p:val>
                                        </p:tav>
                                      </p:tavLst>
                                    </p:anim>
                                    <p:animEffect transition="in" filter="wipe(right)" prLst="gradientSize: 0.1">
                                      <p:cBhvr>
                                        <p:cTn id="196" dur="50"/>
                                        <p:tgtEl>
                                          <p:spTgt spid="128063"/>
                                        </p:tgtEl>
                                      </p:cBhvr>
                                    </p:animEffect>
                                  </p:childTnLst>
                                </p:cTn>
                              </p:par>
                            </p:childTnLst>
                          </p:cTn>
                        </p:par>
                        <p:par>
                          <p:cTn id="197" fill="hold" nodeType="afterGroup">
                            <p:stCondLst>
                              <p:cond delay="1500"/>
                            </p:stCondLst>
                            <p:childTnLst>
                              <p:par>
                                <p:cTn id="198" presetID="29" presetClass="entr" presetSubtype="0" fill="hold" nodeType="afterEffect">
                                  <p:stCondLst>
                                    <p:cond delay="0"/>
                                  </p:stCondLst>
                                  <p:childTnLst>
                                    <p:set>
                                      <p:cBhvr>
                                        <p:cTn id="199" dur="1" fill="hold">
                                          <p:stCondLst>
                                            <p:cond delay="0"/>
                                          </p:stCondLst>
                                        </p:cTn>
                                        <p:tgtEl>
                                          <p:spTgt spid="128064"/>
                                        </p:tgtEl>
                                        <p:attrNameLst>
                                          <p:attrName>style.visibility</p:attrName>
                                        </p:attrNameLst>
                                      </p:cBhvr>
                                      <p:to>
                                        <p:strVal val="visible"/>
                                      </p:to>
                                    </p:set>
                                    <p:anim calcmode="lin" valueType="num">
                                      <p:cBhvr>
                                        <p:cTn id="200" dur="50" fill="hold"/>
                                        <p:tgtEl>
                                          <p:spTgt spid="128064"/>
                                        </p:tgtEl>
                                        <p:attrNameLst>
                                          <p:attrName>ppt_x</p:attrName>
                                        </p:attrNameLst>
                                      </p:cBhvr>
                                      <p:tavLst>
                                        <p:tav tm="0">
                                          <p:val>
                                            <p:strVal val="#ppt_x-.2"/>
                                          </p:val>
                                        </p:tav>
                                        <p:tav tm="100000">
                                          <p:val>
                                            <p:strVal val="#ppt_x"/>
                                          </p:val>
                                        </p:tav>
                                      </p:tavLst>
                                    </p:anim>
                                    <p:anim calcmode="lin" valueType="num">
                                      <p:cBhvr>
                                        <p:cTn id="201" dur="50" fill="hold"/>
                                        <p:tgtEl>
                                          <p:spTgt spid="128064"/>
                                        </p:tgtEl>
                                        <p:attrNameLst>
                                          <p:attrName>ppt_y</p:attrName>
                                        </p:attrNameLst>
                                      </p:cBhvr>
                                      <p:tavLst>
                                        <p:tav tm="0">
                                          <p:val>
                                            <p:strVal val="#ppt_y"/>
                                          </p:val>
                                        </p:tav>
                                        <p:tav tm="100000">
                                          <p:val>
                                            <p:strVal val="#ppt_y"/>
                                          </p:val>
                                        </p:tav>
                                      </p:tavLst>
                                    </p:anim>
                                    <p:animEffect transition="in" filter="wipe(right)" prLst="gradientSize: 0.1">
                                      <p:cBhvr>
                                        <p:cTn id="202" dur="50"/>
                                        <p:tgtEl>
                                          <p:spTgt spid="128064"/>
                                        </p:tgtEl>
                                      </p:cBhvr>
                                    </p:animEffect>
                                  </p:childTnLst>
                                </p:cTn>
                              </p:par>
                            </p:childTnLst>
                          </p:cTn>
                        </p:par>
                        <p:par>
                          <p:cTn id="203" fill="hold" nodeType="afterGroup">
                            <p:stCondLst>
                              <p:cond delay="1550"/>
                            </p:stCondLst>
                            <p:childTnLst>
                              <p:par>
                                <p:cTn id="204" presetID="29" presetClass="entr" presetSubtype="0" fill="hold" nodeType="afterEffect">
                                  <p:stCondLst>
                                    <p:cond delay="0"/>
                                  </p:stCondLst>
                                  <p:childTnLst>
                                    <p:set>
                                      <p:cBhvr>
                                        <p:cTn id="205" dur="1" fill="hold">
                                          <p:stCondLst>
                                            <p:cond delay="0"/>
                                          </p:stCondLst>
                                        </p:cTn>
                                        <p:tgtEl>
                                          <p:spTgt spid="128065"/>
                                        </p:tgtEl>
                                        <p:attrNameLst>
                                          <p:attrName>style.visibility</p:attrName>
                                        </p:attrNameLst>
                                      </p:cBhvr>
                                      <p:to>
                                        <p:strVal val="visible"/>
                                      </p:to>
                                    </p:set>
                                    <p:anim calcmode="lin" valueType="num">
                                      <p:cBhvr>
                                        <p:cTn id="206" dur="50" fill="hold"/>
                                        <p:tgtEl>
                                          <p:spTgt spid="128065"/>
                                        </p:tgtEl>
                                        <p:attrNameLst>
                                          <p:attrName>ppt_x</p:attrName>
                                        </p:attrNameLst>
                                      </p:cBhvr>
                                      <p:tavLst>
                                        <p:tav tm="0">
                                          <p:val>
                                            <p:strVal val="#ppt_x-.2"/>
                                          </p:val>
                                        </p:tav>
                                        <p:tav tm="100000">
                                          <p:val>
                                            <p:strVal val="#ppt_x"/>
                                          </p:val>
                                        </p:tav>
                                      </p:tavLst>
                                    </p:anim>
                                    <p:anim calcmode="lin" valueType="num">
                                      <p:cBhvr>
                                        <p:cTn id="207" dur="50" fill="hold"/>
                                        <p:tgtEl>
                                          <p:spTgt spid="128065"/>
                                        </p:tgtEl>
                                        <p:attrNameLst>
                                          <p:attrName>ppt_y</p:attrName>
                                        </p:attrNameLst>
                                      </p:cBhvr>
                                      <p:tavLst>
                                        <p:tav tm="0">
                                          <p:val>
                                            <p:strVal val="#ppt_y"/>
                                          </p:val>
                                        </p:tav>
                                        <p:tav tm="100000">
                                          <p:val>
                                            <p:strVal val="#ppt_y"/>
                                          </p:val>
                                        </p:tav>
                                      </p:tavLst>
                                    </p:anim>
                                    <p:animEffect transition="in" filter="wipe(right)" prLst="gradientSize: 0.1">
                                      <p:cBhvr>
                                        <p:cTn id="208" dur="50"/>
                                        <p:tgtEl>
                                          <p:spTgt spid="128065"/>
                                        </p:tgtEl>
                                      </p:cBhvr>
                                    </p:animEffect>
                                  </p:childTnLst>
                                </p:cTn>
                              </p:par>
                            </p:childTnLst>
                          </p:cTn>
                        </p:par>
                        <p:par>
                          <p:cTn id="209" fill="hold" nodeType="afterGroup">
                            <p:stCondLst>
                              <p:cond delay="1600"/>
                            </p:stCondLst>
                            <p:childTnLst>
                              <p:par>
                                <p:cTn id="210" presetID="29" presetClass="entr" presetSubtype="0" fill="hold" nodeType="afterEffect">
                                  <p:stCondLst>
                                    <p:cond delay="0"/>
                                  </p:stCondLst>
                                  <p:childTnLst>
                                    <p:set>
                                      <p:cBhvr>
                                        <p:cTn id="211" dur="1" fill="hold">
                                          <p:stCondLst>
                                            <p:cond delay="0"/>
                                          </p:stCondLst>
                                        </p:cTn>
                                        <p:tgtEl>
                                          <p:spTgt spid="128066"/>
                                        </p:tgtEl>
                                        <p:attrNameLst>
                                          <p:attrName>style.visibility</p:attrName>
                                        </p:attrNameLst>
                                      </p:cBhvr>
                                      <p:to>
                                        <p:strVal val="visible"/>
                                      </p:to>
                                    </p:set>
                                    <p:anim calcmode="lin" valueType="num">
                                      <p:cBhvr>
                                        <p:cTn id="212" dur="50" fill="hold"/>
                                        <p:tgtEl>
                                          <p:spTgt spid="128066"/>
                                        </p:tgtEl>
                                        <p:attrNameLst>
                                          <p:attrName>ppt_x</p:attrName>
                                        </p:attrNameLst>
                                      </p:cBhvr>
                                      <p:tavLst>
                                        <p:tav tm="0">
                                          <p:val>
                                            <p:strVal val="#ppt_x-.2"/>
                                          </p:val>
                                        </p:tav>
                                        <p:tav tm="100000">
                                          <p:val>
                                            <p:strVal val="#ppt_x"/>
                                          </p:val>
                                        </p:tav>
                                      </p:tavLst>
                                    </p:anim>
                                    <p:anim calcmode="lin" valueType="num">
                                      <p:cBhvr>
                                        <p:cTn id="213" dur="50" fill="hold"/>
                                        <p:tgtEl>
                                          <p:spTgt spid="128066"/>
                                        </p:tgtEl>
                                        <p:attrNameLst>
                                          <p:attrName>ppt_y</p:attrName>
                                        </p:attrNameLst>
                                      </p:cBhvr>
                                      <p:tavLst>
                                        <p:tav tm="0">
                                          <p:val>
                                            <p:strVal val="#ppt_y"/>
                                          </p:val>
                                        </p:tav>
                                        <p:tav tm="100000">
                                          <p:val>
                                            <p:strVal val="#ppt_y"/>
                                          </p:val>
                                        </p:tav>
                                      </p:tavLst>
                                    </p:anim>
                                    <p:animEffect transition="in" filter="wipe(right)" prLst="gradientSize: 0.1">
                                      <p:cBhvr>
                                        <p:cTn id="214" dur="50"/>
                                        <p:tgtEl>
                                          <p:spTgt spid="128066"/>
                                        </p:tgtEl>
                                      </p:cBhvr>
                                    </p:animEffect>
                                  </p:childTnLst>
                                </p:cTn>
                              </p:par>
                            </p:childTnLst>
                          </p:cTn>
                        </p:par>
                        <p:par>
                          <p:cTn id="215" fill="hold" nodeType="afterGroup">
                            <p:stCondLst>
                              <p:cond delay="1650"/>
                            </p:stCondLst>
                            <p:childTnLst>
                              <p:par>
                                <p:cTn id="216" presetID="29" presetClass="entr" presetSubtype="0" fill="hold" nodeType="afterEffect">
                                  <p:stCondLst>
                                    <p:cond delay="0"/>
                                  </p:stCondLst>
                                  <p:childTnLst>
                                    <p:set>
                                      <p:cBhvr>
                                        <p:cTn id="217" dur="1" fill="hold">
                                          <p:stCondLst>
                                            <p:cond delay="0"/>
                                          </p:stCondLst>
                                        </p:cTn>
                                        <p:tgtEl>
                                          <p:spTgt spid="128067"/>
                                        </p:tgtEl>
                                        <p:attrNameLst>
                                          <p:attrName>style.visibility</p:attrName>
                                        </p:attrNameLst>
                                      </p:cBhvr>
                                      <p:to>
                                        <p:strVal val="visible"/>
                                      </p:to>
                                    </p:set>
                                    <p:anim calcmode="lin" valueType="num">
                                      <p:cBhvr>
                                        <p:cTn id="218" dur="50" fill="hold"/>
                                        <p:tgtEl>
                                          <p:spTgt spid="128067"/>
                                        </p:tgtEl>
                                        <p:attrNameLst>
                                          <p:attrName>ppt_x</p:attrName>
                                        </p:attrNameLst>
                                      </p:cBhvr>
                                      <p:tavLst>
                                        <p:tav tm="0">
                                          <p:val>
                                            <p:strVal val="#ppt_x-.2"/>
                                          </p:val>
                                        </p:tav>
                                        <p:tav tm="100000">
                                          <p:val>
                                            <p:strVal val="#ppt_x"/>
                                          </p:val>
                                        </p:tav>
                                      </p:tavLst>
                                    </p:anim>
                                    <p:anim calcmode="lin" valueType="num">
                                      <p:cBhvr>
                                        <p:cTn id="219" dur="50" fill="hold"/>
                                        <p:tgtEl>
                                          <p:spTgt spid="128067"/>
                                        </p:tgtEl>
                                        <p:attrNameLst>
                                          <p:attrName>ppt_y</p:attrName>
                                        </p:attrNameLst>
                                      </p:cBhvr>
                                      <p:tavLst>
                                        <p:tav tm="0">
                                          <p:val>
                                            <p:strVal val="#ppt_y"/>
                                          </p:val>
                                        </p:tav>
                                        <p:tav tm="100000">
                                          <p:val>
                                            <p:strVal val="#ppt_y"/>
                                          </p:val>
                                        </p:tav>
                                      </p:tavLst>
                                    </p:anim>
                                    <p:animEffect transition="in" filter="wipe(right)" prLst="gradientSize: 0.1">
                                      <p:cBhvr>
                                        <p:cTn id="220" dur="50"/>
                                        <p:tgtEl>
                                          <p:spTgt spid="128067"/>
                                        </p:tgtEl>
                                      </p:cBhvr>
                                    </p:animEffect>
                                  </p:childTnLst>
                                </p:cTn>
                              </p:par>
                            </p:childTnLst>
                          </p:cTn>
                        </p:par>
                        <p:par>
                          <p:cTn id="221" fill="hold" nodeType="afterGroup">
                            <p:stCondLst>
                              <p:cond delay="1700"/>
                            </p:stCondLst>
                            <p:childTnLst>
                              <p:par>
                                <p:cTn id="222" presetID="29" presetClass="entr" presetSubtype="0" fill="hold" nodeType="afterEffect">
                                  <p:stCondLst>
                                    <p:cond delay="0"/>
                                  </p:stCondLst>
                                  <p:childTnLst>
                                    <p:set>
                                      <p:cBhvr>
                                        <p:cTn id="223" dur="1" fill="hold">
                                          <p:stCondLst>
                                            <p:cond delay="0"/>
                                          </p:stCondLst>
                                        </p:cTn>
                                        <p:tgtEl>
                                          <p:spTgt spid="128068"/>
                                        </p:tgtEl>
                                        <p:attrNameLst>
                                          <p:attrName>style.visibility</p:attrName>
                                        </p:attrNameLst>
                                      </p:cBhvr>
                                      <p:to>
                                        <p:strVal val="visible"/>
                                      </p:to>
                                    </p:set>
                                    <p:anim calcmode="lin" valueType="num">
                                      <p:cBhvr>
                                        <p:cTn id="224" dur="50" fill="hold"/>
                                        <p:tgtEl>
                                          <p:spTgt spid="128068"/>
                                        </p:tgtEl>
                                        <p:attrNameLst>
                                          <p:attrName>ppt_x</p:attrName>
                                        </p:attrNameLst>
                                      </p:cBhvr>
                                      <p:tavLst>
                                        <p:tav tm="0">
                                          <p:val>
                                            <p:strVal val="#ppt_x-.2"/>
                                          </p:val>
                                        </p:tav>
                                        <p:tav tm="100000">
                                          <p:val>
                                            <p:strVal val="#ppt_x"/>
                                          </p:val>
                                        </p:tav>
                                      </p:tavLst>
                                    </p:anim>
                                    <p:anim calcmode="lin" valueType="num">
                                      <p:cBhvr>
                                        <p:cTn id="225" dur="50" fill="hold"/>
                                        <p:tgtEl>
                                          <p:spTgt spid="128068"/>
                                        </p:tgtEl>
                                        <p:attrNameLst>
                                          <p:attrName>ppt_y</p:attrName>
                                        </p:attrNameLst>
                                      </p:cBhvr>
                                      <p:tavLst>
                                        <p:tav tm="0">
                                          <p:val>
                                            <p:strVal val="#ppt_y"/>
                                          </p:val>
                                        </p:tav>
                                        <p:tav tm="100000">
                                          <p:val>
                                            <p:strVal val="#ppt_y"/>
                                          </p:val>
                                        </p:tav>
                                      </p:tavLst>
                                    </p:anim>
                                    <p:animEffect transition="in" filter="wipe(right)" prLst="gradientSize: 0.1">
                                      <p:cBhvr>
                                        <p:cTn id="226" dur="50"/>
                                        <p:tgtEl>
                                          <p:spTgt spid="128068"/>
                                        </p:tgtEl>
                                      </p:cBhvr>
                                    </p:animEffect>
                                  </p:childTnLst>
                                </p:cTn>
                              </p:par>
                            </p:childTnLst>
                          </p:cTn>
                        </p:par>
                        <p:par>
                          <p:cTn id="227" fill="hold" nodeType="afterGroup">
                            <p:stCondLst>
                              <p:cond delay="1750"/>
                            </p:stCondLst>
                            <p:childTnLst>
                              <p:par>
                                <p:cTn id="228" presetID="29" presetClass="entr" presetSubtype="0" fill="hold" nodeType="afterEffect">
                                  <p:stCondLst>
                                    <p:cond delay="0"/>
                                  </p:stCondLst>
                                  <p:childTnLst>
                                    <p:set>
                                      <p:cBhvr>
                                        <p:cTn id="229" dur="1" fill="hold">
                                          <p:stCondLst>
                                            <p:cond delay="0"/>
                                          </p:stCondLst>
                                        </p:cTn>
                                        <p:tgtEl>
                                          <p:spTgt spid="128069"/>
                                        </p:tgtEl>
                                        <p:attrNameLst>
                                          <p:attrName>style.visibility</p:attrName>
                                        </p:attrNameLst>
                                      </p:cBhvr>
                                      <p:to>
                                        <p:strVal val="visible"/>
                                      </p:to>
                                    </p:set>
                                    <p:anim calcmode="lin" valueType="num">
                                      <p:cBhvr>
                                        <p:cTn id="230" dur="50" fill="hold"/>
                                        <p:tgtEl>
                                          <p:spTgt spid="128069"/>
                                        </p:tgtEl>
                                        <p:attrNameLst>
                                          <p:attrName>ppt_x</p:attrName>
                                        </p:attrNameLst>
                                      </p:cBhvr>
                                      <p:tavLst>
                                        <p:tav tm="0">
                                          <p:val>
                                            <p:strVal val="#ppt_x-.2"/>
                                          </p:val>
                                        </p:tav>
                                        <p:tav tm="100000">
                                          <p:val>
                                            <p:strVal val="#ppt_x"/>
                                          </p:val>
                                        </p:tav>
                                      </p:tavLst>
                                    </p:anim>
                                    <p:anim calcmode="lin" valueType="num">
                                      <p:cBhvr>
                                        <p:cTn id="231" dur="50" fill="hold"/>
                                        <p:tgtEl>
                                          <p:spTgt spid="128069"/>
                                        </p:tgtEl>
                                        <p:attrNameLst>
                                          <p:attrName>ppt_y</p:attrName>
                                        </p:attrNameLst>
                                      </p:cBhvr>
                                      <p:tavLst>
                                        <p:tav tm="0">
                                          <p:val>
                                            <p:strVal val="#ppt_y"/>
                                          </p:val>
                                        </p:tav>
                                        <p:tav tm="100000">
                                          <p:val>
                                            <p:strVal val="#ppt_y"/>
                                          </p:val>
                                        </p:tav>
                                      </p:tavLst>
                                    </p:anim>
                                    <p:animEffect transition="in" filter="wipe(right)" prLst="gradientSize: 0.1">
                                      <p:cBhvr>
                                        <p:cTn id="232" dur="50"/>
                                        <p:tgtEl>
                                          <p:spTgt spid="128069"/>
                                        </p:tgtEl>
                                      </p:cBhvr>
                                    </p:animEffect>
                                  </p:childTnLst>
                                </p:cTn>
                              </p:par>
                            </p:childTnLst>
                          </p:cTn>
                        </p:par>
                        <p:par>
                          <p:cTn id="233" fill="hold" nodeType="afterGroup">
                            <p:stCondLst>
                              <p:cond delay="1800"/>
                            </p:stCondLst>
                            <p:childTnLst>
                              <p:par>
                                <p:cTn id="234" presetID="29" presetClass="entr" presetSubtype="0" fill="hold" nodeType="afterEffect">
                                  <p:stCondLst>
                                    <p:cond delay="0"/>
                                  </p:stCondLst>
                                  <p:childTnLst>
                                    <p:set>
                                      <p:cBhvr>
                                        <p:cTn id="235" dur="1" fill="hold">
                                          <p:stCondLst>
                                            <p:cond delay="0"/>
                                          </p:stCondLst>
                                        </p:cTn>
                                        <p:tgtEl>
                                          <p:spTgt spid="128094"/>
                                        </p:tgtEl>
                                        <p:attrNameLst>
                                          <p:attrName>style.visibility</p:attrName>
                                        </p:attrNameLst>
                                      </p:cBhvr>
                                      <p:to>
                                        <p:strVal val="visible"/>
                                      </p:to>
                                    </p:set>
                                    <p:anim calcmode="lin" valueType="num">
                                      <p:cBhvr>
                                        <p:cTn id="236" dur="50" fill="hold"/>
                                        <p:tgtEl>
                                          <p:spTgt spid="128094"/>
                                        </p:tgtEl>
                                        <p:attrNameLst>
                                          <p:attrName>ppt_x</p:attrName>
                                        </p:attrNameLst>
                                      </p:cBhvr>
                                      <p:tavLst>
                                        <p:tav tm="0">
                                          <p:val>
                                            <p:strVal val="#ppt_x-.2"/>
                                          </p:val>
                                        </p:tav>
                                        <p:tav tm="100000">
                                          <p:val>
                                            <p:strVal val="#ppt_x"/>
                                          </p:val>
                                        </p:tav>
                                      </p:tavLst>
                                    </p:anim>
                                    <p:anim calcmode="lin" valueType="num">
                                      <p:cBhvr>
                                        <p:cTn id="237" dur="50" fill="hold"/>
                                        <p:tgtEl>
                                          <p:spTgt spid="128094"/>
                                        </p:tgtEl>
                                        <p:attrNameLst>
                                          <p:attrName>ppt_y</p:attrName>
                                        </p:attrNameLst>
                                      </p:cBhvr>
                                      <p:tavLst>
                                        <p:tav tm="0">
                                          <p:val>
                                            <p:strVal val="#ppt_y"/>
                                          </p:val>
                                        </p:tav>
                                        <p:tav tm="100000">
                                          <p:val>
                                            <p:strVal val="#ppt_y"/>
                                          </p:val>
                                        </p:tav>
                                      </p:tavLst>
                                    </p:anim>
                                    <p:animEffect transition="in" filter="wipe(right)" prLst="gradientSize: 0.1">
                                      <p:cBhvr>
                                        <p:cTn id="238" dur="50"/>
                                        <p:tgtEl>
                                          <p:spTgt spid="128094"/>
                                        </p:tgtEl>
                                      </p:cBhvr>
                                    </p:animEffect>
                                  </p:childTnLst>
                                </p:cTn>
                              </p:par>
                            </p:childTnLst>
                          </p:cTn>
                        </p:par>
                        <p:par>
                          <p:cTn id="239" fill="hold" nodeType="afterGroup">
                            <p:stCondLst>
                              <p:cond delay="1850"/>
                            </p:stCondLst>
                            <p:childTnLst>
                              <p:par>
                                <p:cTn id="240" presetID="29" presetClass="entr" presetSubtype="0" fill="hold" nodeType="afterEffect">
                                  <p:stCondLst>
                                    <p:cond delay="0"/>
                                  </p:stCondLst>
                                  <p:childTnLst>
                                    <p:set>
                                      <p:cBhvr>
                                        <p:cTn id="241" dur="1" fill="hold">
                                          <p:stCondLst>
                                            <p:cond delay="0"/>
                                          </p:stCondLst>
                                        </p:cTn>
                                        <p:tgtEl>
                                          <p:spTgt spid="128095"/>
                                        </p:tgtEl>
                                        <p:attrNameLst>
                                          <p:attrName>style.visibility</p:attrName>
                                        </p:attrNameLst>
                                      </p:cBhvr>
                                      <p:to>
                                        <p:strVal val="visible"/>
                                      </p:to>
                                    </p:set>
                                    <p:anim calcmode="lin" valueType="num">
                                      <p:cBhvr>
                                        <p:cTn id="242" dur="50" fill="hold"/>
                                        <p:tgtEl>
                                          <p:spTgt spid="128095"/>
                                        </p:tgtEl>
                                        <p:attrNameLst>
                                          <p:attrName>ppt_x</p:attrName>
                                        </p:attrNameLst>
                                      </p:cBhvr>
                                      <p:tavLst>
                                        <p:tav tm="0">
                                          <p:val>
                                            <p:strVal val="#ppt_x-.2"/>
                                          </p:val>
                                        </p:tav>
                                        <p:tav tm="100000">
                                          <p:val>
                                            <p:strVal val="#ppt_x"/>
                                          </p:val>
                                        </p:tav>
                                      </p:tavLst>
                                    </p:anim>
                                    <p:anim calcmode="lin" valueType="num">
                                      <p:cBhvr>
                                        <p:cTn id="243" dur="50" fill="hold"/>
                                        <p:tgtEl>
                                          <p:spTgt spid="128095"/>
                                        </p:tgtEl>
                                        <p:attrNameLst>
                                          <p:attrName>ppt_y</p:attrName>
                                        </p:attrNameLst>
                                      </p:cBhvr>
                                      <p:tavLst>
                                        <p:tav tm="0">
                                          <p:val>
                                            <p:strVal val="#ppt_y"/>
                                          </p:val>
                                        </p:tav>
                                        <p:tav tm="100000">
                                          <p:val>
                                            <p:strVal val="#ppt_y"/>
                                          </p:val>
                                        </p:tav>
                                      </p:tavLst>
                                    </p:anim>
                                    <p:animEffect transition="in" filter="wipe(right)" prLst="gradientSize: 0.1">
                                      <p:cBhvr>
                                        <p:cTn id="244" dur="50"/>
                                        <p:tgtEl>
                                          <p:spTgt spid="128095"/>
                                        </p:tgtEl>
                                      </p:cBhvr>
                                    </p:animEffect>
                                  </p:childTnLst>
                                </p:cTn>
                              </p:par>
                            </p:childTnLst>
                          </p:cTn>
                        </p:par>
                        <p:par>
                          <p:cTn id="245" fill="hold" nodeType="afterGroup">
                            <p:stCondLst>
                              <p:cond delay="1900"/>
                            </p:stCondLst>
                            <p:childTnLst>
                              <p:par>
                                <p:cTn id="246" presetID="29" presetClass="entr" presetSubtype="0" fill="hold" nodeType="afterEffect">
                                  <p:stCondLst>
                                    <p:cond delay="0"/>
                                  </p:stCondLst>
                                  <p:childTnLst>
                                    <p:set>
                                      <p:cBhvr>
                                        <p:cTn id="247" dur="1" fill="hold">
                                          <p:stCondLst>
                                            <p:cond delay="0"/>
                                          </p:stCondLst>
                                        </p:cTn>
                                        <p:tgtEl>
                                          <p:spTgt spid="128072"/>
                                        </p:tgtEl>
                                        <p:attrNameLst>
                                          <p:attrName>style.visibility</p:attrName>
                                        </p:attrNameLst>
                                      </p:cBhvr>
                                      <p:to>
                                        <p:strVal val="visible"/>
                                      </p:to>
                                    </p:set>
                                    <p:anim calcmode="lin" valueType="num">
                                      <p:cBhvr>
                                        <p:cTn id="248" dur="50" fill="hold"/>
                                        <p:tgtEl>
                                          <p:spTgt spid="128072"/>
                                        </p:tgtEl>
                                        <p:attrNameLst>
                                          <p:attrName>ppt_x</p:attrName>
                                        </p:attrNameLst>
                                      </p:cBhvr>
                                      <p:tavLst>
                                        <p:tav tm="0">
                                          <p:val>
                                            <p:strVal val="#ppt_x-.2"/>
                                          </p:val>
                                        </p:tav>
                                        <p:tav tm="100000">
                                          <p:val>
                                            <p:strVal val="#ppt_x"/>
                                          </p:val>
                                        </p:tav>
                                      </p:tavLst>
                                    </p:anim>
                                    <p:anim calcmode="lin" valueType="num">
                                      <p:cBhvr>
                                        <p:cTn id="249" dur="50" fill="hold"/>
                                        <p:tgtEl>
                                          <p:spTgt spid="128072"/>
                                        </p:tgtEl>
                                        <p:attrNameLst>
                                          <p:attrName>ppt_y</p:attrName>
                                        </p:attrNameLst>
                                      </p:cBhvr>
                                      <p:tavLst>
                                        <p:tav tm="0">
                                          <p:val>
                                            <p:strVal val="#ppt_y"/>
                                          </p:val>
                                        </p:tav>
                                        <p:tav tm="100000">
                                          <p:val>
                                            <p:strVal val="#ppt_y"/>
                                          </p:val>
                                        </p:tav>
                                      </p:tavLst>
                                    </p:anim>
                                    <p:animEffect transition="in" filter="wipe(right)" prLst="gradientSize: 0.1">
                                      <p:cBhvr>
                                        <p:cTn id="250" dur="50"/>
                                        <p:tgtEl>
                                          <p:spTgt spid="128072"/>
                                        </p:tgtEl>
                                      </p:cBhvr>
                                    </p:animEffect>
                                  </p:childTnLst>
                                </p:cTn>
                              </p:par>
                            </p:childTnLst>
                          </p:cTn>
                        </p:par>
                        <p:par>
                          <p:cTn id="251" fill="hold" nodeType="afterGroup">
                            <p:stCondLst>
                              <p:cond delay="1950"/>
                            </p:stCondLst>
                            <p:childTnLst>
                              <p:par>
                                <p:cTn id="252" presetID="29" presetClass="entr" presetSubtype="0" fill="hold" nodeType="afterEffect">
                                  <p:stCondLst>
                                    <p:cond delay="0"/>
                                  </p:stCondLst>
                                  <p:childTnLst>
                                    <p:set>
                                      <p:cBhvr>
                                        <p:cTn id="253" dur="1" fill="hold">
                                          <p:stCondLst>
                                            <p:cond delay="0"/>
                                          </p:stCondLst>
                                        </p:cTn>
                                        <p:tgtEl>
                                          <p:spTgt spid="128073"/>
                                        </p:tgtEl>
                                        <p:attrNameLst>
                                          <p:attrName>style.visibility</p:attrName>
                                        </p:attrNameLst>
                                      </p:cBhvr>
                                      <p:to>
                                        <p:strVal val="visible"/>
                                      </p:to>
                                    </p:set>
                                    <p:anim calcmode="lin" valueType="num">
                                      <p:cBhvr>
                                        <p:cTn id="254" dur="50" fill="hold"/>
                                        <p:tgtEl>
                                          <p:spTgt spid="128073"/>
                                        </p:tgtEl>
                                        <p:attrNameLst>
                                          <p:attrName>ppt_x</p:attrName>
                                        </p:attrNameLst>
                                      </p:cBhvr>
                                      <p:tavLst>
                                        <p:tav tm="0">
                                          <p:val>
                                            <p:strVal val="#ppt_x-.2"/>
                                          </p:val>
                                        </p:tav>
                                        <p:tav tm="100000">
                                          <p:val>
                                            <p:strVal val="#ppt_x"/>
                                          </p:val>
                                        </p:tav>
                                      </p:tavLst>
                                    </p:anim>
                                    <p:anim calcmode="lin" valueType="num">
                                      <p:cBhvr>
                                        <p:cTn id="255" dur="50" fill="hold"/>
                                        <p:tgtEl>
                                          <p:spTgt spid="128073"/>
                                        </p:tgtEl>
                                        <p:attrNameLst>
                                          <p:attrName>ppt_y</p:attrName>
                                        </p:attrNameLst>
                                      </p:cBhvr>
                                      <p:tavLst>
                                        <p:tav tm="0">
                                          <p:val>
                                            <p:strVal val="#ppt_y"/>
                                          </p:val>
                                        </p:tav>
                                        <p:tav tm="100000">
                                          <p:val>
                                            <p:strVal val="#ppt_y"/>
                                          </p:val>
                                        </p:tav>
                                      </p:tavLst>
                                    </p:anim>
                                    <p:animEffect transition="in" filter="wipe(right)" prLst="gradientSize: 0.1">
                                      <p:cBhvr>
                                        <p:cTn id="256" dur="50"/>
                                        <p:tgtEl>
                                          <p:spTgt spid="128073"/>
                                        </p:tgtEl>
                                      </p:cBhvr>
                                    </p:animEffect>
                                  </p:childTnLst>
                                </p:cTn>
                              </p:par>
                            </p:childTnLst>
                          </p:cTn>
                        </p:par>
                        <p:par>
                          <p:cTn id="257" fill="hold" nodeType="afterGroup">
                            <p:stCondLst>
                              <p:cond delay="2000"/>
                            </p:stCondLst>
                            <p:childTnLst>
                              <p:par>
                                <p:cTn id="258" presetID="29" presetClass="entr" presetSubtype="0" fill="hold" nodeType="afterEffect">
                                  <p:stCondLst>
                                    <p:cond delay="0"/>
                                  </p:stCondLst>
                                  <p:childTnLst>
                                    <p:set>
                                      <p:cBhvr>
                                        <p:cTn id="259" dur="1" fill="hold">
                                          <p:stCondLst>
                                            <p:cond delay="0"/>
                                          </p:stCondLst>
                                        </p:cTn>
                                        <p:tgtEl>
                                          <p:spTgt spid="128074"/>
                                        </p:tgtEl>
                                        <p:attrNameLst>
                                          <p:attrName>style.visibility</p:attrName>
                                        </p:attrNameLst>
                                      </p:cBhvr>
                                      <p:to>
                                        <p:strVal val="visible"/>
                                      </p:to>
                                    </p:set>
                                    <p:anim calcmode="lin" valueType="num">
                                      <p:cBhvr>
                                        <p:cTn id="260" dur="50" fill="hold"/>
                                        <p:tgtEl>
                                          <p:spTgt spid="128074"/>
                                        </p:tgtEl>
                                        <p:attrNameLst>
                                          <p:attrName>ppt_x</p:attrName>
                                        </p:attrNameLst>
                                      </p:cBhvr>
                                      <p:tavLst>
                                        <p:tav tm="0">
                                          <p:val>
                                            <p:strVal val="#ppt_x-.2"/>
                                          </p:val>
                                        </p:tav>
                                        <p:tav tm="100000">
                                          <p:val>
                                            <p:strVal val="#ppt_x"/>
                                          </p:val>
                                        </p:tav>
                                      </p:tavLst>
                                    </p:anim>
                                    <p:anim calcmode="lin" valueType="num">
                                      <p:cBhvr>
                                        <p:cTn id="261" dur="50" fill="hold"/>
                                        <p:tgtEl>
                                          <p:spTgt spid="128074"/>
                                        </p:tgtEl>
                                        <p:attrNameLst>
                                          <p:attrName>ppt_y</p:attrName>
                                        </p:attrNameLst>
                                      </p:cBhvr>
                                      <p:tavLst>
                                        <p:tav tm="0">
                                          <p:val>
                                            <p:strVal val="#ppt_y"/>
                                          </p:val>
                                        </p:tav>
                                        <p:tav tm="100000">
                                          <p:val>
                                            <p:strVal val="#ppt_y"/>
                                          </p:val>
                                        </p:tav>
                                      </p:tavLst>
                                    </p:anim>
                                    <p:animEffect transition="in" filter="wipe(right)" prLst="gradientSize: 0.1">
                                      <p:cBhvr>
                                        <p:cTn id="262" dur="50"/>
                                        <p:tgtEl>
                                          <p:spTgt spid="128074"/>
                                        </p:tgtEl>
                                      </p:cBhvr>
                                    </p:animEffect>
                                  </p:childTnLst>
                                </p:cTn>
                              </p:par>
                            </p:childTnLst>
                          </p:cTn>
                        </p:par>
                        <p:par>
                          <p:cTn id="263" fill="hold" nodeType="afterGroup">
                            <p:stCondLst>
                              <p:cond delay="2050"/>
                            </p:stCondLst>
                            <p:childTnLst>
                              <p:par>
                                <p:cTn id="264" presetID="29" presetClass="entr" presetSubtype="0" fill="hold" nodeType="afterEffect">
                                  <p:stCondLst>
                                    <p:cond delay="0"/>
                                  </p:stCondLst>
                                  <p:childTnLst>
                                    <p:set>
                                      <p:cBhvr>
                                        <p:cTn id="265" dur="1" fill="hold">
                                          <p:stCondLst>
                                            <p:cond delay="0"/>
                                          </p:stCondLst>
                                        </p:cTn>
                                        <p:tgtEl>
                                          <p:spTgt spid="128075"/>
                                        </p:tgtEl>
                                        <p:attrNameLst>
                                          <p:attrName>style.visibility</p:attrName>
                                        </p:attrNameLst>
                                      </p:cBhvr>
                                      <p:to>
                                        <p:strVal val="visible"/>
                                      </p:to>
                                    </p:set>
                                    <p:anim calcmode="lin" valueType="num">
                                      <p:cBhvr>
                                        <p:cTn id="266" dur="50" fill="hold"/>
                                        <p:tgtEl>
                                          <p:spTgt spid="128075"/>
                                        </p:tgtEl>
                                        <p:attrNameLst>
                                          <p:attrName>ppt_x</p:attrName>
                                        </p:attrNameLst>
                                      </p:cBhvr>
                                      <p:tavLst>
                                        <p:tav tm="0">
                                          <p:val>
                                            <p:strVal val="#ppt_x-.2"/>
                                          </p:val>
                                        </p:tav>
                                        <p:tav tm="100000">
                                          <p:val>
                                            <p:strVal val="#ppt_x"/>
                                          </p:val>
                                        </p:tav>
                                      </p:tavLst>
                                    </p:anim>
                                    <p:anim calcmode="lin" valueType="num">
                                      <p:cBhvr>
                                        <p:cTn id="267" dur="50" fill="hold"/>
                                        <p:tgtEl>
                                          <p:spTgt spid="128075"/>
                                        </p:tgtEl>
                                        <p:attrNameLst>
                                          <p:attrName>ppt_y</p:attrName>
                                        </p:attrNameLst>
                                      </p:cBhvr>
                                      <p:tavLst>
                                        <p:tav tm="0">
                                          <p:val>
                                            <p:strVal val="#ppt_y"/>
                                          </p:val>
                                        </p:tav>
                                        <p:tav tm="100000">
                                          <p:val>
                                            <p:strVal val="#ppt_y"/>
                                          </p:val>
                                        </p:tav>
                                      </p:tavLst>
                                    </p:anim>
                                    <p:animEffect transition="in" filter="wipe(right)" prLst="gradientSize: 0.1">
                                      <p:cBhvr>
                                        <p:cTn id="268" dur="50"/>
                                        <p:tgtEl>
                                          <p:spTgt spid="128075"/>
                                        </p:tgtEl>
                                      </p:cBhvr>
                                    </p:animEffect>
                                  </p:childTnLst>
                                </p:cTn>
                              </p:par>
                            </p:childTnLst>
                          </p:cTn>
                        </p:par>
                        <p:par>
                          <p:cTn id="269" fill="hold" nodeType="afterGroup">
                            <p:stCondLst>
                              <p:cond delay="2100"/>
                            </p:stCondLst>
                            <p:childTnLst>
                              <p:par>
                                <p:cTn id="270" presetID="29" presetClass="entr" presetSubtype="0" fill="hold" nodeType="afterEffect">
                                  <p:stCondLst>
                                    <p:cond delay="0"/>
                                  </p:stCondLst>
                                  <p:childTnLst>
                                    <p:set>
                                      <p:cBhvr>
                                        <p:cTn id="271" dur="1" fill="hold">
                                          <p:stCondLst>
                                            <p:cond delay="0"/>
                                          </p:stCondLst>
                                        </p:cTn>
                                        <p:tgtEl>
                                          <p:spTgt spid="128076"/>
                                        </p:tgtEl>
                                        <p:attrNameLst>
                                          <p:attrName>style.visibility</p:attrName>
                                        </p:attrNameLst>
                                      </p:cBhvr>
                                      <p:to>
                                        <p:strVal val="visible"/>
                                      </p:to>
                                    </p:set>
                                    <p:anim calcmode="lin" valueType="num">
                                      <p:cBhvr>
                                        <p:cTn id="272" dur="50" fill="hold"/>
                                        <p:tgtEl>
                                          <p:spTgt spid="128076"/>
                                        </p:tgtEl>
                                        <p:attrNameLst>
                                          <p:attrName>ppt_x</p:attrName>
                                        </p:attrNameLst>
                                      </p:cBhvr>
                                      <p:tavLst>
                                        <p:tav tm="0">
                                          <p:val>
                                            <p:strVal val="#ppt_x-.2"/>
                                          </p:val>
                                        </p:tav>
                                        <p:tav tm="100000">
                                          <p:val>
                                            <p:strVal val="#ppt_x"/>
                                          </p:val>
                                        </p:tav>
                                      </p:tavLst>
                                    </p:anim>
                                    <p:anim calcmode="lin" valueType="num">
                                      <p:cBhvr>
                                        <p:cTn id="273" dur="50" fill="hold"/>
                                        <p:tgtEl>
                                          <p:spTgt spid="128076"/>
                                        </p:tgtEl>
                                        <p:attrNameLst>
                                          <p:attrName>ppt_y</p:attrName>
                                        </p:attrNameLst>
                                      </p:cBhvr>
                                      <p:tavLst>
                                        <p:tav tm="0">
                                          <p:val>
                                            <p:strVal val="#ppt_y"/>
                                          </p:val>
                                        </p:tav>
                                        <p:tav tm="100000">
                                          <p:val>
                                            <p:strVal val="#ppt_y"/>
                                          </p:val>
                                        </p:tav>
                                      </p:tavLst>
                                    </p:anim>
                                    <p:animEffect transition="in" filter="wipe(right)" prLst="gradientSize: 0.1">
                                      <p:cBhvr>
                                        <p:cTn id="274" dur="50"/>
                                        <p:tgtEl>
                                          <p:spTgt spid="128076"/>
                                        </p:tgtEl>
                                      </p:cBhvr>
                                    </p:animEffect>
                                  </p:childTnLst>
                                </p:cTn>
                              </p:par>
                            </p:childTnLst>
                          </p:cTn>
                        </p:par>
                        <p:par>
                          <p:cTn id="275" fill="hold" nodeType="afterGroup">
                            <p:stCondLst>
                              <p:cond delay="2150"/>
                            </p:stCondLst>
                            <p:childTnLst>
                              <p:par>
                                <p:cTn id="276" presetID="29" presetClass="entr" presetSubtype="0" fill="hold" nodeType="afterEffect">
                                  <p:stCondLst>
                                    <p:cond delay="0"/>
                                  </p:stCondLst>
                                  <p:childTnLst>
                                    <p:set>
                                      <p:cBhvr>
                                        <p:cTn id="277" dur="1" fill="hold">
                                          <p:stCondLst>
                                            <p:cond delay="0"/>
                                          </p:stCondLst>
                                        </p:cTn>
                                        <p:tgtEl>
                                          <p:spTgt spid="128077"/>
                                        </p:tgtEl>
                                        <p:attrNameLst>
                                          <p:attrName>style.visibility</p:attrName>
                                        </p:attrNameLst>
                                      </p:cBhvr>
                                      <p:to>
                                        <p:strVal val="visible"/>
                                      </p:to>
                                    </p:set>
                                    <p:anim calcmode="lin" valueType="num">
                                      <p:cBhvr>
                                        <p:cTn id="278" dur="50" fill="hold"/>
                                        <p:tgtEl>
                                          <p:spTgt spid="128077"/>
                                        </p:tgtEl>
                                        <p:attrNameLst>
                                          <p:attrName>ppt_x</p:attrName>
                                        </p:attrNameLst>
                                      </p:cBhvr>
                                      <p:tavLst>
                                        <p:tav tm="0">
                                          <p:val>
                                            <p:strVal val="#ppt_x-.2"/>
                                          </p:val>
                                        </p:tav>
                                        <p:tav tm="100000">
                                          <p:val>
                                            <p:strVal val="#ppt_x"/>
                                          </p:val>
                                        </p:tav>
                                      </p:tavLst>
                                    </p:anim>
                                    <p:anim calcmode="lin" valueType="num">
                                      <p:cBhvr>
                                        <p:cTn id="279" dur="50" fill="hold"/>
                                        <p:tgtEl>
                                          <p:spTgt spid="128077"/>
                                        </p:tgtEl>
                                        <p:attrNameLst>
                                          <p:attrName>ppt_y</p:attrName>
                                        </p:attrNameLst>
                                      </p:cBhvr>
                                      <p:tavLst>
                                        <p:tav tm="0">
                                          <p:val>
                                            <p:strVal val="#ppt_y"/>
                                          </p:val>
                                        </p:tav>
                                        <p:tav tm="100000">
                                          <p:val>
                                            <p:strVal val="#ppt_y"/>
                                          </p:val>
                                        </p:tav>
                                      </p:tavLst>
                                    </p:anim>
                                    <p:animEffect transition="in" filter="wipe(right)" prLst="gradientSize: 0.1">
                                      <p:cBhvr>
                                        <p:cTn id="280" dur="50"/>
                                        <p:tgtEl>
                                          <p:spTgt spid="128077"/>
                                        </p:tgtEl>
                                      </p:cBhvr>
                                    </p:animEffect>
                                  </p:childTnLst>
                                </p:cTn>
                              </p:par>
                            </p:childTnLst>
                          </p:cTn>
                        </p:par>
                        <p:par>
                          <p:cTn id="281" fill="hold" nodeType="afterGroup">
                            <p:stCondLst>
                              <p:cond delay="2200"/>
                            </p:stCondLst>
                            <p:childTnLst>
                              <p:par>
                                <p:cTn id="282" presetID="29" presetClass="entr" presetSubtype="0" fill="hold" nodeType="afterEffect">
                                  <p:stCondLst>
                                    <p:cond delay="0"/>
                                  </p:stCondLst>
                                  <p:childTnLst>
                                    <p:set>
                                      <p:cBhvr>
                                        <p:cTn id="283" dur="1" fill="hold">
                                          <p:stCondLst>
                                            <p:cond delay="0"/>
                                          </p:stCondLst>
                                        </p:cTn>
                                        <p:tgtEl>
                                          <p:spTgt spid="128080"/>
                                        </p:tgtEl>
                                        <p:attrNameLst>
                                          <p:attrName>style.visibility</p:attrName>
                                        </p:attrNameLst>
                                      </p:cBhvr>
                                      <p:to>
                                        <p:strVal val="visible"/>
                                      </p:to>
                                    </p:set>
                                    <p:anim calcmode="lin" valueType="num">
                                      <p:cBhvr>
                                        <p:cTn id="284" dur="50" fill="hold"/>
                                        <p:tgtEl>
                                          <p:spTgt spid="128080"/>
                                        </p:tgtEl>
                                        <p:attrNameLst>
                                          <p:attrName>ppt_x</p:attrName>
                                        </p:attrNameLst>
                                      </p:cBhvr>
                                      <p:tavLst>
                                        <p:tav tm="0">
                                          <p:val>
                                            <p:strVal val="#ppt_x-.2"/>
                                          </p:val>
                                        </p:tav>
                                        <p:tav tm="100000">
                                          <p:val>
                                            <p:strVal val="#ppt_x"/>
                                          </p:val>
                                        </p:tav>
                                      </p:tavLst>
                                    </p:anim>
                                    <p:anim calcmode="lin" valueType="num">
                                      <p:cBhvr>
                                        <p:cTn id="285" dur="50" fill="hold"/>
                                        <p:tgtEl>
                                          <p:spTgt spid="128080"/>
                                        </p:tgtEl>
                                        <p:attrNameLst>
                                          <p:attrName>ppt_y</p:attrName>
                                        </p:attrNameLst>
                                      </p:cBhvr>
                                      <p:tavLst>
                                        <p:tav tm="0">
                                          <p:val>
                                            <p:strVal val="#ppt_y"/>
                                          </p:val>
                                        </p:tav>
                                        <p:tav tm="100000">
                                          <p:val>
                                            <p:strVal val="#ppt_y"/>
                                          </p:val>
                                        </p:tav>
                                      </p:tavLst>
                                    </p:anim>
                                    <p:animEffect transition="in" filter="wipe(right)" prLst="gradientSize: 0.1">
                                      <p:cBhvr>
                                        <p:cTn id="286" dur="50"/>
                                        <p:tgtEl>
                                          <p:spTgt spid="128080"/>
                                        </p:tgtEl>
                                      </p:cBhvr>
                                    </p:animEffect>
                                  </p:childTnLst>
                                </p:cTn>
                              </p:par>
                            </p:childTnLst>
                          </p:cTn>
                        </p:par>
                        <p:par>
                          <p:cTn id="287" fill="hold" nodeType="afterGroup">
                            <p:stCondLst>
                              <p:cond delay="2250"/>
                            </p:stCondLst>
                            <p:childTnLst>
                              <p:par>
                                <p:cTn id="288" presetID="29" presetClass="entr" presetSubtype="0" fill="hold" nodeType="afterEffect">
                                  <p:stCondLst>
                                    <p:cond delay="0"/>
                                  </p:stCondLst>
                                  <p:childTnLst>
                                    <p:set>
                                      <p:cBhvr>
                                        <p:cTn id="289" dur="1" fill="hold">
                                          <p:stCondLst>
                                            <p:cond delay="0"/>
                                          </p:stCondLst>
                                        </p:cTn>
                                        <p:tgtEl>
                                          <p:spTgt spid="128081"/>
                                        </p:tgtEl>
                                        <p:attrNameLst>
                                          <p:attrName>style.visibility</p:attrName>
                                        </p:attrNameLst>
                                      </p:cBhvr>
                                      <p:to>
                                        <p:strVal val="visible"/>
                                      </p:to>
                                    </p:set>
                                    <p:anim calcmode="lin" valueType="num">
                                      <p:cBhvr>
                                        <p:cTn id="290" dur="50" fill="hold"/>
                                        <p:tgtEl>
                                          <p:spTgt spid="128081"/>
                                        </p:tgtEl>
                                        <p:attrNameLst>
                                          <p:attrName>ppt_x</p:attrName>
                                        </p:attrNameLst>
                                      </p:cBhvr>
                                      <p:tavLst>
                                        <p:tav tm="0">
                                          <p:val>
                                            <p:strVal val="#ppt_x-.2"/>
                                          </p:val>
                                        </p:tav>
                                        <p:tav tm="100000">
                                          <p:val>
                                            <p:strVal val="#ppt_x"/>
                                          </p:val>
                                        </p:tav>
                                      </p:tavLst>
                                    </p:anim>
                                    <p:anim calcmode="lin" valueType="num">
                                      <p:cBhvr>
                                        <p:cTn id="291" dur="50" fill="hold"/>
                                        <p:tgtEl>
                                          <p:spTgt spid="128081"/>
                                        </p:tgtEl>
                                        <p:attrNameLst>
                                          <p:attrName>ppt_y</p:attrName>
                                        </p:attrNameLst>
                                      </p:cBhvr>
                                      <p:tavLst>
                                        <p:tav tm="0">
                                          <p:val>
                                            <p:strVal val="#ppt_y"/>
                                          </p:val>
                                        </p:tav>
                                        <p:tav tm="100000">
                                          <p:val>
                                            <p:strVal val="#ppt_y"/>
                                          </p:val>
                                        </p:tav>
                                      </p:tavLst>
                                    </p:anim>
                                    <p:animEffect transition="in" filter="wipe(right)" prLst="gradientSize: 0.1">
                                      <p:cBhvr>
                                        <p:cTn id="292" dur="50"/>
                                        <p:tgtEl>
                                          <p:spTgt spid="128081"/>
                                        </p:tgtEl>
                                      </p:cBhvr>
                                    </p:animEffect>
                                  </p:childTnLst>
                                </p:cTn>
                              </p:par>
                            </p:childTnLst>
                          </p:cTn>
                        </p:par>
                        <p:par>
                          <p:cTn id="293" fill="hold" nodeType="afterGroup">
                            <p:stCondLst>
                              <p:cond delay="2300"/>
                            </p:stCondLst>
                            <p:childTnLst>
                              <p:par>
                                <p:cTn id="294" presetID="29" presetClass="entr" presetSubtype="0" fill="hold" nodeType="afterEffect">
                                  <p:stCondLst>
                                    <p:cond delay="0"/>
                                  </p:stCondLst>
                                  <p:childTnLst>
                                    <p:set>
                                      <p:cBhvr>
                                        <p:cTn id="295" dur="1" fill="hold">
                                          <p:stCondLst>
                                            <p:cond delay="0"/>
                                          </p:stCondLst>
                                        </p:cTn>
                                        <p:tgtEl>
                                          <p:spTgt spid="128082"/>
                                        </p:tgtEl>
                                        <p:attrNameLst>
                                          <p:attrName>style.visibility</p:attrName>
                                        </p:attrNameLst>
                                      </p:cBhvr>
                                      <p:to>
                                        <p:strVal val="visible"/>
                                      </p:to>
                                    </p:set>
                                    <p:anim calcmode="lin" valueType="num">
                                      <p:cBhvr>
                                        <p:cTn id="296" dur="50" fill="hold"/>
                                        <p:tgtEl>
                                          <p:spTgt spid="128082"/>
                                        </p:tgtEl>
                                        <p:attrNameLst>
                                          <p:attrName>ppt_x</p:attrName>
                                        </p:attrNameLst>
                                      </p:cBhvr>
                                      <p:tavLst>
                                        <p:tav tm="0">
                                          <p:val>
                                            <p:strVal val="#ppt_x-.2"/>
                                          </p:val>
                                        </p:tav>
                                        <p:tav tm="100000">
                                          <p:val>
                                            <p:strVal val="#ppt_x"/>
                                          </p:val>
                                        </p:tav>
                                      </p:tavLst>
                                    </p:anim>
                                    <p:anim calcmode="lin" valueType="num">
                                      <p:cBhvr>
                                        <p:cTn id="297" dur="50" fill="hold"/>
                                        <p:tgtEl>
                                          <p:spTgt spid="128082"/>
                                        </p:tgtEl>
                                        <p:attrNameLst>
                                          <p:attrName>ppt_y</p:attrName>
                                        </p:attrNameLst>
                                      </p:cBhvr>
                                      <p:tavLst>
                                        <p:tav tm="0">
                                          <p:val>
                                            <p:strVal val="#ppt_y"/>
                                          </p:val>
                                        </p:tav>
                                        <p:tav tm="100000">
                                          <p:val>
                                            <p:strVal val="#ppt_y"/>
                                          </p:val>
                                        </p:tav>
                                      </p:tavLst>
                                    </p:anim>
                                    <p:animEffect transition="in" filter="wipe(right)" prLst="gradientSize: 0.1">
                                      <p:cBhvr>
                                        <p:cTn id="298" dur="50"/>
                                        <p:tgtEl>
                                          <p:spTgt spid="128082"/>
                                        </p:tgtEl>
                                      </p:cBhvr>
                                    </p:animEffect>
                                  </p:childTnLst>
                                </p:cTn>
                              </p:par>
                            </p:childTnLst>
                          </p:cTn>
                        </p:par>
                        <p:par>
                          <p:cTn id="299" fill="hold" nodeType="afterGroup">
                            <p:stCondLst>
                              <p:cond delay="2350"/>
                            </p:stCondLst>
                            <p:childTnLst>
                              <p:par>
                                <p:cTn id="300" presetID="29" presetClass="entr" presetSubtype="0" fill="hold" nodeType="afterEffect">
                                  <p:stCondLst>
                                    <p:cond delay="0"/>
                                  </p:stCondLst>
                                  <p:childTnLst>
                                    <p:set>
                                      <p:cBhvr>
                                        <p:cTn id="301" dur="1" fill="hold">
                                          <p:stCondLst>
                                            <p:cond delay="0"/>
                                          </p:stCondLst>
                                        </p:cTn>
                                        <p:tgtEl>
                                          <p:spTgt spid="128083"/>
                                        </p:tgtEl>
                                        <p:attrNameLst>
                                          <p:attrName>style.visibility</p:attrName>
                                        </p:attrNameLst>
                                      </p:cBhvr>
                                      <p:to>
                                        <p:strVal val="visible"/>
                                      </p:to>
                                    </p:set>
                                    <p:anim calcmode="lin" valueType="num">
                                      <p:cBhvr>
                                        <p:cTn id="302" dur="50" fill="hold"/>
                                        <p:tgtEl>
                                          <p:spTgt spid="128083"/>
                                        </p:tgtEl>
                                        <p:attrNameLst>
                                          <p:attrName>ppt_x</p:attrName>
                                        </p:attrNameLst>
                                      </p:cBhvr>
                                      <p:tavLst>
                                        <p:tav tm="0">
                                          <p:val>
                                            <p:strVal val="#ppt_x-.2"/>
                                          </p:val>
                                        </p:tav>
                                        <p:tav tm="100000">
                                          <p:val>
                                            <p:strVal val="#ppt_x"/>
                                          </p:val>
                                        </p:tav>
                                      </p:tavLst>
                                    </p:anim>
                                    <p:anim calcmode="lin" valueType="num">
                                      <p:cBhvr>
                                        <p:cTn id="303" dur="50" fill="hold"/>
                                        <p:tgtEl>
                                          <p:spTgt spid="128083"/>
                                        </p:tgtEl>
                                        <p:attrNameLst>
                                          <p:attrName>ppt_y</p:attrName>
                                        </p:attrNameLst>
                                      </p:cBhvr>
                                      <p:tavLst>
                                        <p:tav tm="0">
                                          <p:val>
                                            <p:strVal val="#ppt_y"/>
                                          </p:val>
                                        </p:tav>
                                        <p:tav tm="100000">
                                          <p:val>
                                            <p:strVal val="#ppt_y"/>
                                          </p:val>
                                        </p:tav>
                                      </p:tavLst>
                                    </p:anim>
                                    <p:animEffect transition="in" filter="wipe(right)" prLst="gradientSize: 0.1">
                                      <p:cBhvr>
                                        <p:cTn id="304" dur="50"/>
                                        <p:tgtEl>
                                          <p:spTgt spid="128083"/>
                                        </p:tgtEl>
                                      </p:cBhvr>
                                    </p:animEffect>
                                  </p:childTnLst>
                                </p:cTn>
                              </p:par>
                            </p:childTnLst>
                          </p:cTn>
                        </p:par>
                        <p:par>
                          <p:cTn id="305" fill="hold" nodeType="afterGroup">
                            <p:stCondLst>
                              <p:cond delay="2400"/>
                            </p:stCondLst>
                            <p:childTnLst>
                              <p:par>
                                <p:cTn id="306" presetID="29" presetClass="entr" presetSubtype="0" fill="hold" nodeType="afterEffect">
                                  <p:stCondLst>
                                    <p:cond delay="0"/>
                                  </p:stCondLst>
                                  <p:childTnLst>
                                    <p:set>
                                      <p:cBhvr>
                                        <p:cTn id="307" dur="1" fill="hold">
                                          <p:stCondLst>
                                            <p:cond delay="0"/>
                                          </p:stCondLst>
                                        </p:cTn>
                                        <p:tgtEl>
                                          <p:spTgt spid="128084"/>
                                        </p:tgtEl>
                                        <p:attrNameLst>
                                          <p:attrName>style.visibility</p:attrName>
                                        </p:attrNameLst>
                                      </p:cBhvr>
                                      <p:to>
                                        <p:strVal val="visible"/>
                                      </p:to>
                                    </p:set>
                                    <p:anim calcmode="lin" valueType="num">
                                      <p:cBhvr>
                                        <p:cTn id="308" dur="50" fill="hold"/>
                                        <p:tgtEl>
                                          <p:spTgt spid="128084"/>
                                        </p:tgtEl>
                                        <p:attrNameLst>
                                          <p:attrName>ppt_x</p:attrName>
                                        </p:attrNameLst>
                                      </p:cBhvr>
                                      <p:tavLst>
                                        <p:tav tm="0">
                                          <p:val>
                                            <p:strVal val="#ppt_x-.2"/>
                                          </p:val>
                                        </p:tav>
                                        <p:tav tm="100000">
                                          <p:val>
                                            <p:strVal val="#ppt_x"/>
                                          </p:val>
                                        </p:tav>
                                      </p:tavLst>
                                    </p:anim>
                                    <p:anim calcmode="lin" valueType="num">
                                      <p:cBhvr>
                                        <p:cTn id="309" dur="50" fill="hold"/>
                                        <p:tgtEl>
                                          <p:spTgt spid="128084"/>
                                        </p:tgtEl>
                                        <p:attrNameLst>
                                          <p:attrName>ppt_y</p:attrName>
                                        </p:attrNameLst>
                                      </p:cBhvr>
                                      <p:tavLst>
                                        <p:tav tm="0">
                                          <p:val>
                                            <p:strVal val="#ppt_y"/>
                                          </p:val>
                                        </p:tav>
                                        <p:tav tm="100000">
                                          <p:val>
                                            <p:strVal val="#ppt_y"/>
                                          </p:val>
                                        </p:tav>
                                      </p:tavLst>
                                    </p:anim>
                                    <p:animEffect transition="in" filter="wipe(right)" prLst="gradientSize: 0.1">
                                      <p:cBhvr>
                                        <p:cTn id="310" dur="50"/>
                                        <p:tgtEl>
                                          <p:spTgt spid="128084"/>
                                        </p:tgtEl>
                                      </p:cBhvr>
                                    </p:animEffect>
                                  </p:childTnLst>
                                </p:cTn>
                              </p:par>
                            </p:childTnLst>
                          </p:cTn>
                        </p:par>
                        <p:par>
                          <p:cTn id="311" fill="hold" nodeType="afterGroup">
                            <p:stCondLst>
                              <p:cond delay="2450"/>
                            </p:stCondLst>
                            <p:childTnLst>
                              <p:par>
                                <p:cTn id="312" presetID="29" presetClass="entr" presetSubtype="0" fill="hold" nodeType="afterEffect">
                                  <p:stCondLst>
                                    <p:cond delay="0"/>
                                  </p:stCondLst>
                                  <p:childTnLst>
                                    <p:set>
                                      <p:cBhvr>
                                        <p:cTn id="313" dur="1" fill="hold">
                                          <p:stCondLst>
                                            <p:cond delay="0"/>
                                          </p:stCondLst>
                                        </p:cTn>
                                        <p:tgtEl>
                                          <p:spTgt spid="128085"/>
                                        </p:tgtEl>
                                        <p:attrNameLst>
                                          <p:attrName>style.visibility</p:attrName>
                                        </p:attrNameLst>
                                      </p:cBhvr>
                                      <p:to>
                                        <p:strVal val="visible"/>
                                      </p:to>
                                    </p:set>
                                    <p:anim calcmode="lin" valueType="num">
                                      <p:cBhvr>
                                        <p:cTn id="314" dur="50" fill="hold"/>
                                        <p:tgtEl>
                                          <p:spTgt spid="128085"/>
                                        </p:tgtEl>
                                        <p:attrNameLst>
                                          <p:attrName>ppt_x</p:attrName>
                                        </p:attrNameLst>
                                      </p:cBhvr>
                                      <p:tavLst>
                                        <p:tav tm="0">
                                          <p:val>
                                            <p:strVal val="#ppt_x-.2"/>
                                          </p:val>
                                        </p:tav>
                                        <p:tav tm="100000">
                                          <p:val>
                                            <p:strVal val="#ppt_x"/>
                                          </p:val>
                                        </p:tav>
                                      </p:tavLst>
                                    </p:anim>
                                    <p:anim calcmode="lin" valueType="num">
                                      <p:cBhvr>
                                        <p:cTn id="315" dur="50" fill="hold"/>
                                        <p:tgtEl>
                                          <p:spTgt spid="128085"/>
                                        </p:tgtEl>
                                        <p:attrNameLst>
                                          <p:attrName>ppt_y</p:attrName>
                                        </p:attrNameLst>
                                      </p:cBhvr>
                                      <p:tavLst>
                                        <p:tav tm="0">
                                          <p:val>
                                            <p:strVal val="#ppt_y"/>
                                          </p:val>
                                        </p:tav>
                                        <p:tav tm="100000">
                                          <p:val>
                                            <p:strVal val="#ppt_y"/>
                                          </p:val>
                                        </p:tav>
                                      </p:tavLst>
                                    </p:anim>
                                    <p:animEffect transition="in" filter="wipe(right)" prLst="gradientSize: 0.1">
                                      <p:cBhvr>
                                        <p:cTn id="316" dur="50"/>
                                        <p:tgtEl>
                                          <p:spTgt spid="128085"/>
                                        </p:tgtEl>
                                      </p:cBhvr>
                                    </p:animEffect>
                                  </p:childTnLst>
                                </p:cTn>
                              </p:par>
                            </p:childTnLst>
                          </p:cTn>
                        </p:par>
                        <p:par>
                          <p:cTn id="317" fill="hold" nodeType="afterGroup">
                            <p:stCondLst>
                              <p:cond delay="2500"/>
                            </p:stCondLst>
                            <p:childTnLst>
                              <p:par>
                                <p:cTn id="318" presetID="29" presetClass="entr" presetSubtype="0" fill="hold" nodeType="afterEffect">
                                  <p:stCondLst>
                                    <p:cond delay="0"/>
                                  </p:stCondLst>
                                  <p:childTnLst>
                                    <p:set>
                                      <p:cBhvr>
                                        <p:cTn id="319" dur="1" fill="hold">
                                          <p:stCondLst>
                                            <p:cond delay="0"/>
                                          </p:stCondLst>
                                        </p:cTn>
                                        <p:tgtEl>
                                          <p:spTgt spid="128087"/>
                                        </p:tgtEl>
                                        <p:attrNameLst>
                                          <p:attrName>style.visibility</p:attrName>
                                        </p:attrNameLst>
                                      </p:cBhvr>
                                      <p:to>
                                        <p:strVal val="visible"/>
                                      </p:to>
                                    </p:set>
                                    <p:anim calcmode="lin" valueType="num">
                                      <p:cBhvr>
                                        <p:cTn id="320" dur="50" fill="hold"/>
                                        <p:tgtEl>
                                          <p:spTgt spid="128087"/>
                                        </p:tgtEl>
                                        <p:attrNameLst>
                                          <p:attrName>ppt_x</p:attrName>
                                        </p:attrNameLst>
                                      </p:cBhvr>
                                      <p:tavLst>
                                        <p:tav tm="0">
                                          <p:val>
                                            <p:strVal val="#ppt_x-.2"/>
                                          </p:val>
                                        </p:tav>
                                        <p:tav tm="100000">
                                          <p:val>
                                            <p:strVal val="#ppt_x"/>
                                          </p:val>
                                        </p:tav>
                                      </p:tavLst>
                                    </p:anim>
                                    <p:anim calcmode="lin" valueType="num">
                                      <p:cBhvr>
                                        <p:cTn id="321" dur="50" fill="hold"/>
                                        <p:tgtEl>
                                          <p:spTgt spid="128087"/>
                                        </p:tgtEl>
                                        <p:attrNameLst>
                                          <p:attrName>ppt_y</p:attrName>
                                        </p:attrNameLst>
                                      </p:cBhvr>
                                      <p:tavLst>
                                        <p:tav tm="0">
                                          <p:val>
                                            <p:strVal val="#ppt_y"/>
                                          </p:val>
                                        </p:tav>
                                        <p:tav tm="100000">
                                          <p:val>
                                            <p:strVal val="#ppt_y"/>
                                          </p:val>
                                        </p:tav>
                                      </p:tavLst>
                                    </p:anim>
                                    <p:animEffect transition="in" filter="wipe(right)" prLst="gradientSize: 0.1">
                                      <p:cBhvr>
                                        <p:cTn id="322" dur="50"/>
                                        <p:tgtEl>
                                          <p:spTgt spid="128087"/>
                                        </p:tgtEl>
                                      </p:cBhvr>
                                    </p:animEffect>
                                  </p:childTnLst>
                                </p:cTn>
                              </p:par>
                            </p:childTnLst>
                          </p:cTn>
                        </p:par>
                        <p:par>
                          <p:cTn id="323" fill="hold" nodeType="afterGroup">
                            <p:stCondLst>
                              <p:cond delay="2550"/>
                            </p:stCondLst>
                            <p:childTnLst>
                              <p:par>
                                <p:cTn id="324" presetID="29" presetClass="entr" presetSubtype="0" fill="hold" nodeType="afterEffect">
                                  <p:stCondLst>
                                    <p:cond delay="0"/>
                                  </p:stCondLst>
                                  <p:childTnLst>
                                    <p:set>
                                      <p:cBhvr>
                                        <p:cTn id="325" dur="1" fill="hold">
                                          <p:stCondLst>
                                            <p:cond delay="0"/>
                                          </p:stCondLst>
                                        </p:cTn>
                                        <p:tgtEl>
                                          <p:spTgt spid="128089"/>
                                        </p:tgtEl>
                                        <p:attrNameLst>
                                          <p:attrName>style.visibility</p:attrName>
                                        </p:attrNameLst>
                                      </p:cBhvr>
                                      <p:to>
                                        <p:strVal val="visible"/>
                                      </p:to>
                                    </p:set>
                                    <p:anim calcmode="lin" valueType="num">
                                      <p:cBhvr>
                                        <p:cTn id="326" dur="50" fill="hold"/>
                                        <p:tgtEl>
                                          <p:spTgt spid="128089"/>
                                        </p:tgtEl>
                                        <p:attrNameLst>
                                          <p:attrName>ppt_x</p:attrName>
                                        </p:attrNameLst>
                                      </p:cBhvr>
                                      <p:tavLst>
                                        <p:tav tm="0">
                                          <p:val>
                                            <p:strVal val="#ppt_x-.2"/>
                                          </p:val>
                                        </p:tav>
                                        <p:tav tm="100000">
                                          <p:val>
                                            <p:strVal val="#ppt_x"/>
                                          </p:val>
                                        </p:tav>
                                      </p:tavLst>
                                    </p:anim>
                                    <p:anim calcmode="lin" valueType="num">
                                      <p:cBhvr>
                                        <p:cTn id="327" dur="50" fill="hold"/>
                                        <p:tgtEl>
                                          <p:spTgt spid="128089"/>
                                        </p:tgtEl>
                                        <p:attrNameLst>
                                          <p:attrName>ppt_y</p:attrName>
                                        </p:attrNameLst>
                                      </p:cBhvr>
                                      <p:tavLst>
                                        <p:tav tm="0">
                                          <p:val>
                                            <p:strVal val="#ppt_y"/>
                                          </p:val>
                                        </p:tav>
                                        <p:tav tm="100000">
                                          <p:val>
                                            <p:strVal val="#ppt_y"/>
                                          </p:val>
                                        </p:tav>
                                      </p:tavLst>
                                    </p:anim>
                                    <p:animEffect transition="in" filter="wipe(right)" prLst="gradientSize: 0.1">
                                      <p:cBhvr>
                                        <p:cTn id="328" dur="50"/>
                                        <p:tgtEl>
                                          <p:spTgt spid="128089"/>
                                        </p:tgtEl>
                                      </p:cBhvr>
                                    </p:animEffect>
                                  </p:childTnLst>
                                </p:cTn>
                              </p:par>
                            </p:childTnLst>
                          </p:cTn>
                        </p:par>
                        <p:par>
                          <p:cTn id="329" fill="hold" nodeType="afterGroup">
                            <p:stCondLst>
                              <p:cond delay="2600"/>
                            </p:stCondLst>
                            <p:childTnLst>
                              <p:par>
                                <p:cTn id="330" presetID="29" presetClass="entr" presetSubtype="0" fill="hold" nodeType="afterEffect">
                                  <p:stCondLst>
                                    <p:cond delay="0"/>
                                  </p:stCondLst>
                                  <p:childTnLst>
                                    <p:set>
                                      <p:cBhvr>
                                        <p:cTn id="331" dur="1" fill="hold">
                                          <p:stCondLst>
                                            <p:cond delay="0"/>
                                          </p:stCondLst>
                                        </p:cTn>
                                        <p:tgtEl>
                                          <p:spTgt spid="128090"/>
                                        </p:tgtEl>
                                        <p:attrNameLst>
                                          <p:attrName>style.visibility</p:attrName>
                                        </p:attrNameLst>
                                      </p:cBhvr>
                                      <p:to>
                                        <p:strVal val="visible"/>
                                      </p:to>
                                    </p:set>
                                    <p:anim calcmode="lin" valueType="num">
                                      <p:cBhvr>
                                        <p:cTn id="332" dur="50" fill="hold"/>
                                        <p:tgtEl>
                                          <p:spTgt spid="128090"/>
                                        </p:tgtEl>
                                        <p:attrNameLst>
                                          <p:attrName>ppt_x</p:attrName>
                                        </p:attrNameLst>
                                      </p:cBhvr>
                                      <p:tavLst>
                                        <p:tav tm="0">
                                          <p:val>
                                            <p:strVal val="#ppt_x-.2"/>
                                          </p:val>
                                        </p:tav>
                                        <p:tav tm="100000">
                                          <p:val>
                                            <p:strVal val="#ppt_x"/>
                                          </p:val>
                                        </p:tav>
                                      </p:tavLst>
                                    </p:anim>
                                    <p:anim calcmode="lin" valueType="num">
                                      <p:cBhvr>
                                        <p:cTn id="333" dur="50" fill="hold"/>
                                        <p:tgtEl>
                                          <p:spTgt spid="128090"/>
                                        </p:tgtEl>
                                        <p:attrNameLst>
                                          <p:attrName>ppt_y</p:attrName>
                                        </p:attrNameLst>
                                      </p:cBhvr>
                                      <p:tavLst>
                                        <p:tav tm="0">
                                          <p:val>
                                            <p:strVal val="#ppt_y"/>
                                          </p:val>
                                        </p:tav>
                                        <p:tav tm="100000">
                                          <p:val>
                                            <p:strVal val="#ppt_y"/>
                                          </p:val>
                                        </p:tav>
                                      </p:tavLst>
                                    </p:anim>
                                    <p:animEffect transition="in" filter="wipe(right)" prLst="gradientSize: 0.1">
                                      <p:cBhvr>
                                        <p:cTn id="334" dur="50"/>
                                        <p:tgtEl>
                                          <p:spTgt spid="128090"/>
                                        </p:tgtEl>
                                      </p:cBhvr>
                                    </p:animEffect>
                                  </p:childTnLst>
                                </p:cTn>
                              </p:par>
                            </p:childTnLst>
                          </p:cTn>
                        </p:par>
                        <p:par>
                          <p:cTn id="335" fill="hold" nodeType="afterGroup">
                            <p:stCondLst>
                              <p:cond delay="2650"/>
                            </p:stCondLst>
                            <p:childTnLst>
                              <p:par>
                                <p:cTn id="336" presetID="29" presetClass="entr" presetSubtype="0" fill="hold" nodeType="afterEffect">
                                  <p:stCondLst>
                                    <p:cond delay="0"/>
                                  </p:stCondLst>
                                  <p:childTnLst>
                                    <p:set>
                                      <p:cBhvr>
                                        <p:cTn id="337" dur="1" fill="hold">
                                          <p:stCondLst>
                                            <p:cond delay="0"/>
                                          </p:stCondLst>
                                        </p:cTn>
                                        <p:tgtEl>
                                          <p:spTgt spid="128093"/>
                                        </p:tgtEl>
                                        <p:attrNameLst>
                                          <p:attrName>style.visibility</p:attrName>
                                        </p:attrNameLst>
                                      </p:cBhvr>
                                      <p:to>
                                        <p:strVal val="visible"/>
                                      </p:to>
                                    </p:set>
                                    <p:anim calcmode="lin" valueType="num">
                                      <p:cBhvr>
                                        <p:cTn id="338" dur="50" fill="hold"/>
                                        <p:tgtEl>
                                          <p:spTgt spid="128093"/>
                                        </p:tgtEl>
                                        <p:attrNameLst>
                                          <p:attrName>ppt_x</p:attrName>
                                        </p:attrNameLst>
                                      </p:cBhvr>
                                      <p:tavLst>
                                        <p:tav tm="0">
                                          <p:val>
                                            <p:strVal val="#ppt_x-.2"/>
                                          </p:val>
                                        </p:tav>
                                        <p:tav tm="100000">
                                          <p:val>
                                            <p:strVal val="#ppt_x"/>
                                          </p:val>
                                        </p:tav>
                                      </p:tavLst>
                                    </p:anim>
                                    <p:anim calcmode="lin" valueType="num">
                                      <p:cBhvr>
                                        <p:cTn id="339" dur="50" fill="hold"/>
                                        <p:tgtEl>
                                          <p:spTgt spid="128093"/>
                                        </p:tgtEl>
                                        <p:attrNameLst>
                                          <p:attrName>ppt_y</p:attrName>
                                        </p:attrNameLst>
                                      </p:cBhvr>
                                      <p:tavLst>
                                        <p:tav tm="0">
                                          <p:val>
                                            <p:strVal val="#ppt_y"/>
                                          </p:val>
                                        </p:tav>
                                        <p:tav tm="100000">
                                          <p:val>
                                            <p:strVal val="#ppt_y"/>
                                          </p:val>
                                        </p:tav>
                                      </p:tavLst>
                                    </p:anim>
                                    <p:animEffect transition="in" filter="wipe(right)" prLst="gradientSize: 0.1">
                                      <p:cBhvr>
                                        <p:cTn id="340" dur="50"/>
                                        <p:tgtEl>
                                          <p:spTgt spid="128093"/>
                                        </p:tgtEl>
                                      </p:cBhvr>
                                    </p:animEffect>
                                  </p:childTnLst>
                                </p:cTn>
                              </p:par>
                            </p:childTnLst>
                          </p:cTn>
                        </p:par>
                        <p:par>
                          <p:cTn id="341" fill="hold" nodeType="afterGroup">
                            <p:stCondLst>
                              <p:cond delay="2700"/>
                            </p:stCondLst>
                            <p:childTnLst>
                              <p:par>
                                <p:cTn id="342" presetID="29" presetClass="entr" presetSubtype="0" fill="hold" nodeType="afterEffect">
                                  <p:stCondLst>
                                    <p:cond delay="0"/>
                                  </p:stCondLst>
                                  <p:childTnLst>
                                    <p:set>
                                      <p:cBhvr>
                                        <p:cTn id="343" dur="1" fill="hold">
                                          <p:stCondLst>
                                            <p:cond delay="0"/>
                                          </p:stCondLst>
                                        </p:cTn>
                                        <p:tgtEl>
                                          <p:spTgt spid="128096"/>
                                        </p:tgtEl>
                                        <p:attrNameLst>
                                          <p:attrName>style.visibility</p:attrName>
                                        </p:attrNameLst>
                                      </p:cBhvr>
                                      <p:to>
                                        <p:strVal val="visible"/>
                                      </p:to>
                                    </p:set>
                                    <p:anim calcmode="lin" valueType="num">
                                      <p:cBhvr>
                                        <p:cTn id="344" dur="50" fill="hold"/>
                                        <p:tgtEl>
                                          <p:spTgt spid="128096"/>
                                        </p:tgtEl>
                                        <p:attrNameLst>
                                          <p:attrName>ppt_x</p:attrName>
                                        </p:attrNameLst>
                                      </p:cBhvr>
                                      <p:tavLst>
                                        <p:tav tm="0">
                                          <p:val>
                                            <p:strVal val="#ppt_x-.2"/>
                                          </p:val>
                                        </p:tav>
                                        <p:tav tm="100000">
                                          <p:val>
                                            <p:strVal val="#ppt_x"/>
                                          </p:val>
                                        </p:tav>
                                      </p:tavLst>
                                    </p:anim>
                                    <p:anim calcmode="lin" valueType="num">
                                      <p:cBhvr>
                                        <p:cTn id="345" dur="50" fill="hold"/>
                                        <p:tgtEl>
                                          <p:spTgt spid="128096"/>
                                        </p:tgtEl>
                                        <p:attrNameLst>
                                          <p:attrName>ppt_y</p:attrName>
                                        </p:attrNameLst>
                                      </p:cBhvr>
                                      <p:tavLst>
                                        <p:tav tm="0">
                                          <p:val>
                                            <p:strVal val="#ppt_y"/>
                                          </p:val>
                                        </p:tav>
                                        <p:tav tm="100000">
                                          <p:val>
                                            <p:strVal val="#ppt_y"/>
                                          </p:val>
                                        </p:tav>
                                      </p:tavLst>
                                    </p:anim>
                                    <p:animEffect transition="in" filter="wipe(right)" prLst="gradientSize: 0.1">
                                      <p:cBhvr>
                                        <p:cTn id="346" dur="50"/>
                                        <p:tgtEl>
                                          <p:spTgt spid="128096"/>
                                        </p:tgtEl>
                                      </p:cBhvr>
                                    </p:animEffect>
                                  </p:childTnLst>
                                </p:cTn>
                              </p:par>
                            </p:childTnLst>
                          </p:cTn>
                        </p:par>
                        <p:par>
                          <p:cTn id="347" fill="hold" nodeType="afterGroup">
                            <p:stCondLst>
                              <p:cond delay="2750"/>
                            </p:stCondLst>
                            <p:childTnLst>
                              <p:par>
                                <p:cTn id="348" presetID="29" presetClass="entr" presetSubtype="0" fill="hold" nodeType="afterEffect">
                                  <p:stCondLst>
                                    <p:cond delay="0"/>
                                  </p:stCondLst>
                                  <p:childTnLst>
                                    <p:set>
                                      <p:cBhvr>
                                        <p:cTn id="349" dur="1" fill="hold">
                                          <p:stCondLst>
                                            <p:cond delay="0"/>
                                          </p:stCondLst>
                                        </p:cTn>
                                        <p:tgtEl>
                                          <p:spTgt spid="128097"/>
                                        </p:tgtEl>
                                        <p:attrNameLst>
                                          <p:attrName>style.visibility</p:attrName>
                                        </p:attrNameLst>
                                      </p:cBhvr>
                                      <p:to>
                                        <p:strVal val="visible"/>
                                      </p:to>
                                    </p:set>
                                    <p:anim calcmode="lin" valueType="num">
                                      <p:cBhvr>
                                        <p:cTn id="350" dur="50" fill="hold"/>
                                        <p:tgtEl>
                                          <p:spTgt spid="128097"/>
                                        </p:tgtEl>
                                        <p:attrNameLst>
                                          <p:attrName>ppt_x</p:attrName>
                                        </p:attrNameLst>
                                      </p:cBhvr>
                                      <p:tavLst>
                                        <p:tav tm="0">
                                          <p:val>
                                            <p:strVal val="#ppt_x-.2"/>
                                          </p:val>
                                        </p:tav>
                                        <p:tav tm="100000">
                                          <p:val>
                                            <p:strVal val="#ppt_x"/>
                                          </p:val>
                                        </p:tav>
                                      </p:tavLst>
                                    </p:anim>
                                    <p:anim calcmode="lin" valueType="num">
                                      <p:cBhvr>
                                        <p:cTn id="351" dur="50" fill="hold"/>
                                        <p:tgtEl>
                                          <p:spTgt spid="128097"/>
                                        </p:tgtEl>
                                        <p:attrNameLst>
                                          <p:attrName>ppt_y</p:attrName>
                                        </p:attrNameLst>
                                      </p:cBhvr>
                                      <p:tavLst>
                                        <p:tav tm="0">
                                          <p:val>
                                            <p:strVal val="#ppt_y"/>
                                          </p:val>
                                        </p:tav>
                                        <p:tav tm="100000">
                                          <p:val>
                                            <p:strVal val="#ppt_y"/>
                                          </p:val>
                                        </p:tav>
                                      </p:tavLst>
                                    </p:anim>
                                    <p:animEffect transition="in" filter="wipe(right)" prLst="gradientSize: 0.1">
                                      <p:cBhvr>
                                        <p:cTn id="352" dur="50"/>
                                        <p:tgtEl>
                                          <p:spTgt spid="128097"/>
                                        </p:tgtEl>
                                      </p:cBhvr>
                                    </p:animEffect>
                                  </p:childTnLst>
                                </p:cTn>
                              </p:par>
                            </p:childTnLst>
                          </p:cTn>
                        </p:par>
                        <p:par>
                          <p:cTn id="353" fill="hold" nodeType="afterGroup">
                            <p:stCondLst>
                              <p:cond delay="2800"/>
                            </p:stCondLst>
                            <p:childTnLst>
                              <p:par>
                                <p:cTn id="354" presetID="29" presetClass="entr" presetSubtype="0" fill="hold" nodeType="afterEffect">
                                  <p:stCondLst>
                                    <p:cond delay="0"/>
                                  </p:stCondLst>
                                  <p:childTnLst>
                                    <p:set>
                                      <p:cBhvr>
                                        <p:cTn id="355" dur="1" fill="hold">
                                          <p:stCondLst>
                                            <p:cond delay="0"/>
                                          </p:stCondLst>
                                        </p:cTn>
                                        <p:tgtEl>
                                          <p:spTgt spid="128098"/>
                                        </p:tgtEl>
                                        <p:attrNameLst>
                                          <p:attrName>style.visibility</p:attrName>
                                        </p:attrNameLst>
                                      </p:cBhvr>
                                      <p:to>
                                        <p:strVal val="visible"/>
                                      </p:to>
                                    </p:set>
                                    <p:anim calcmode="lin" valueType="num">
                                      <p:cBhvr>
                                        <p:cTn id="356" dur="50" fill="hold"/>
                                        <p:tgtEl>
                                          <p:spTgt spid="128098"/>
                                        </p:tgtEl>
                                        <p:attrNameLst>
                                          <p:attrName>ppt_x</p:attrName>
                                        </p:attrNameLst>
                                      </p:cBhvr>
                                      <p:tavLst>
                                        <p:tav tm="0">
                                          <p:val>
                                            <p:strVal val="#ppt_x-.2"/>
                                          </p:val>
                                        </p:tav>
                                        <p:tav tm="100000">
                                          <p:val>
                                            <p:strVal val="#ppt_x"/>
                                          </p:val>
                                        </p:tav>
                                      </p:tavLst>
                                    </p:anim>
                                    <p:anim calcmode="lin" valueType="num">
                                      <p:cBhvr>
                                        <p:cTn id="357" dur="50" fill="hold"/>
                                        <p:tgtEl>
                                          <p:spTgt spid="128098"/>
                                        </p:tgtEl>
                                        <p:attrNameLst>
                                          <p:attrName>ppt_y</p:attrName>
                                        </p:attrNameLst>
                                      </p:cBhvr>
                                      <p:tavLst>
                                        <p:tav tm="0">
                                          <p:val>
                                            <p:strVal val="#ppt_y"/>
                                          </p:val>
                                        </p:tav>
                                        <p:tav tm="100000">
                                          <p:val>
                                            <p:strVal val="#ppt_y"/>
                                          </p:val>
                                        </p:tav>
                                      </p:tavLst>
                                    </p:anim>
                                    <p:animEffect transition="in" filter="wipe(right)" prLst="gradientSize: 0.1">
                                      <p:cBhvr>
                                        <p:cTn id="358" dur="50"/>
                                        <p:tgtEl>
                                          <p:spTgt spid="128098"/>
                                        </p:tgtEl>
                                      </p:cBhvr>
                                    </p:animEffect>
                                  </p:childTnLst>
                                </p:cTn>
                              </p:par>
                            </p:childTnLst>
                          </p:cTn>
                        </p:par>
                        <p:par>
                          <p:cTn id="359" fill="hold" nodeType="afterGroup">
                            <p:stCondLst>
                              <p:cond delay="2850"/>
                            </p:stCondLst>
                            <p:childTnLst>
                              <p:par>
                                <p:cTn id="360" presetID="29" presetClass="entr" presetSubtype="0" fill="hold" nodeType="afterEffect">
                                  <p:stCondLst>
                                    <p:cond delay="0"/>
                                  </p:stCondLst>
                                  <p:childTnLst>
                                    <p:set>
                                      <p:cBhvr>
                                        <p:cTn id="361" dur="1" fill="hold">
                                          <p:stCondLst>
                                            <p:cond delay="0"/>
                                          </p:stCondLst>
                                        </p:cTn>
                                        <p:tgtEl>
                                          <p:spTgt spid="128099"/>
                                        </p:tgtEl>
                                        <p:attrNameLst>
                                          <p:attrName>style.visibility</p:attrName>
                                        </p:attrNameLst>
                                      </p:cBhvr>
                                      <p:to>
                                        <p:strVal val="visible"/>
                                      </p:to>
                                    </p:set>
                                    <p:anim calcmode="lin" valueType="num">
                                      <p:cBhvr>
                                        <p:cTn id="362" dur="50" fill="hold"/>
                                        <p:tgtEl>
                                          <p:spTgt spid="128099"/>
                                        </p:tgtEl>
                                        <p:attrNameLst>
                                          <p:attrName>ppt_x</p:attrName>
                                        </p:attrNameLst>
                                      </p:cBhvr>
                                      <p:tavLst>
                                        <p:tav tm="0">
                                          <p:val>
                                            <p:strVal val="#ppt_x-.2"/>
                                          </p:val>
                                        </p:tav>
                                        <p:tav tm="100000">
                                          <p:val>
                                            <p:strVal val="#ppt_x"/>
                                          </p:val>
                                        </p:tav>
                                      </p:tavLst>
                                    </p:anim>
                                    <p:anim calcmode="lin" valueType="num">
                                      <p:cBhvr>
                                        <p:cTn id="363" dur="50" fill="hold"/>
                                        <p:tgtEl>
                                          <p:spTgt spid="128099"/>
                                        </p:tgtEl>
                                        <p:attrNameLst>
                                          <p:attrName>ppt_y</p:attrName>
                                        </p:attrNameLst>
                                      </p:cBhvr>
                                      <p:tavLst>
                                        <p:tav tm="0">
                                          <p:val>
                                            <p:strVal val="#ppt_y"/>
                                          </p:val>
                                        </p:tav>
                                        <p:tav tm="100000">
                                          <p:val>
                                            <p:strVal val="#ppt_y"/>
                                          </p:val>
                                        </p:tav>
                                      </p:tavLst>
                                    </p:anim>
                                    <p:animEffect transition="in" filter="wipe(right)" prLst="gradientSize: 0.1">
                                      <p:cBhvr>
                                        <p:cTn id="364" dur="50"/>
                                        <p:tgtEl>
                                          <p:spTgt spid="128099"/>
                                        </p:tgtEl>
                                      </p:cBhvr>
                                    </p:animEffect>
                                  </p:childTnLst>
                                </p:cTn>
                              </p:par>
                            </p:childTnLst>
                          </p:cTn>
                        </p:par>
                        <p:par>
                          <p:cTn id="365" fill="hold" nodeType="afterGroup">
                            <p:stCondLst>
                              <p:cond delay="2900"/>
                            </p:stCondLst>
                            <p:childTnLst>
                              <p:par>
                                <p:cTn id="366" presetID="29" presetClass="entr" presetSubtype="0" fill="hold" nodeType="afterEffect">
                                  <p:stCondLst>
                                    <p:cond delay="0"/>
                                  </p:stCondLst>
                                  <p:childTnLst>
                                    <p:set>
                                      <p:cBhvr>
                                        <p:cTn id="367" dur="1" fill="hold">
                                          <p:stCondLst>
                                            <p:cond delay="0"/>
                                          </p:stCondLst>
                                        </p:cTn>
                                        <p:tgtEl>
                                          <p:spTgt spid="128102"/>
                                        </p:tgtEl>
                                        <p:attrNameLst>
                                          <p:attrName>style.visibility</p:attrName>
                                        </p:attrNameLst>
                                      </p:cBhvr>
                                      <p:to>
                                        <p:strVal val="visible"/>
                                      </p:to>
                                    </p:set>
                                    <p:anim calcmode="lin" valueType="num">
                                      <p:cBhvr>
                                        <p:cTn id="368" dur="50" fill="hold"/>
                                        <p:tgtEl>
                                          <p:spTgt spid="128102"/>
                                        </p:tgtEl>
                                        <p:attrNameLst>
                                          <p:attrName>ppt_x</p:attrName>
                                        </p:attrNameLst>
                                      </p:cBhvr>
                                      <p:tavLst>
                                        <p:tav tm="0">
                                          <p:val>
                                            <p:strVal val="#ppt_x-.2"/>
                                          </p:val>
                                        </p:tav>
                                        <p:tav tm="100000">
                                          <p:val>
                                            <p:strVal val="#ppt_x"/>
                                          </p:val>
                                        </p:tav>
                                      </p:tavLst>
                                    </p:anim>
                                    <p:anim calcmode="lin" valueType="num">
                                      <p:cBhvr>
                                        <p:cTn id="369" dur="50" fill="hold"/>
                                        <p:tgtEl>
                                          <p:spTgt spid="128102"/>
                                        </p:tgtEl>
                                        <p:attrNameLst>
                                          <p:attrName>ppt_y</p:attrName>
                                        </p:attrNameLst>
                                      </p:cBhvr>
                                      <p:tavLst>
                                        <p:tav tm="0">
                                          <p:val>
                                            <p:strVal val="#ppt_y"/>
                                          </p:val>
                                        </p:tav>
                                        <p:tav tm="100000">
                                          <p:val>
                                            <p:strVal val="#ppt_y"/>
                                          </p:val>
                                        </p:tav>
                                      </p:tavLst>
                                    </p:anim>
                                    <p:animEffect transition="in" filter="wipe(right)" prLst="gradientSize: 0.1">
                                      <p:cBhvr>
                                        <p:cTn id="370" dur="50"/>
                                        <p:tgtEl>
                                          <p:spTgt spid="128102"/>
                                        </p:tgtEl>
                                      </p:cBhvr>
                                    </p:animEffect>
                                  </p:childTnLst>
                                </p:cTn>
                              </p:par>
                            </p:childTnLst>
                          </p:cTn>
                        </p:par>
                        <p:par>
                          <p:cTn id="371" fill="hold" nodeType="afterGroup">
                            <p:stCondLst>
                              <p:cond delay="2950"/>
                            </p:stCondLst>
                            <p:childTnLst>
                              <p:par>
                                <p:cTn id="372" presetID="29" presetClass="entr" presetSubtype="0" fill="hold" nodeType="afterEffect">
                                  <p:stCondLst>
                                    <p:cond delay="0"/>
                                  </p:stCondLst>
                                  <p:childTnLst>
                                    <p:set>
                                      <p:cBhvr>
                                        <p:cTn id="373" dur="1" fill="hold">
                                          <p:stCondLst>
                                            <p:cond delay="0"/>
                                          </p:stCondLst>
                                        </p:cTn>
                                        <p:tgtEl>
                                          <p:spTgt spid="128103"/>
                                        </p:tgtEl>
                                        <p:attrNameLst>
                                          <p:attrName>style.visibility</p:attrName>
                                        </p:attrNameLst>
                                      </p:cBhvr>
                                      <p:to>
                                        <p:strVal val="visible"/>
                                      </p:to>
                                    </p:set>
                                    <p:anim calcmode="lin" valueType="num">
                                      <p:cBhvr>
                                        <p:cTn id="374" dur="50" fill="hold"/>
                                        <p:tgtEl>
                                          <p:spTgt spid="128103"/>
                                        </p:tgtEl>
                                        <p:attrNameLst>
                                          <p:attrName>ppt_x</p:attrName>
                                        </p:attrNameLst>
                                      </p:cBhvr>
                                      <p:tavLst>
                                        <p:tav tm="0">
                                          <p:val>
                                            <p:strVal val="#ppt_x-.2"/>
                                          </p:val>
                                        </p:tav>
                                        <p:tav tm="100000">
                                          <p:val>
                                            <p:strVal val="#ppt_x"/>
                                          </p:val>
                                        </p:tav>
                                      </p:tavLst>
                                    </p:anim>
                                    <p:anim calcmode="lin" valueType="num">
                                      <p:cBhvr>
                                        <p:cTn id="375" dur="50" fill="hold"/>
                                        <p:tgtEl>
                                          <p:spTgt spid="128103"/>
                                        </p:tgtEl>
                                        <p:attrNameLst>
                                          <p:attrName>ppt_y</p:attrName>
                                        </p:attrNameLst>
                                      </p:cBhvr>
                                      <p:tavLst>
                                        <p:tav tm="0">
                                          <p:val>
                                            <p:strVal val="#ppt_y"/>
                                          </p:val>
                                        </p:tav>
                                        <p:tav tm="100000">
                                          <p:val>
                                            <p:strVal val="#ppt_y"/>
                                          </p:val>
                                        </p:tav>
                                      </p:tavLst>
                                    </p:anim>
                                    <p:animEffect transition="in" filter="wipe(right)" prLst="gradientSize: 0.1">
                                      <p:cBhvr>
                                        <p:cTn id="376" dur="50"/>
                                        <p:tgtEl>
                                          <p:spTgt spid="128103"/>
                                        </p:tgtEl>
                                      </p:cBhvr>
                                    </p:animEffect>
                                  </p:childTnLst>
                                </p:cTn>
                              </p:par>
                            </p:childTnLst>
                          </p:cTn>
                        </p:par>
                        <p:par>
                          <p:cTn id="377" fill="hold" nodeType="afterGroup">
                            <p:stCondLst>
                              <p:cond delay="3000"/>
                            </p:stCondLst>
                            <p:childTnLst>
                              <p:par>
                                <p:cTn id="378" presetID="29" presetClass="entr" presetSubtype="0" fill="hold" nodeType="afterEffect">
                                  <p:stCondLst>
                                    <p:cond delay="0"/>
                                  </p:stCondLst>
                                  <p:childTnLst>
                                    <p:set>
                                      <p:cBhvr>
                                        <p:cTn id="379" dur="1" fill="hold">
                                          <p:stCondLst>
                                            <p:cond delay="0"/>
                                          </p:stCondLst>
                                        </p:cTn>
                                        <p:tgtEl>
                                          <p:spTgt spid="128104"/>
                                        </p:tgtEl>
                                        <p:attrNameLst>
                                          <p:attrName>style.visibility</p:attrName>
                                        </p:attrNameLst>
                                      </p:cBhvr>
                                      <p:to>
                                        <p:strVal val="visible"/>
                                      </p:to>
                                    </p:set>
                                    <p:anim calcmode="lin" valueType="num">
                                      <p:cBhvr>
                                        <p:cTn id="380" dur="50" fill="hold"/>
                                        <p:tgtEl>
                                          <p:spTgt spid="128104"/>
                                        </p:tgtEl>
                                        <p:attrNameLst>
                                          <p:attrName>ppt_x</p:attrName>
                                        </p:attrNameLst>
                                      </p:cBhvr>
                                      <p:tavLst>
                                        <p:tav tm="0">
                                          <p:val>
                                            <p:strVal val="#ppt_x-.2"/>
                                          </p:val>
                                        </p:tav>
                                        <p:tav tm="100000">
                                          <p:val>
                                            <p:strVal val="#ppt_x"/>
                                          </p:val>
                                        </p:tav>
                                      </p:tavLst>
                                    </p:anim>
                                    <p:anim calcmode="lin" valueType="num">
                                      <p:cBhvr>
                                        <p:cTn id="381" dur="50" fill="hold"/>
                                        <p:tgtEl>
                                          <p:spTgt spid="128104"/>
                                        </p:tgtEl>
                                        <p:attrNameLst>
                                          <p:attrName>ppt_y</p:attrName>
                                        </p:attrNameLst>
                                      </p:cBhvr>
                                      <p:tavLst>
                                        <p:tav tm="0">
                                          <p:val>
                                            <p:strVal val="#ppt_y"/>
                                          </p:val>
                                        </p:tav>
                                        <p:tav tm="100000">
                                          <p:val>
                                            <p:strVal val="#ppt_y"/>
                                          </p:val>
                                        </p:tav>
                                      </p:tavLst>
                                    </p:anim>
                                    <p:animEffect transition="in" filter="wipe(right)" prLst="gradientSize: 0.1">
                                      <p:cBhvr>
                                        <p:cTn id="382" dur="50"/>
                                        <p:tgtEl>
                                          <p:spTgt spid="128104"/>
                                        </p:tgtEl>
                                      </p:cBhvr>
                                    </p:animEffect>
                                  </p:childTnLst>
                                </p:cTn>
                              </p:par>
                            </p:childTnLst>
                          </p:cTn>
                        </p:par>
                        <p:par>
                          <p:cTn id="383" fill="hold" nodeType="afterGroup">
                            <p:stCondLst>
                              <p:cond delay="3050"/>
                            </p:stCondLst>
                            <p:childTnLst>
                              <p:par>
                                <p:cTn id="384" presetID="29" presetClass="entr" presetSubtype="0" fill="hold" nodeType="afterEffect">
                                  <p:stCondLst>
                                    <p:cond delay="0"/>
                                  </p:stCondLst>
                                  <p:childTnLst>
                                    <p:set>
                                      <p:cBhvr>
                                        <p:cTn id="385" dur="1" fill="hold">
                                          <p:stCondLst>
                                            <p:cond delay="0"/>
                                          </p:stCondLst>
                                        </p:cTn>
                                        <p:tgtEl>
                                          <p:spTgt spid="128105"/>
                                        </p:tgtEl>
                                        <p:attrNameLst>
                                          <p:attrName>style.visibility</p:attrName>
                                        </p:attrNameLst>
                                      </p:cBhvr>
                                      <p:to>
                                        <p:strVal val="visible"/>
                                      </p:to>
                                    </p:set>
                                    <p:anim calcmode="lin" valueType="num">
                                      <p:cBhvr>
                                        <p:cTn id="386" dur="50" fill="hold"/>
                                        <p:tgtEl>
                                          <p:spTgt spid="128105"/>
                                        </p:tgtEl>
                                        <p:attrNameLst>
                                          <p:attrName>ppt_x</p:attrName>
                                        </p:attrNameLst>
                                      </p:cBhvr>
                                      <p:tavLst>
                                        <p:tav tm="0">
                                          <p:val>
                                            <p:strVal val="#ppt_x-.2"/>
                                          </p:val>
                                        </p:tav>
                                        <p:tav tm="100000">
                                          <p:val>
                                            <p:strVal val="#ppt_x"/>
                                          </p:val>
                                        </p:tav>
                                      </p:tavLst>
                                    </p:anim>
                                    <p:anim calcmode="lin" valueType="num">
                                      <p:cBhvr>
                                        <p:cTn id="387" dur="50" fill="hold"/>
                                        <p:tgtEl>
                                          <p:spTgt spid="128105"/>
                                        </p:tgtEl>
                                        <p:attrNameLst>
                                          <p:attrName>ppt_y</p:attrName>
                                        </p:attrNameLst>
                                      </p:cBhvr>
                                      <p:tavLst>
                                        <p:tav tm="0">
                                          <p:val>
                                            <p:strVal val="#ppt_y"/>
                                          </p:val>
                                        </p:tav>
                                        <p:tav tm="100000">
                                          <p:val>
                                            <p:strVal val="#ppt_y"/>
                                          </p:val>
                                        </p:tav>
                                      </p:tavLst>
                                    </p:anim>
                                    <p:animEffect transition="in" filter="wipe(right)" prLst="gradientSize: 0.1">
                                      <p:cBhvr>
                                        <p:cTn id="388" dur="50"/>
                                        <p:tgtEl>
                                          <p:spTgt spid="128105"/>
                                        </p:tgtEl>
                                      </p:cBhvr>
                                    </p:animEffec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25" presetClass="entr" presetSubtype="0" fill="hold" nodeType="clickEffect">
                                  <p:stCondLst>
                                    <p:cond delay="0"/>
                                  </p:stCondLst>
                                  <p:childTnLst>
                                    <p:set>
                                      <p:cBhvr>
                                        <p:cTn id="392" dur="1" fill="hold">
                                          <p:stCondLst>
                                            <p:cond delay="0"/>
                                          </p:stCondLst>
                                        </p:cTn>
                                        <p:tgtEl>
                                          <p:spTgt spid="128113"/>
                                        </p:tgtEl>
                                        <p:attrNameLst>
                                          <p:attrName>style.visibility</p:attrName>
                                        </p:attrNameLst>
                                      </p:cBhvr>
                                      <p:to>
                                        <p:strVal val="visible"/>
                                      </p:to>
                                    </p:set>
                                    <p:anim calcmode="lin" valueType="num">
                                      <p:cBhvr>
                                        <p:cTn id="393" dur="500" decel="50000" fill="hold">
                                          <p:stCondLst>
                                            <p:cond delay="0"/>
                                          </p:stCondLst>
                                        </p:cTn>
                                        <p:tgtEl>
                                          <p:spTgt spid="128113"/>
                                        </p:tgtEl>
                                        <p:attrNameLst>
                                          <p:attrName>style.rotation</p:attrName>
                                        </p:attrNameLst>
                                      </p:cBhvr>
                                      <p:tavLst>
                                        <p:tav tm="0">
                                          <p:val>
                                            <p:fltVal val="-90"/>
                                          </p:val>
                                        </p:tav>
                                        <p:tav tm="100000">
                                          <p:val>
                                            <p:fltVal val="0"/>
                                          </p:val>
                                        </p:tav>
                                      </p:tavLst>
                                    </p:anim>
                                    <p:anim calcmode="lin" valueType="num">
                                      <p:cBhvr>
                                        <p:cTn id="394" dur="500" decel="50000" fill="hold">
                                          <p:stCondLst>
                                            <p:cond delay="0"/>
                                          </p:stCondLst>
                                        </p:cTn>
                                        <p:tgtEl>
                                          <p:spTgt spid="128113"/>
                                        </p:tgtEl>
                                        <p:attrNameLst>
                                          <p:attrName>ppt_w</p:attrName>
                                        </p:attrNameLst>
                                      </p:cBhvr>
                                      <p:tavLst>
                                        <p:tav tm="0">
                                          <p:val>
                                            <p:strVal val="#ppt_w"/>
                                          </p:val>
                                        </p:tav>
                                        <p:tav tm="100000">
                                          <p:val>
                                            <p:strVal val="#ppt_w*.05"/>
                                          </p:val>
                                        </p:tav>
                                      </p:tavLst>
                                    </p:anim>
                                    <p:anim calcmode="lin" valueType="num">
                                      <p:cBhvr>
                                        <p:cTn id="395" dur="500" accel="50000" fill="hold">
                                          <p:stCondLst>
                                            <p:cond delay="500"/>
                                          </p:stCondLst>
                                        </p:cTn>
                                        <p:tgtEl>
                                          <p:spTgt spid="128113"/>
                                        </p:tgtEl>
                                        <p:attrNameLst>
                                          <p:attrName>ppt_w</p:attrName>
                                        </p:attrNameLst>
                                      </p:cBhvr>
                                      <p:tavLst>
                                        <p:tav tm="0">
                                          <p:val>
                                            <p:strVal val="#ppt_w*.05"/>
                                          </p:val>
                                        </p:tav>
                                        <p:tav tm="100000">
                                          <p:val>
                                            <p:strVal val="#ppt_w"/>
                                          </p:val>
                                        </p:tav>
                                      </p:tavLst>
                                    </p:anim>
                                    <p:anim calcmode="lin" valueType="num">
                                      <p:cBhvr>
                                        <p:cTn id="396" dur="1000" fill="hold"/>
                                        <p:tgtEl>
                                          <p:spTgt spid="128113"/>
                                        </p:tgtEl>
                                        <p:attrNameLst>
                                          <p:attrName>ppt_h</p:attrName>
                                        </p:attrNameLst>
                                      </p:cBhvr>
                                      <p:tavLst>
                                        <p:tav tm="0">
                                          <p:val>
                                            <p:strVal val="#ppt_h"/>
                                          </p:val>
                                        </p:tav>
                                        <p:tav tm="100000">
                                          <p:val>
                                            <p:strVal val="#ppt_h"/>
                                          </p:val>
                                        </p:tav>
                                      </p:tavLst>
                                    </p:anim>
                                    <p:anim calcmode="lin" valueType="num">
                                      <p:cBhvr>
                                        <p:cTn id="397" dur="500" decel="50000" fill="hold">
                                          <p:stCondLst>
                                            <p:cond delay="0"/>
                                          </p:stCondLst>
                                        </p:cTn>
                                        <p:tgtEl>
                                          <p:spTgt spid="128113"/>
                                        </p:tgtEl>
                                        <p:attrNameLst>
                                          <p:attrName>ppt_x</p:attrName>
                                        </p:attrNameLst>
                                      </p:cBhvr>
                                      <p:tavLst>
                                        <p:tav tm="0">
                                          <p:val>
                                            <p:strVal val="#ppt_x+.4"/>
                                          </p:val>
                                        </p:tav>
                                        <p:tav tm="100000">
                                          <p:val>
                                            <p:strVal val="#ppt_x"/>
                                          </p:val>
                                        </p:tav>
                                      </p:tavLst>
                                    </p:anim>
                                    <p:anim calcmode="lin" valueType="num">
                                      <p:cBhvr>
                                        <p:cTn id="398" dur="500" decel="50000" fill="hold">
                                          <p:stCondLst>
                                            <p:cond delay="0"/>
                                          </p:stCondLst>
                                        </p:cTn>
                                        <p:tgtEl>
                                          <p:spTgt spid="128113"/>
                                        </p:tgtEl>
                                        <p:attrNameLst>
                                          <p:attrName>ppt_y</p:attrName>
                                        </p:attrNameLst>
                                      </p:cBhvr>
                                      <p:tavLst>
                                        <p:tav tm="0">
                                          <p:val>
                                            <p:strVal val="#ppt_y-.2"/>
                                          </p:val>
                                        </p:tav>
                                        <p:tav tm="100000">
                                          <p:val>
                                            <p:strVal val="#ppt_y+.1"/>
                                          </p:val>
                                        </p:tav>
                                      </p:tavLst>
                                    </p:anim>
                                    <p:anim calcmode="lin" valueType="num">
                                      <p:cBhvr>
                                        <p:cTn id="399" dur="500" accel="50000" fill="hold">
                                          <p:stCondLst>
                                            <p:cond delay="500"/>
                                          </p:stCondLst>
                                        </p:cTn>
                                        <p:tgtEl>
                                          <p:spTgt spid="128113"/>
                                        </p:tgtEl>
                                        <p:attrNameLst>
                                          <p:attrName>ppt_y</p:attrName>
                                        </p:attrNameLst>
                                      </p:cBhvr>
                                      <p:tavLst>
                                        <p:tav tm="0">
                                          <p:val>
                                            <p:strVal val="#ppt_y+.1"/>
                                          </p:val>
                                        </p:tav>
                                        <p:tav tm="100000">
                                          <p:val>
                                            <p:strVal val="#ppt_y"/>
                                          </p:val>
                                        </p:tav>
                                      </p:tavLst>
                                    </p:anim>
                                    <p:animEffect transition="in" filter="fade">
                                      <p:cBhvr>
                                        <p:cTn id="400" dur="1000" decel="50000">
                                          <p:stCondLst>
                                            <p:cond delay="0"/>
                                          </p:stCondLst>
                                        </p:cTn>
                                        <p:tgtEl>
                                          <p:spTgt spid="128113"/>
                                        </p:tgtEl>
                                      </p:cBhvr>
                                    </p:animEffect>
                                  </p:childTnLst>
                                </p:cTn>
                              </p:par>
                              <p:par>
                                <p:cTn id="401" presetID="25" presetClass="entr" presetSubtype="0" fill="hold" nodeType="withEffect">
                                  <p:stCondLst>
                                    <p:cond delay="0"/>
                                  </p:stCondLst>
                                  <p:childTnLst>
                                    <p:set>
                                      <p:cBhvr>
                                        <p:cTn id="402" dur="1" fill="hold">
                                          <p:stCondLst>
                                            <p:cond delay="0"/>
                                          </p:stCondLst>
                                        </p:cTn>
                                        <p:tgtEl>
                                          <p:spTgt spid="128112"/>
                                        </p:tgtEl>
                                        <p:attrNameLst>
                                          <p:attrName>style.visibility</p:attrName>
                                        </p:attrNameLst>
                                      </p:cBhvr>
                                      <p:to>
                                        <p:strVal val="visible"/>
                                      </p:to>
                                    </p:set>
                                    <p:anim calcmode="lin" valueType="num">
                                      <p:cBhvr>
                                        <p:cTn id="403" dur="500" decel="50000" fill="hold">
                                          <p:stCondLst>
                                            <p:cond delay="0"/>
                                          </p:stCondLst>
                                        </p:cTn>
                                        <p:tgtEl>
                                          <p:spTgt spid="128112"/>
                                        </p:tgtEl>
                                        <p:attrNameLst>
                                          <p:attrName>style.rotation</p:attrName>
                                        </p:attrNameLst>
                                      </p:cBhvr>
                                      <p:tavLst>
                                        <p:tav tm="0">
                                          <p:val>
                                            <p:fltVal val="-90"/>
                                          </p:val>
                                        </p:tav>
                                        <p:tav tm="100000">
                                          <p:val>
                                            <p:fltVal val="0"/>
                                          </p:val>
                                        </p:tav>
                                      </p:tavLst>
                                    </p:anim>
                                    <p:anim calcmode="lin" valueType="num">
                                      <p:cBhvr>
                                        <p:cTn id="404" dur="500" decel="50000" fill="hold">
                                          <p:stCondLst>
                                            <p:cond delay="0"/>
                                          </p:stCondLst>
                                        </p:cTn>
                                        <p:tgtEl>
                                          <p:spTgt spid="128112"/>
                                        </p:tgtEl>
                                        <p:attrNameLst>
                                          <p:attrName>ppt_w</p:attrName>
                                        </p:attrNameLst>
                                      </p:cBhvr>
                                      <p:tavLst>
                                        <p:tav tm="0">
                                          <p:val>
                                            <p:strVal val="#ppt_w"/>
                                          </p:val>
                                        </p:tav>
                                        <p:tav tm="100000">
                                          <p:val>
                                            <p:strVal val="#ppt_w*.05"/>
                                          </p:val>
                                        </p:tav>
                                      </p:tavLst>
                                    </p:anim>
                                    <p:anim calcmode="lin" valueType="num">
                                      <p:cBhvr>
                                        <p:cTn id="405" dur="500" accel="50000" fill="hold">
                                          <p:stCondLst>
                                            <p:cond delay="500"/>
                                          </p:stCondLst>
                                        </p:cTn>
                                        <p:tgtEl>
                                          <p:spTgt spid="128112"/>
                                        </p:tgtEl>
                                        <p:attrNameLst>
                                          <p:attrName>ppt_w</p:attrName>
                                        </p:attrNameLst>
                                      </p:cBhvr>
                                      <p:tavLst>
                                        <p:tav tm="0">
                                          <p:val>
                                            <p:strVal val="#ppt_w*.05"/>
                                          </p:val>
                                        </p:tav>
                                        <p:tav tm="100000">
                                          <p:val>
                                            <p:strVal val="#ppt_w"/>
                                          </p:val>
                                        </p:tav>
                                      </p:tavLst>
                                    </p:anim>
                                    <p:anim calcmode="lin" valueType="num">
                                      <p:cBhvr>
                                        <p:cTn id="406" dur="1000" fill="hold"/>
                                        <p:tgtEl>
                                          <p:spTgt spid="128112"/>
                                        </p:tgtEl>
                                        <p:attrNameLst>
                                          <p:attrName>ppt_h</p:attrName>
                                        </p:attrNameLst>
                                      </p:cBhvr>
                                      <p:tavLst>
                                        <p:tav tm="0">
                                          <p:val>
                                            <p:strVal val="#ppt_h"/>
                                          </p:val>
                                        </p:tav>
                                        <p:tav tm="100000">
                                          <p:val>
                                            <p:strVal val="#ppt_h"/>
                                          </p:val>
                                        </p:tav>
                                      </p:tavLst>
                                    </p:anim>
                                    <p:anim calcmode="lin" valueType="num">
                                      <p:cBhvr>
                                        <p:cTn id="407" dur="500" decel="50000" fill="hold">
                                          <p:stCondLst>
                                            <p:cond delay="0"/>
                                          </p:stCondLst>
                                        </p:cTn>
                                        <p:tgtEl>
                                          <p:spTgt spid="128112"/>
                                        </p:tgtEl>
                                        <p:attrNameLst>
                                          <p:attrName>ppt_x</p:attrName>
                                        </p:attrNameLst>
                                      </p:cBhvr>
                                      <p:tavLst>
                                        <p:tav tm="0">
                                          <p:val>
                                            <p:strVal val="#ppt_x+.4"/>
                                          </p:val>
                                        </p:tav>
                                        <p:tav tm="100000">
                                          <p:val>
                                            <p:strVal val="#ppt_x"/>
                                          </p:val>
                                        </p:tav>
                                      </p:tavLst>
                                    </p:anim>
                                    <p:anim calcmode="lin" valueType="num">
                                      <p:cBhvr>
                                        <p:cTn id="408" dur="500" decel="50000" fill="hold">
                                          <p:stCondLst>
                                            <p:cond delay="0"/>
                                          </p:stCondLst>
                                        </p:cTn>
                                        <p:tgtEl>
                                          <p:spTgt spid="128112"/>
                                        </p:tgtEl>
                                        <p:attrNameLst>
                                          <p:attrName>ppt_y</p:attrName>
                                        </p:attrNameLst>
                                      </p:cBhvr>
                                      <p:tavLst>
                                        <p:tav tm="0">
                                          <p:val>
                                            <p:strVal val="#ppt_y-.2"/>
                                          </p:val>
                                        </p:tav>
                                        <p:tav tm="100000">
                                          <p:val>
                                            <p:strVal val="#ppt_y+.1"/>
                                          </p:val>
                                        </p:tav>
                                      </p:tavLst>
                                    </p:anim>
                                    <p:anim calcmode="lin" valueType="num">
                                      <p:cBhvr>
                                        <p:cTn id="409" dur="500" accel="50000" fill="hold">
                                          <p:stCondLst>
                                            <p:cond delay="500"/>
                                          </p:stCondLst>
                                        </p:cTn>
                                        <p:tgtEl>
                                          <p:spTgt spid="128112"/>
                                        </p:tgtEl>
                                        <p:attrNameLst>
                                          <p:attrName>ppt_y</p:attrName>
                                        </p:attrNameLst>
                                      </p:cBhvr>
                                      <p:tavLst>
                                        <p:tav tm="0">
                                          <p:val>
                                            <p:strVal val="#ppt_y+.1"/>
                                          </p:val>
                                        </p:tav>
                                        <p:tav tm="100000">
                                          <p:val>
                                            <p:strVal val="#ppt_y"/>
                                          </p:val>
                                        </p:tav>
                                      </p:tavLst>
                                    </p:anim>
                                    <p:animEffect transition="in" filter="fade">
                                      <p:cBhvr>
                                        <p:cTn id="410" dur="1000" decel="50000">
                                          <p:stCondLst>
                                            <p:cond delay="0"/>
                                          </p:stCondLst>
                                        </p:cTn>
                                        <p:tgtEl>
                                          <p:spTgt spid="128112"/>
                                        </p:tgtEl>
                                      </p:cBhvr>
                                    </p:animEffect>
                                  </p:childTnLst>
                                </p:cTn>
                              </p:par>
                            </p:childTnLst>
                          </p:cTn>
                        </p:par>
                        <p:par>
                          <p:cTn id="411" fill="hold" nodeType="afterGroup">
                            <p:stCondLst>
                              <p:cond delay="1000"/>
                            </p:stCondLst>
                            <p:childTnLst>
                              <p:par>
                                <p:cTn id="412" presetID="26" presetClass="entr" presetSubtype="0" fill="hold" nodeType="afterEffect">
                                  <p:stCondLst>
                                    <p:cond delay="0"/>
                                  </p:stCondLst>
                                  <p:iterate type="lt">
                                    <p:tmPct val="3000"/>
                                  </p:iterate>
                                  <p:childTnLst>
                                    <p:set>
                                      <p:cBhvr>
                                        <p:cTn id="413" dur="1" fill="hold">
                                          <p:stCondLst>
                                            <p:cond delay="0"/>
                                          </p:stCondLst>
                                        </p:cTn>
                                        <p:tgtEl>
                                          <p:spTgt spid="128111">
                                            <p:txEl>
                                              <p:pRg st="0" end="0"/>
                                            </p:txEl>
                                          </p:spTgt>
                                        </p:tgtEl>
                                        <p:attrNameLst>
                                          <p:attrName>style.visibility</p:attrName>
                                        </p:attrNameLst>
                                      </p:cBhvr>
                                      <p:to>
                                        <p:strVal val="visible"/>
                                      </p:to>
                                    </p:set>
                                    <p:animEffect transition="in" filter="wipe(down)">
                                      <p:cBhvr>
                                        <p:cTn id="414" dur="580">
                                          <p:stCondLst>
                                            <p:cond delay="0"/>
                                          </p:stCondLst>
                                        </p:cTn>
                                        <p:tgtEl>
                                          <p:spTgt spid="128111">
                                            <p:txEl>
                                              <p:pRg st="0" end="0"/>
                                            </p:txEl>
                                          </p:spTgt>
                                        </p:tgtEl>
                                      </p:cBhvr>
                                    </p:animEffect>
                                    <p:anim calcmode="lin" valueType="num">
                                      <p:cBhvr>
                                        <p:cTn id="415" dur="1822" tmFilter="0,0; 0.14,0.36; 0.43,0.73; 0.71,0.91; 1.0,1.0">
                                          <p:stCondLst>
                                            <p:cond delay="0"/>
                                          </p:stCondLst>
                                        </p:cTn>
                                        <p:tgtEl>
                                          <p:spTgt spid="128111">
                                            <p:txEl>
                                              <p:pRg st="0" end="0"/>
                                            </p:txEl>
                                          </p:spTgt>
                                        </p:tgtEl>
                                        <p:attrNameLst>
                                          <p:attrName>ppt_x</p:attrName>
                                        </p:attrNameLst>
                                      </p:cBhvr>
                                      <p:tavLst>
                                        <p:tav tm="0">
                                          <p:val>
                                            <p:strVal val="#ppt_x-0.25"/>
                                          </p:val>
                                        </p:tav>
                                        <p:tav tm="100000">
                                          <p:val>
                                            <p:strVal val="#ppt_x"/>
                                          </p:val>
                                        </p:tav>
                                      </p:tavLst>
                                    </p:anim>
                                    <p:anim calcmode="lin" valueType="num">
                                      <p:cBhvr>
                                        <p:cTn id="416" dur="664" tmFilter="0.0,0.0; 0.25,0.07; 0.50,0.2; 0.75,0.467; 1.0,1.0">
                                          <p:stCondLst>
                                            <p:cond delay="0"/>
                                          </p:stCondLst>
                                        </p:cTn>
                                        <p:tgtEl>
                                          <p:spTgt spid="128111">
                                            <p:txEl>
                                              <p:pRg st="0" end="0"/>
                                            </p:txEl>
                                          </p:spTgt>
                                        </p:tgtEl>
                                        <p:attrNameLst>
                                          <p:attrName>ppt_y</p:attrName>
                                        </p:attrNameLst>
                                      </p:cBhvr>
                                      <p:tavLst>
                                        <p:tav tm="0" fmla="#ppt_y-sin(pi*$)/3">
                                          <p:val>
                                            <p:fltVal val="0.5"/>
                                          </p:val>
                                        </p:tav>
                                        <p:tav tm="100000">
                                          <p:val>
                                            <p:fltVal val="1"/>
                                          </p:val>
                                        </p:tav>
                                      </p:tavLst>
                                    </p:anim>
                                    <p:anim calcmode="lin" valueType="num">
                                      <p:cBhvr>
                                        <p:cTn id="417" dur="664" tmFilter="0, 0; 0.125,0.2665; 0.25,0.4; 0.375,0.465; 0.5,0.5;  0.625,0.535; 0.75,0.6; 0.875,0.7335; 1,1">
                                          <p:stCondLst>
                                            <p:cond delay="664"/>
                                          </p:stCondLst>
                                        </p:cTn>
                                        <p:tgtEl>
                                          <p:spTgt spid="128111">
                                            <p:txEl>
                                              <p:pRg st="0" end="0"/>
                                            </p:txEl>
                                          </p:spTgt>
                                        </p:tgtEl>
                                        <p:attrNameLst>
                                          <p:attrName>ppt_y</p:attrName>
                                        </p:attrNameLst>
                                      </p:cBhvr>
                                      <p:tavLst>
                                        <p:tav tm="0" fmla="#ppt_y-sin(pi*$)/9">
                                          <p:val>
                                            <p:fltVal val="0"/>
                                          </p:val>
                                        </p:tav>
                                        <p:tav tm="100000">
                                          <p:val>
                                            <p:fltVal val="1"/>
                                          </p:val>
                                        </p:tav>
                                      </p:tavLst>
                                    </p:anim>
                                    <p:anim calcmode="lin" valueType="num">
                                      <p:cBhvr>
                                        <p:cTn id="418" dur="332" tmFilter="0, 0; 0.125,0.2665; 0.25,0.4; 0.375,0.465; 0.5,0.5;  0.625,0.535; 0.75,0.6; 0.875,0.7335; 1,1">
                                          <p:stCondLst>
                                            <p:cond delay="1324"/>
                                          </p:stCondLst>
                                        </p:cTn>
                                        <p:tgtEl>
                                          <p:spTgt spid="128111">
                                            <p:txEl>
                                              <p:pRg st="0" end="0"/>
                                            </p:txEl>
                                          </p:spTgt>
                                        </p:tgtEl>
                                        <p:attrNameLst>
                                          <p:attrName>ppt_y</p:attrName>
                                        </p:attrNameLst>
                                      </p:cBhvr>
                                      <p:tavLst>
                                        <p:tav tm="0" fmla="#ppt_y-sin(pi*$)/27">
                                          <p:val>
                                            <p:fltVal val="0"/>
                                          </p:val>
                                        </p:tav>
                                        <p:tav tm="100000">
                                          <p:val>
                                            <p:fltVal val="1"/>
                                          </p:val>
                                        </p:tav>
                                      </p:tavLst>
                                    </p:anim>
                                    <p:anim calcmode="lin" valueType="num">
                                      <p:cBhvr>
                                        <p:cTn id="419" dur="164" tmFilter="0, 0; 0.125,0.2665; 0.25,0.4; 0.375,0.465; 0.5,0.5;  0.625,0.535; 0.75,0.6; 0.875,0.7335; 1,1">
                                          <p:stCondLst>
                                            <p:cond delay="1656"/>
                                          </p:stCondLst>
                                        </p:cTn>
                                        <p:tgtEl>
                                          <p:spTgt spid="128111">
                                            <p:txEl>
                                              <p:pRg st="0" end="0"/>
                                            </p:txEl>
                                          </p:spTgt>
                                        </p:tgtEl>
                                        <p:attrNameLst>
                                          <p:attrName>ppt_y</p:attrName>
                                        </p:attrNameLst>
                                      </p:cBhvr>
                                      <p:tavLst>
                                        <p:tav tm="0" fmla="#ppt_y-sin(pi*$)/81">
                                          <p:val>
                                            <p:fltVal val="0"/>
                                          </p:val>
                                        </p:tav>
                                        <p:tav tm="100000">
                                          <p:val>
                                            <p:fltVal val="1"/>
                                          </p:val>
                                        </p:tav>
                                      </p:tavLst>
                                    </p:anim>
                                    <p:animScale>
                                      <p:cBhvr>
                                        <p:cTn id="420" dur="26">
                                          <p:stCondLst>
                                            <p:cond delay="650"/>
                                          </p:stCondLst>
                                        </p:cTn>
                                        <p:tgtEl>
                                          <p:spTgt spid="128111">
                                            <p:txEl>
                                              <p:pRg st="0" end="0"/>
                                            </p:txEl>
                                          </p:spTgt>
                                        </p:tgtEl>
                                      </p:cBhvr>
                                      <p:to x="100000" y="60000"/>
                                    </p:animScale>
                                    <p:animScale>
                                      <p:cBhvr>
                                        <p:cTn id="421" dur="166" decel="50000">
                                          <p:stCondLst>
                                            <p:cond delay="676"/>
                                          </p:stCondLst>
                                        </p:cTn>
                                        <p:tgtEl>
                                          <p:spTgt spid="128111">
                                            <p:txEl>
                                              <p:pRg st="0" end="0"/>
                                            </p:txEl>
                                          </p:spTgt>
                                        </p:tgtEl>
                                      </p:cBhvr>
                                      <p:to x="100000" y="100000"/>
                                    </p:animScale>
                                    <p:animScale>
                                      <p:cBhvr>
                                        <p:cTn id="422" dur="26">
                                          <p:stCondLst>
                                            <p:cond delay="1312"/>
                                          </p:stCondLst>
                                        </p:cTn>
                                        <p:tgtEl>
                                          <p:spTgt spid="128111">
                                            <p:txEl>
                                              <p:pRg st="0" end="0"/>
                                            </p:txEl>
                                          </p:spTgt>
                                        </p:tgtEl>
                                      </p:cBhvr>
                                      <p:to x="100000" y="80000"/>
                                    </p:animScale>
                                    <p:animScale>
                                      <p:cBhvr>
                                        <p:cTn id="423" dur="166" decel="50000">
                                          <p:stCondLst>
                                            <p:cond delay="1338"/>
                                          </p:stCondLst>
                                        </p:cTn>
                                        <p:tgtEl>
                                          <p:spTgt spid="128111">
                                            <p:txEl>
                                              <p:pRg st="0" end="0"/>
                                            </p:txEl>
                                          </p:spTgt>
                                        </p:tgtEl>
                                      </p:cBhvr>
                                      <p:to x="100000" y="100000"/>
                                    </p:animScale>
                                    <p:animScale>
                                      <p:cBhvr>
                                        <p:cTn id="424" dur="26">
                                          <p:stCondLst>
                                            <p:cond delay="1642"/>
                                          </p:stCondLst>
                                        </p:cTn>
                                        <p:tgtEl>
                                          <p:spTgt spid="128111">
                                            <p:txEl>
                                              <p:pRg st="0" end="0"/>
                                            </p:txEl>
                                          </p:spTgt>
                                        </p:tgtEl>
                                      </p:cBhvr>
                                      <p:to x="100000" y="90000"/>
                                    </p:animScale>
                                    <p:animScale>
                                      <p:cBhvr>
                                        <p:cTn id="425" dur="166" decel="50000">
                                          <p:stCondLst>
                                            <p:cond delay="1668"/>
                                          </p:stCondLst>
                                        </p:cTn>
                                        <p:tgtEl>
                                          <p:spTgt spid="128111">
                                            <p:txEl>
                                              <p:pRg st="0" end="0"/>
                                            </p:txEl>
                                          </p:spTgt>
                                        </p:tgtEl>
                                      </p:cBhvr>
                                      <p:to x="100000" y="100000"/>
                                    </p:animScale>
                                    <p:animScale>
                                      <p:cBhvr>
                                        <p:cTn id="426" dur="26">
                                          <p:stCondLst>
                                            <p:cond delay="1808"/>
                                          </p:stCondLst>
                                        </p:cTn>
                                        <p:tgtEl>
                                          <p:spTgt spid="128111">
                                            <p:txEl>
                                              <p:pRg st="0" end="0"/>
                                            </p:txEl>
                                          </p:spTgt>
                                        </p:tgtEl>
                                      </p:cBhvr>
                                      <p:to x="100000" y="95000"/>
                                    </p:animScale>
                                    <p:animScale>
                                      <p:cBhvr>
                                        <p:cTn id="427" dur="166" decel="50000">
                                          <p:stCondLst>
                                            <p:cond delay="1834"/>
                                          </p:stCondLst>
                                        </p:cTn>
                                        <p:tgtEl>
                                          <p:spTgt spid="128111">
                                            <p:txEl>
                                              <p:pRg st="0" end="0"/>
                                            </p:txEl>
                                          </p:spTgt>
                                        </p:tgtEl>
                                      </p:cBhvr>
                                      <p:to x="100000" y="100000"/>
                                    </p:animScale>
                                  </p:childTnLst>
                                </p:cTn>
                              </p:par>
                              <p:par>
                                <p:cTn id="428" presetID="3" presetClass="emph" presetSubtype="10" repeatCount="indefinite" autoRev="1" fill="hold" nodeType="withEffect">
                                  <p:stCondLst>
                                    <p:cond delay="0"/>
                                  </p:stCondLst>
                                  <p:iterate type="lt">
                                    <p:tmPct val="0"/>
                                  </p:iterate>
                                  <p:childTnLst>
                                    <p:animClr clrSpc="hsl" dir="ccw">
                                      <p:cBhvr override="childStyle">
                                        <p:cTn id="429" dur="5000" fill="hold"/>
                                        <p:tgtEl>
                                          <p:spTgt spid="128111">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11" grpId="0" build="allAtOnce"/>
      <p:bldP spid="128111" grpId="1"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99FFCC"/>
            </a:gs>
          </a:gsLst>
          <a:lin ang="5400000" scaled="1"/>
        </a:gradFill>
        <a:effectLst/>
      </p:bgPr>
    </p:bg>
    <p:spTree>
      <p:nvGrpSpPr>
        <p:cNvPr id="1" name=""/>
        <p:cNvGrpSpPr/>
        <p:nvPr/>
      </p:nvGrpSpPr>
      <p:grpSpPr>
        <a:xfrm>
          <a:off x="0" y="0"/>
          <a:ext cx="0" cy="0"/>
          <a:chOff x="0" y="0"/>
          <a:chExt cx="0" cy="0"/>
        </a:xfrm>
      </p:grpSpPr>
      <p:sp>
        <p:nvSpPr>
          <p:cNvPr id="16388" name="Text Box 4">
            <a:extLst>
              <a:ext uri="{FF2B5EF4-FFF2-40B4-BE49-F238E27FC236}">
                <a16:creationId xmlns:a16="http://schemas.microsoft.com/office/drawing/2014/main" id="{3993C863-2CB6-021A-86D3-60F01BD88234}"/>
              </a:ext>
            </a:extLst>
          </p:cNvPr>
          <p:cNvSpPr txBox="1">
            <a:spLocks noChangeArrowheads="1"/>
          </p:cNvSpPr>
          <p:nvPr/>
        </p:nvSpPr>
        <p:spPr bwMode="auto">
          <a:xfrm>
            <a:off x="2647950" y="935038"/>
            <a:ext cx="3524250" cy="5426075"/>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35000">
                <a:latin typeface="Verdana" pitchFamily="34" charset="0"/>
              </a:rPr>
              <a:t>H</a:t>
            </a:r>
          </a:p>
        </p:txBody>
      </p:sp>
      <p:sp>
        <p:nvSpPr>
          <p:cNvPr id="86019" name="Text Box 5">
            <a:extLst>
              <a:ext uri="{FF2B5EF4-FFF2-40B4-BE49-F238E27FC236}">
                <a16:creationId xmlns:a16="http://schemas.microsoft.com/office/drawing/2014/main" id="{7EC0F46F-5596-1501-389C-09D7E084692C}"/>
              </a:ext>
            </a:extLst>
          </p:cNvPr>
          <p:cNvSpPr txBox="1">
            <a:spLocks noChangeArrowheads="1"/>
          </p:cNvSpPr>
          <p:nvPr/>
        </p:nvSpPr>
        <p:spPr bwMode="auto">
          <a:xfrm>
            <a:off x="4038600" y="1195388"/>
            <a:ext cx="29543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1       +1</a:t>
            </a:r>
          </a:p>
        </p:txBody>
      </p:sp>
      <p:sp>
        <p:nvSpPr>
          <p:cNvPr id="86020" name="Rectangle 6">
            <a:extLst>
              <a:ext uri="{FF2B5EF4-FFF2-40B4-BE49-F238E27FC236}">
                <a16:creationId xmlns:a16="http://schemas.microsoft.com/office/drawing/2014/main" id="{CFE2FDC0-58AF-0B4F-0A67-59F2B0C66AB0}"/>
              </a:ext>
            </a:extLst>
          </p:cNvPr>
          <p:cNvSpPr>
            <a:spLocks noChangeArrowheads="1"/>
          </p:cNvSpPr>
          <p:nvPr/>
        </p:nvSpPr>
        <p:spPr bwMode="auto">
          <a:xfrm>
            <a:off x="1524000" y="1219200"/>
            <a:ext cx="5791200" cy="5257800"/>
          </a:xfrm>
          <a:prstGeom prst="rect">
            <a:avLst/>
          </a:prstGeom>
          <a:noFill/>
          <a:ln w="762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391" name="Freeform 7">
            <a:extLst>
              <a:ext uri="{FF2B5EF4-FFF2-40B4-BE49-F238E27FC236}">
                <a16:creationId xmlns:a16="http://schemas.microsoft.com/office/drawing/2014/main" id="{9163D3EA-722F-924C-C3A4-7896B2DD804C}"/>
              </a:ext>
            </a:extLst>
          </p:cNvPr>
          <p:cNvSpPr>
            <a:spLocks/>
          </p:cNvSpPr>
          <p:nvPr/>
        </p:nvSpPr>
        <p:spPr bwMode="auto">
          <a:xfrm>
            <a:off x="3810000" y="1195388"/>
            <a:ext cx="1319213" cy="1066800"/>
          </a:xfrm>
          <a:custGeom>
            <a:avLst/>
            <a:gdLst>
              <a:gd name="T0" fmla="*/ 207 w 831"/>
              <a:gd name="T1" fmla="*/ 0 h 672"/>
              <a:gd name="T2" fmla="*/ 15 w 831"/>
              <a:gd name="T3" fmla="*/ 343 h 672"/>
              <a:gd name="T4" fmla="*/ 22 w 831"/>
              <a:gd name="T5" fmla="*/ 535 h 672"/>
              <a:gd name="T6" fmla="*/ 214 w 831"/>
              <a:gd name="T7" fmla="*/ 672 h 672"/>
              <a:gd name="T8" fmla="*/ 276 w 831"/>
              <a:gd name="T9" fmla="*/ 665 h 672"/>
              <a:gd name="T10" fmla="*/ 509 w 831"/>
              <a:gd name="T11" fmla="*/ 652 h 672"/>
              <a:gd name="T12" fmla="*/ 742 w 831"/>
              <a:gd name="T13" fmla="*/ 576 h 672"/>
              <a:gd name="T14" fmla="*/ 818 w 831"/>
              <a:gd name="T15" fmla="*/ 508 h 672"/>
              <a:gd name="T16" fmla="*/ 770 w 831"/>
              <a:gd name="T17" fmla="*/ 405 h 672"/>
              <a:gd name="T18" fmla="*/ 667 w 831"/>
              <a:gd name="T19" fmla="*/ 288 h 672"/>
              <a:gd name="T20" fmla="*/ 612 w 831"/>
              <a:gd name="T21" fmla="*/ 213 h 672"/>
              <a:gd name="T22" fmla="*/ 454 w 831"/>
              <a:gd name="T23" fmla="*/ 83 h 672"/>
              <a:gd name="T24" fmla="*/ 434 w 831"/>
              <a:gd name="T25" fmla="*/ 62 h 672"/>
              <a:gd name="T26" fmla="*/ 365 w 831"/>
              <a:gd name="T27" fmla="*/ 41 h 672"/>
              <a:gd name="T28" fmla="*/ 255 w 831"/>
              <a:gd name="T29" fmla="*/ 28 h 672"/>
              <a:gd name="T30" fmla="*/ 132 w 831"/>
              <a:gd name="T31" fmla="*/ 21 h 672"/>
              <a:gd name="T32" fmla="*/ 111 w 831"/>
              <a:gd name="T33" fmla="*/ 41 h 672"/>
              <a:gd name="T34" fmla="*/ 91 w 831"/>
              <a:gd name="T35" fmla="*/ 5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672"/>
              <a:gd name="T56" fmla="*/ 831 w 831"/>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672">
                <a:moveTo>
                  <a:pt x="207" y="0"/>
                </a:moveTo>
                <a:cubicBezTo>
                  <a:pt x="92" y="116"/>
                  <a:pt x="55" y="186"/>
                  <a:pt x="15" y="343"/>
                </a:cubicBezTo>
                <a:cubicBezTo>
                  <a:pt x="7" y="426"/>
                  <a:pt x="0" y="438"/>
                  <a:pt x="22" y="535"/>
                </a:cubicBezTo>
                <a:cubicBezTo>
                  <a:pt x="40" y="616"/>
                  <a:pt x="145" y="654"/>
                  <a:pt x="214" y="672"/>
                </a:cubicBezTo>
                <a:cubicBezTo>
                  <a:pt x="235" y="670"/>
                  <a:pt x="255" y="666"/>
                  <a:pt x="276" y="665"/>
                </a:cubicBezTo>
                <a:cubicBezTo>
                  <a:pt x="354" y="660"/>
                  <a:pt x="432" y="659"/>
                  <a:pt x="509" y="652"/>
                </a:cubicBezTo>
                <a:cubicBezTo>
                  <a:pt x="590" y="644"/>
                  <a:pt x="665" y="596"/>
                  <a:pt x="742" y="576"/>
                </a:cubicBezTo>
                <a:cubicBezTo>
                  <a:pt x="768" y="551"/>
                  <a:pt x="795" y="537"/>
                  <a:pt x="818" y="508"/>
                </a:cubicBezTo>
                <a:cubicBezTo>
                  <a:pt x="831" y="461"/>
                  <a:pt x="800" y="438"/>
                  <a:pt x="770" y="405"/>
                </a:cubicBezTo>
                <a:cubicBezTo>
                  <a:pt x="735" y="366"/>
                  <a:pt x="700" y="329"/>
                  <a:pt x="667" y="288"/>
                </a:cubicBezTo>
                <a:cubicBezTo>
                  <a:pt x="648" y="264"/>
                  <a:pt x="634" y="235"/>
                  <a:pt x="612" y="213"/>
                </a:cubicBezTo>
                <a:cubicBezTo>
                  <a:pt x="563" y="165"/>
                  <a:pt x="507" y="127"/>
                  <a:pt x="454" y="83"/>
                </a:cubicBezTo>
                <a:cubicBezTo>
                  <a:pt x="447" y="77"/>
                  <a:pt x="442" y="67"/>
                  <a:pt x="434" y="62"/>
                </a:cubicBezTo>
                <a:cubicBezTo>
                  <a:pt x="429" y="59"/>
                  <a:pt x="377" y="43"/>
                  <a:pt x="365" y="41"/>
                </a:cubicBezTo>
                <a:cubicBezTo>
                  <a:pt x="328" y="36"/>
                  <a:pt x="255" y="28"/>
                  <a:pt x="255" y="28"/>
                </a:cubicBezTo>
                <a:cubicBezTo>
                  <a:pt x="178" y="8"/>
                  <a:pt x="219" y="12"/>
                  <a:pt x="132" y="21"/>
                </a:cubicBezTo>
                <a:cubicBezTo>
                  <a:pt x="125" y="28"/>
                  <a:pt x="118" y="35"/>
                  <a:pt x="111" y="41"/>
                </a:cubicBezTo>
                <a:cubicBezTo>
                  <a:pt x="105" y="46"/>
                  <a:pt x="91" y="55"/>
                  <a:pt x="91" y="55"/>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392" name="Text Box 8">
            <a:extLst>
              <a:ext uri="{FF2B5EF4-FFF2-40B4-BE49-F238E27FC236}">
                <a16:creationId xmlns:a16="http://schemas.microsoft.com/office/drawing/2014/main" id="{9C509C38-CD11-D5DC-9215-D50FA8DB69B4}"/>
              </a:ext>
            </a:extLst>
          </p:cNvPr>
          <p:cNvSpPr txBox="1">
            <a:spLocks noChangeArrowheads="1"/>
          </p:cNvSpPr>
          <p:nvPr/>
        </p:nvSpPr>
        <p:spPr bwMode="auto">
          <a:xfrm>
            <a:off x="1744663" y="14288"/>
            <a:ext cx="5037137" cy="1433512"/>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defRPr/>
            </a:pPr>
            <a:r>
              <a:rPr lang="en-US" sz="4800" b="1">
                <a:solidFill>
                  <a:srgbClr val="0066FF"/>
                </a:solidFill>
                <a:effectLst>
                  <a:outerShdw blurRad="38100" dist="38100" dir="2700000" algn="tl">
                    <a:srgbClr val="000000"/>
                  </a:outerShdw>
                </a:effectLst>
              </a:rPr>
              <a:t>Atomic number</a:t>
            </a:r>
          </a:p>
          <a:p>
            <a:pPr>
              <a:defRPr/>
            </a:pPr>
            <a:r>
              <a:rPr lang="en-US" sz="4000" b="1">
                <a:solidFill>
                  <a:srgbClr val="0066FF"/>
                </a:solidFill>
                <a:effectLst>
                  <a:outerShdw blurRad="38100" dist="38100" dir="2700000" algn="tl">
                    <a:srgbClr val="000000"/>
                  </a:outerShdw>
                </a:effectLst>
              </a:rPr>
              <a:t>(number of protons)</a:t>
            </a:r>
          </a:p>
        </p:txBody>
      </p:sp>
      <p:sp>
        <p:nvSpPr>
          <p:cNvPr id="16393" name="Freeform 9">
            <a:extLst>
              <a:ext uri="{FF2B5EF4-FFF2-40B4-BE49-F238E27FC236}">
                <a16:creationId xmlns:a16="http://schemas.microsoft.com/office/drawing/2014/main" id="{8621C003-165F-ED2D-1DF3-4ADE93A3C3E5}"/>
              </a:ext>
            </a:extLst>
          </p:cNvPr>
          <p:cNvSpPr>
            <a:spLocks/>
          </p:cNvSpPr>
          <p:nvPr/>
        </p:nvSpPr>
        <p:spPr bwMode="auto">
          <a:xfrm rot="7505554">
            <a:off x="5931694" y="1054894"/>
            <a:ext cx="1319212" cy="1447800"/>
          </a:xfrm>
          <a:custGeom>
            <a:avLst/>
            <a:gdLst>
              <a:gd name="T0" fmla="*/ 207 w 831"/>
              <a:gd name="T1" fmla="*/ 0 h 672"/>
              <a:gd name="T2" fmla="*/ 15 w 831"/>
              <a:gd name="T3" fmla="*/ 343 h 672"/>
              <a:gd name="T4" fmla="*/ 22 w 831"/>
              <a:gd name="T5" fmla="*/ 535 h 672"/>
              <a:gd name="T6" fmla="*/ 214 w 831"/>
              <a:gd name="T7" fmla="*/ 672 h 672"/>
              <a:gd name="T8" fmla="*/ 276 w 831"/>
              <a:gd name="T9" fmla="*/ 665 h 672"/>
              <a:gd name="T10" fmla="*/ 509 w 831"/>
              <a:gd name="T11" fmla="*/ 652 h 672"/>
              <a:gd name="T12" fmla="*/ 742 w 831"/>
              <a:gd name="T13" fmla="*/ 576 h 672"/>
              <a:gd name="T14" fmla="*/ 818 w 831"/>
              <a:gd name="T15" fmla="*/ 508 h 672"/>
              <a:gd name="T16" fmla="*/ 770 w 831"/>
              <a:gd name="T17" fmla="*/ 405 h 672"/>
              <a:gd name="T18" fmla="*/ 667 w 831"/>
              <a:gd name="T19" fmla="*/ 288 h 672"/>
              <a:gd name="T20" fmla="*/ 612 w 831"/>
              <a:gd name="T21" fmla="*/ 213 h 672"/>
              <a:gd name="T22" fmla="*/ 454 w 831"/>
              <a:gd name="T23" fmla="*/ 83 h 672"/>
              <a:gd name="T24" fmla="*/ 434 w 831"/>
              <a:gd name="T25" fmla="*/ 62 h 672"/>
              <a:gd name="T26" fmla="*/ 365 w 831"/>
              <a:gd name="T27" fmla="*/ 41 h 672"/>
              <a:gd name="T28" fmla="*/ 255 w 831"/>
              <a:gd name="T29" fmla="*/ 28 h 672"/>
              <a:gd name="T30" fmla="*/ 132 w 831"/>
              <a:gd name="T31" fmla="*/ 21 h 672"/>
              <a:gd name="T32" fmla="*/ 111 w 831"/>
              <a:gd name="T33" fmla="*/ 41 h 672"/>
              <a:gd name="T34" fmla="*/ 91 w 831"/>
              <a:gd name="T35" fmla="*/ 5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672"/>
              <a:gd name="T56" fmla="*/ 831 w 831"/>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672">
                <a:moveTo>
                  <a:pt x="207" y="0"/>
                </a:moveTo>
                <a:cubicBezTo>
                  <a:pt x="92" y="116"/>
                  <a:pt x="55" y="186"/>
                  <a:pt x="15" y="343"/>
                </a:cubicBezTo>
                <a:cubicBezTo>
                  <a:pt x="7" y="426"/>
                  <a:pt x="0" y="438"/>
                  <a:pt x="22" y="535"/>
                </a:cubicBezTo>
                <a:cubicBezTo>
                  <a:pt x="40" y="616"/>
                  <a:pt x="145" y="654"/>
                  <a:pt x="214" y="672"/>
                </a:cubicBezTo>
                <a:cubicBezTo>
                  <a:pt x="235" y="670"/>
                  <a:pt x="255" y="666"/>
                  <a:pt x="276" y="665"/>
                </a:cubicBezTo>
                <a:cubicBezTo>
                  <a:pt x="354" y="660"/>
                  <a:pt x="432" y="659"/>
                  <a:pt x="509" y="652"/>
                </a:cubicBezTo>
                <a:cubicBezTo>
                  <a:pt x="590" y="644"/>
                  <a:pt x="665" y="596"/>
                  <a:pt x="742" y="576"/>
                </a:cubicBezTo>
                <a:cubicBezTo>
                  <a:pt x="768" y="551"/>
                  <a:pt x="795" y="537"/>
                  <a:pt x="818" y="508"/>
                </a:cubicBezTo>
                <a:cubicBezTo>
                  <a:pt x="831" y="461"/>
                  <a:pt x="800" y="438"/>
                  <a:pt x="770" y="405"/>
                </a:cubicBezTo>
                <a:cubicBezTo>
                  <a:pt x="735" y="366"/>
                  <a:pt x="700" y="329"/>
                  <a:pt x="667" y="288"/>
                </a:cubicBezTo>
                <a:cubicBezTo>
                  <a:pt x="648" y="264"/>
                  <a:pt x="634" y="235"/>
                  <a:pt x="612" y="213"/>
                </a:cubicBezTo>
                <a:cubicBezTo>
                  <a:pt x="563" y="165"/>
                  <a:pt x="507" y="127"/>
                  <a:pt x="454" y="83"/>
                </a:cubicBezTo>
                <a:cubicBezTo>
                  <a:pt x="447" y="77"/>
                  <a:pt x="442" y="67"/>
                  <a:pt x="434" y="62"/>
                </a:cubicBezTo>
                <a:cubicBezTo>
                  <a:pt x="429" y="59"/>
                  <a:pt x="377" y="43"/>
                  <a:pt x="365" y="41"/>
                </a:cubicBezTo>
                <a:cubicBezTo>
                  <a:pt x="328" y="36"/>
                  <a:pt x="255" y="28"/>
                  <a:pt x="255" y="28"/>
                </a:cubicBezTo>
                <a:cubicBezTo>
                  <a:pt x="178" y="8"/>
                  <a:pt x="219" y="12"/>
                  <a:pt x="132" y="21"/>
                </a:cubicBezTo>
                <a:cubicBezTo>
                  <a:pt x="125" y="28"/>
                  <a:pt x="118" y="35"/>
                  <a:pt x="111" y="41"/>
                </a:cubicBezTo>
                <a:cubicBezTo>
                  <a:pt x="105" y="46"/>
                  <a:pt x="91" y="55"/>
                  <a:pt x="91" y="55"/>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394" name="Text Box 10">
            <a:extLst>
              <a:ext uri="{FF2B5EF4-FFF2-40B4-BE49-F238E27FC236}">
                <a16:creationId xmlns:a16="http://schemas.microsoft.com/office/drawing/2014/main" id="{CCFA54F1-8E7E-3984-78D4-DCA6A5B9A8A4}"/>
              </a:ext>
            </a:extLst>
          </p:cNvPr>
          <p:cNvSpPr txBox="1">
            <a:spLocks noChangeArrowheads="1"/>
          </p:cNvSpPr>
          <p:nvPr/>
        </p:nvSpPr>
        <p:spPr bwMode="auto">
          <a:xfrm>
            <a:off x="5715000" y="1957388"/>
            <a:ext cx="2286000" cy="823912"/>
          </a:xfrm>
          <a:prstGeom prst="rect">
            <a:avLst/>
          </a:prstGeom>
          <a:noFill/>
          <a:ln w="9525">
            <a:noFill/>
            <a:miter lim="800000"/>
            <a:headEnd/>
            <a:tailEnd/>
          </a:ln>
          <a:effectLst>
            <a:outerShdw dist="53882" dir="2700000" algn="ctr" rotWithShape="0">
              <a:srgbClr val="FF6600"/>
            </a:outerShdw>
          </a:effectLst>
        </p:spPr>
        <p:txBody>
          <a:bodyPr wrap="none">
            <a:spAutoFit/>
          </a:bodyPr>
          <a:lstStyle/>
          <a:p>
            <a:pPr algn="l">
              <a:defRPr/>
            </a:pPr>
            <a:r>
              <a:rPr lang="en-US" sz="4800" b="1">
                <a:solidFill>
                  <a:srgbClr val="0066FF"/>
                </a:solidFill>
                <a:effectLst>
                  <a:outerShdw blurRad="38100" dist="38100" dir="2700000" algn="tl">
                    <a:srgbClr val="000000"/>
                  </a:outerShdw>
                </a:effectLst>
              </a:rPr>
              <a:t>Charge</a:t>
            </a:r>
          </a:p>
        </p:txBody>
      </p:sp>
      <p:sp>
        <p:nvSpPr>
          <p:cNvPr id="86025" name="Text Box 12">
            <a:extLst>
              <a:ext uri="{FF2B5EF4-FFF2-40B4-BE49-F238E27FC236}">
                <a16:creationId xmlns:a16="http://schemas.microsoft.com/office/drawing/2014/main" id="{88C22CB1-BB8F-FF57-0E30-730EA5EDD4A9}"/>
              </a:ext>
            </a:extLst>
          </p:cNvPr>
          <p:cNvSpPr txBox="1">
            <a:spLocks noChangeArrowheads="1"/>
          </p:cNvSpPr>
          <p:nvPr/>
        </p:nvSpPr>
        <p:spPr bwMode="auto">
          <a:xfrm>
            <a:off x="3352800" y="5318125"/>
            <a:ext cx="20907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1.008</a:t>
            </a:r>
          </a:p>
        </p:txBody>
      </p:sp>
      <p:sp>
        <p:nvSpPr>
          <p:cNvPr id="16397" name="Freeform 13">
            <a:extLst>
              <a:ext uri="{FF2B5EF4-FFF2-40B4-BE49-F238E27FC236}">
                <a16:creationId xmlns:a16="http://schemas.microsoft.com/office/drawing/2014/main" id="{2148078A-0FFA-7BF7-7372-7E2696DE8518}"/>
              </a:ext>
            </a:extLst>
          </p:cNvPr>
          <p:cNvSpPr>
            <a:spLocks/>
          </p:cNvSpPr>
          <p:nvPr/>
        </p:nvSpPr>
        <p:spPr bwMode="auto">
          <a:xfrm>
            <a:off x="3276600" y="5257800"/>
            <a:ext cx="2971800" cy="1066800"/>
          </a:xfrm>
          <a:custGeom>
            <a:avLst/>
            <a:gdLst>
              <a:gd name="T0" fmla="*/ 207 w 831"/>
              <a:gd name="T1" fmla="*/ 0 h 672"/>
              <a:gd name="T2" fmla="*/ 15 w 831"/>
              <a:gd name="T3" fmla="*/ 343 h 672"/>
              <a:gd name="T4" fmla="*/ 22 w 831"/>
              <a:gd name="T5" fmla="*/ 535 h 672"/>
              <a:gd name="T6" fmla="*/ 214 w 831"/>
              <a:gd name="T7" fmla="*/ 672 h 672"/>
              <a:gd name="T8" fmla="*/ 276 w 831"/>
              <a:gd name="T9" fmla="*/ 665 h 672"/>
              <a:gd name="T10" fmla="*/ 509 w 831"/>
              <a:gd name="T11" fmla="*/ 652 h 672"/>
              <a:gd name="T12" fmla="*/ 742 w 831"/>
              <a:gd name="T13" fmla="*/ 576 h 672"/>
              <a:gd name="T14" fmla="*/ 818 w 831"/>
              <a:gd name="T15" fmla="*/ 508 h 672"/>
              <a:gd name="T16" fmla="*/ 770 w 831"/>
              <a:gd name="T17" fmla="*/ 405 h 672"/>
              <a:gd name="T18" fmla="*/ 667 w 831"/>
              <a:gd name="T19" fmla="*/ 288 h 672"/>
              <a:gd name="T20" fmla="*/ 612 w 831"/>
              <a:gd name="T21" fmla="*/ 213 h 672"/>
              <a:gd name="T22" fmla="*/ 454 w 831"/>
              <a:gd name="T23" fmla="*/ 83 h 672"/>
              <a:gd name="T24" fmla="*/ 434 w 831"/>
              <a:gd name="T25" fmla="*/ 62 h 672"/>
              <a:gd name="T26" fmla="*/ 365 w 831"/>
              <a:gd name="T27" fmla="*/ 41 h 672"/>
              <a:gd name="T28" fmla="*/ 255 w 831"/>
              <a:gd name="T29" fmla="*/ 28 h 672"/>
              <a:gd name="T30" fmla="*/ 132 w 831"/>
              <a:gd name="T31" fmla="*/ 21 h 672"/>
              <a:gd name="T32" fmla="*/ 111 w 831"/>
              <a:gd name="T33" fmla="*/ 41 h 672"/>
              <a:gd name="T34" fmla="*/ 91 w 831"/>
              <a:gd name="T35" fmla="*/ 5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672"/>
              <a:gd name="T56" fmla="*/ 831 w 831"/>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672">
                <a:moveTo>
                  <a:pt x="207" y="0"/>
                </a:moveTo>
                <a:cubicBezTo>
                  <a:pt x="92" y="116"/>
                  <a:pt x="55" y="186"/>
                  <a:pt x="15" y="343"/>
                </a:cubicBezTo>
                <a:cubicBezTo>
                  <a:pt x="7" y="426"/>
                  <a:pt x="0" y="438"/>
                  <a:pt x="22" y="535"/>
                </a:cubicBezTo>
                <a:cubicBezTo>
                  <a:pt x="40" y="616"/>
                  <a:pt x="145" y="654"/>
                  <a:pt x="214" y="672"/>
                </a:cubicBezTo>
                <a:cubicBezTo>
                  <a:pt x="235" y="670"/>
                  <a:pt x="255" y="666"/>
                  <a:pt x="276" y="665"/>
                </a:cubicBezTo>
                <a:cubicBezTo>
                  <a:pt x="354" y="660"/>
                  <a:pt x="432" y="659"/>
                  <a:pt x="509" y="652"/>
                </a:cubicBezTo>
                <a:cubicBezTo>
                  <a:pt x="590" y="644"/>
                  <a:pt x="665" y="596"/>
                  <a:pt x="742" y="576"/>
                </a:cubicBezTo>
                <a:cubicBezTo>
                  <a:pt x="768" y="551"/>
                  <a:pt x="795" y="537"/>
                  <a:pt x="818" y="508"/>
                </a:cubicBezTo>
                <a:cubicBezTo>
                  <a:pt x="831" y="461"/>
                  <a:pt x="800" y="438"/>
                  <a:pt x="770" y="405"/>
                </a:cubicBezTo>
                <a:cubicBezTo>
                  <a:pt x="735" y="366"/>
                  <a:pt x="700" y="329"/>
                  <a:pt x="667" y="288"/>
                </a:cubicBezTo>
                <a:cubicBezTo>
                  <a:pt x="648" y="264"/>
                  <a:pt x="634" y="235"/>
                  <a:pt x="612" y="213"/>
                </a:cubicBezTo>
                <a:cubicBezTo>
                  <a:pt x="563" y="165"/>
                  <a:pt x="507" y="127"/>
                  <a:pt x="454" y="83"/>
                </a:cubicBezTo>
                <a:cubicBezTo>
                  <a:pt x="447" y="77"/>
                  <a:pt x="442" y="67"/>
                  <a:pt x="434" y="62"/>
                </a:cubicBezTo>
                <a:cubicBezTo>
                  <a:pt x="429" y="59"/>
                  <a:pt x="377" y="43"/>
                  <a:pt x="365" y="41"/>
                </a:cubicBezTo>
                <a:cubicBezTo>
                  <a:pt x="328" y="36"/>
                  <a:pt x="255" y="28"/>
                  <a:pt x="255" y="28"/>
                </a:cubicBezTo>
                <a:cubicBezTo>
                  <a:pt x="178" y="8"/>
                  <a:pt x="219" y="12"/>
                  <a:pt x="132" y="21"/>
                </a:cubicBezTo>
                <a:cubicBezTo>
                  <a:pt x="125" y="28"/>
                  <a:pt x="118" y="35"/>
                  <a:pt x="111" y="41"/>
                </a:cubicBezTo>
                <a:cubicBezTo>
                  <a:pt x="105" y="46"/>
                  <a:pt x="91" y="55"/>
                  <a:pt x="91" y="55"/>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6395" name="Text Box 11">
            <a:extLst>
              <a:ext uri="{FF2B5EF4-FFF2-40B4-BE49-F238E27FC236}">
                <a16:creationId xmlns:a16="http://schemas.microsoft.com/office/drawing/2014/main" id="{65C56157-8D3F-2BC7-100D-845346B7E602}"/>
              </a:ext>
            </a:extLst>
          </p:cNvPr>
          <p:cNvSpPr txBox="1">
            <a:spLocks noChangeArrowheads="1"/>
          </p:cNvSpPr>
          <p:nvPr/>
        </p:nvSpPr>
        <p:spPr bwMode="auto">
          <a:xfrm>
            <a:off x="6269038" y="4319588"/>
            <a:ext cx="2492375" cy="2287587"/>
          </a:xfrm>
          <a:prstGeom prst="rect">
            <a:avLst/>
          </a:prstGeom>
          <a:noFill/>
          <a:ln w="9525">
            <a:noFill/>
            <a:miter lim="800000"/>
            <a:headEnd/>
            <a:tailEnd/>
          </a:ln>
          <a:effectLst>
            <a:outerShdw dist="71842" dir="2700000" algn="ctr" rotWithShape="0">
              <a:srgbClr val="FF9C19"/>
            </a:outerShdw>
          </a:effectLst>
        </p:spPr>
        <p:txBody>
          <a:bodyPr wrap="none">
            <a:spAutoFit/>
          </a:bodyPr>
          <a:lstStyle/>
          <a:p>
            <a:pPr algn="l">
              <a:defRPr/>
            </a:pPr>
            <a:r>
              <a:rPr lang="en-US" sz="4800" b="1">
                <a:solidFill>
                  <a:srgbClr val="3333FF"/>
                </a:solidFill>
                <a:effectLst>
                  <a:outerShdw blurRad="38100" dist="38100" dir="2700000" algn="tl">
                    <a:srgbClr val="000000"/>
                  </a:outerShdw>
                </a:effectLst>
              </a:rPr>
              <a:t>average</a:t>
            </a:r>
          </a:p>
          <a:p>
            <a:pPr algn="l">
              <a:defRPr/>
            </a:pPr>
            <a:r>
              <a:rPr lang="en-US" sz="4800" b="1">
                <a:solidFill>
                  <a:srgbClr val="3333FF"/>
                </a:solidFill>
                <a:effectLst>
                  <a:outerShdw blurRad="38100" dist="38100" dir="2700000" algn="tl">
                    <a:srgbClr val="000000"/>
                  </a:outerShdw>
                </a:effectLst>
              </a:rPr>
              <a:t>Atomic </a:t>
            </a:r>
          </a:p>
          <a:p>
            <a:pPr algn="l">
              <a:defRPr/>
            </a:pPr>
            <a:r>
              <a:rPr lang="en-US" sz="4800" b="1">
                <a:solidFill>
                  <a:srgbClr val="3333FF"/>
                </a:solidFill>
                <a:effectLst>
                  <a:outerShdw blurRad="38100" dist="38100" dir="2700000" algn="tl">
                    <a:srgbClr val="000000"/>
                  </a:outerShdw>
                </a:effectLst>
              </a:rPr>
              <a:t>weight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1000" fill="hold"/>
                                        <p:tgtEl>
                                          <p:spTgt spid="16391"/>
                                        </p:tgtEl>
                                        <p:attrNameLst>
                                          <p:attrName>ppt_w</p:attrName>
                                        </p:attrNameLst>
                                      </p:cBhvr>
                                      <p:tavLst>
                                        <p:tav tm="0">
                                          <p:val>
                                            <p:strVal val="#ppt_w*0.70"/>
                                          </p:val>
                                        </p:tav>
                                        <p:tav tm="100000">
                                          <p:val>
                                            <p:strVal val="#ppt_w"/>
                                          </p:val>
                                        </p:tav>
                                      </p:tavLst>
                                    </p:anim>
                                    <p:anim calcmode="lin" valueType="num">
                                      <p:cBhvr>
                                        <p:cTn id="8" dur="1000" fill="hold"/>
                                        <p:tgtEl>
                                          <p:spTgt spid="16391"/>
                                        </p:tgtEl>
                                        <p:attrNameLst>
                                          <p:attrName>ppt_h</p:attrName>
                                        </p:attrNameLst>
                                      </p:cBhvr>
                                      <p:tavLst>
                                        <p:tav tm="0">
                                          <p:val>
                                            <p:strVal val="#ppt_h"/>
                                          </p:val>
                                        </p:tav>
                                        <p:tav tm="100000">
                                          <p:val>
                                            <p:strVal val="#ppt_h"/>
                                          </p:val>
                                        </p:tav>
                                      </p:tavLst>
                                    </p:anim>
                                    <p:animEffect transition="in" filter="fade">
                                      <p:cBhvr>
                                        <p:cTn id="9" dur="1000"/>
                                        <p:tgtEl>
                                          <p:spTgt spid="16391"/>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392"/>
                                        </p:tgtEl>
                                        <p:attrNameLst>
                                          <p:attrName>style.visibility</p:attrName>
                                        </p:attrNameLst>
                                      </p:cBhvr>
                                      <p:to>
                                        <p:strVal val="visible"/>
                                      </p:to>
                                    </p:set>
                                    <p:animEffect transition="in" filter="fade">
                                      <p:cBhvr>
                                        <p:cTn id="13" dur="2000"/>
                                        <p:tgtEl>
                                          <p:spTgt spid="1639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16393"/>
                                        </p:tgtEl>
                                        <p:attrNameLst>
                                          <p:attrName>style.visibility</p:attrName>
                                        </p:attrNameLst>
                                      </p:cBhvr>
                                      <p:to>
                                        <p:strVal val="visible"/>
                                      </p:to>
                                    </p:set>
                                    <p:anim calcmode="lin" valueType="num">
                                      <p:cBhvr>
                                        <p:cTn id="18" dur="1000" fill="hold"/>
                                        <p:tgtEl>
                                          <p:spTgt spid="16393"/>
                                        </p:tgtEl>
                                        <p:attrNameLst>
                                          <p:attrName>ppt_w</p:attrName>
                                        </p:attrNameLst>
                                      </p:cBhvr>
                                      <p:tavLst>
                                        <p:tav tm="0">
                                          <p:val>
                                            <p:strVal val="#ppt_w*0.70"/>
                                          </p:val>
                                        </p:tav>
                                        <p:tav tm="100000">
                                          <p:val>
                                            <p:strVal val="#ppt_w"/>
                                          </p:val>
                                        </p:tav>
                                      </p:tavLst>
                                    </p:anim>
                                    <p:anim calcmode="lin" valueType="num">
                                      <p:cBhvr>
                                        <p:cTn id="19" dur="1000" fill="hold"/>
                                        <p:tgtEl>
                                          <p:spTgt spid="16393"/>
                                        </p:tgtEl>
                                        <p:attrNameLst>
                                          <p:attrName>ppt_h</p:attrName>
                                        </p:attrNameLst>
                                      </p:cBhvr>
                                      <p:tavLst>
                                        <p:tav tm="0">
                                          <p:val>
                                            <p:strVal val="#ppt_h"/>
                                          </p:val>
                                        </p:tav>
                                        <p:tav tm="100000">
                                          <p:val>
                                            <p:strVal val="#ppt_h"/>
                                          </p:val>
                                        </p:tav>
                                      </p:tavLst>
                                    </p:anim>
                                    <p:animEffect transition="in" filter="fade">
                                      <p:cBhvr>
                                        <p:cTn id="20" dur="1000"/>
                                        <p:tgtEl>
                                          <p:spTgt spid="16393"/>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16394"/>
                                        </p:tgtEl>
                                        <p:attrNameLst>
                                          <p:attrName>style.visibility</p:attrName>
                                        </p:attrNameLst>
                                      </p:cBhvr>
                                      <p:to>
                                        <p:strVal val="visible"/>
                                      </p:to>
                                    </p:set>
                                    <p:animEffect transition="in" filter="fade">
                                      <p:cBhvr>
                                        <p:cTn id="24" dur="2000"/>
                                        <p:tgtEl>
                                          <p:spTgt spid="163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16397"/>
                                        </p:tgtEl>
                                        <p:attrNameLst>
                                          <p:attrName>style.visibility</p:attrName>
                                        </p:attrNameLst>
                                      </p:cBhvr>
                                      <p:to>
                                        <p:strVal val="visible"/>
                                      </p:to>
                                    </p:set>
                                    <p:anim calcmode="lin" valueType="num">
                                      <p:cBhvr>
                                        <p:cTn id="29" dur="1000" fill="hold"/>
                                        <p:tgtEl>
                                          <p:spTgt spid="16397"/>
                                        </p:tgtEl>
                                        <p:attrNameLst>
                                          <p:attrName>ppt_w</p:attrName>
                                        </p:attrNameLst>
                                      </p:cBhvr>
                                      <p:tavLst>
                                        <p:tav tm="0">
                                          <p:val>
                                            <p:strVal val="#ppt_w*0.70"/>
                                          </p:val>
                                        </p:tav>
                                        <p:tav tm="100000">
                                          <p:val>
                                            <p:strVal val="#ppt_w"/>
                                          </p:val>
                                        </p:tav>
                                      </p:tavLst>
                                    </p:anim>
                                    <p:anim calcmode="lin" valueType="num">
                                      <p:cBhvr>
                                        <p:cTn id="30" dur="1000" fill="hold"/>
                                        <p:tgtEl>
                                          <p:spTgt spid="16397"/>
                                        </p:tgtEl>
                                        <p:attrNameLst>
                                          <p:attrName>ppt_h</p:attrName>
                                        </p:attrNameLst>
                                      </p:cBhvr>
                                      <p:tavLst>
                                        <p:tav tm="0">
                                          <p:val>
                                            <p:strVal val="#ppt_h"/>
                                          </p:val>
                                        </p:tav>
                                        <p:tav tm="100000">
                                          <p:val>
                                            <p:strVal val="#ppt_h"/>
                                          </p:val>
                                        </p:tav>
                                      </p:tavLst>
                                    </p:anim>
                                    <p:animEffect transition="in" filter="fade">
                                      <p:cBhvr>
                                        <p:cTn id="31" dur="1000"/>
                                        <p:tgtEl>
                                          <p:spTgt spid="16397"/>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16395"/>
                                        </p:tgtEl>
                                        <p:attrNameLst>
                                          <p:attrName>style.visibility</p:attrName>
                                        </p:attrNameLst>
                                      </p:cBhvr>
                                      <p:to>
                                        <p:strVal val="visible"/>
                                      </p:to>
                                    </p:set>
                                    <p:animEffect transition="in" filter="fade">
                                      <p:cBhvr>
                                        <p:cTn id="35" dur="2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p:bldP spid="16393" grpId="0" animBg="1"/>
      <p:bldP spid="16394" grpId="0"/>
      <p:bldP spid="16397" grpId="0" animBg="1"/>
      <p:bldP spid="16395"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99FFCC"/>
            </a:gs>
          </a:gsLst>
          <a:lin ang="5400000" scaled="1"/>
        </a:gradFill>
        <a:effectLst/>
      </p:bgPr>
    </p:bg>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8E493E7C-ABDC-098C-E4AC-8FD3C2D6DA3C}"/>
              </a:ext>
            </a:extLst>
          </p:cNvPr>
          <p:cNvSpPr txBox="1">
            <a:spLocks noChangeArrowheads="1"/>
          </p:cNvSpPr>
          <p:nvPr/>
        </p:nvSpPr>
        <p:spPr bwMode="auto">
          <a:xfrm>
            <a:off x="2647950" y="935038"/>
            <a:ext cx="3524250" cy="5426075"/>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35000">
                <a:latin typeface="Verdana" pitchFamily="34" charset="0"/>
              </a:rPr>
              <a:t>H</a:t>
            </a:r>
          </a:p>
        </p:txBody>
      </p:sp>
      <p:sp>
        <p:nvSpPr>
          <p:cNvPr id="87043" name="Text Box 3">
            <a:extLst>
              <a:ext uri="{FF2B5EF4-FFF2-40B4-BE49-F238E27FC236}">
                <a16:creationId xmlns:a16="http://schemas.microsoft.com/office/drawing/2014/main" id="{E5DC5ADF-9C97-EEA6-E2FB-0874BA82252C}"/>
              </a:ext>
            </a:extLst>
          </p:cNvPr>
          <p:cNvSpPr txBox="1">
            <a:spLocks noChangeArrowheads="1"/>
          </p:cNvSpPr>
          <p:nvPr/>
        </p:nvSpPr>
        <p:spPr bwMode="auto">
          <a:xfrm>
            <a:off x="2133600" y="1203325"/>
            <a:ext cx="50117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2       1       +1</a:t>
            </a:r>
          </a:p>
        </p:txBody>
      </p:sp>
      <p:sp>
        <p:nvSpPr>
          <p:cNvPr id="87044" name="Rectangle 4">
            <a:extLst>
              <a:ext uri="{FF2B5EF4-FFF2-40B4-BE49-F238E27FC236}">
                <a16:creationId xmlns:a16="http://schemas.microsoft.com/office/drawing/2014/main" id="{D295A288-2311-D58F-CE66-06914176CE59}"/>
              </a:ext>
            </a:extLst>
          </p:cNvPr>
          <p:cNvSpPr>
            <a:spLocks noChangeArrowheads="1"/>
          </p:cNvSpPr>
          <p:nvPr/>
        </p:nvSpPr>
        <p:spPr bwMode="auto">
          <a:xfrm>
            <a:off x="1524000" y="1219200"/>
            <a:ext cx="5791200" cy="5257800"/>
          </a:xfrm>
          <a:prstGeom prst="rect">
            <a:avLst/>
          </a:prstGeom>
          <a:noFill/>
          <a:ln w="762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1445" name="Freeform 5">
            <a:extLst>
              <a:ext uri="{FF2B5EF4-FFF2-40B4-BE49-F238E27FC236}">
                <a16:creationId xmlns:a16="http://schemas.microsoft.com/office/drawing/2014/main" id="{DAE4D0CF-7B0F-176D-0CED-76A611392957}"/>
              </a:ext>
            </a:extLst>
          </p:cNvPr>
          <p:cNvSpPr>
            <a:spLocks/>
          </p:cNvSpPr>
          <p:nvPr/>
        </p:nvSpPr>
        <p:spPr bwMode="auto">
          <a:xfrm>
            <a:off x="3810000" y="1195388"/>
            <a:ext cx="1319213" cy="1066800"/>
          </a:xfrm>
          <a:custGeom>
            <a:avLst/>
            <a:gdLst>
              <a:gd name="T0" fmla="*/ 207 w 831"/>
              <a:gd name="T1" fmla="*/ 0 h 672"/>
              <a:gd name="T2" fmla="*/ 15 w 831"/>
              <a:gd name="T3" fmla="*/ 343 h 672"/>
              <a:gd name="T4" fmla="*/ 22 w 831"/>
              <a:gd name="T5" fmla="*/ 535 h 672"/>
              <a:gd name="T6" fmla="*/ 214 w 831"/>
              <a:gd name="T7" fmla="*/ 672 h 672"/>
              <a:gd name="T8" fmla="*/ 276 w 831"/>
              <a:gd name="T9" fmla="*/ 665 h 672"/>
              <a:gd name="T10" fmla="*/ 509 w 831"/>
              <a:gd name="T11" fmla="*/ 652 h 672"/>
              <a:gd name="T12" fmla="*/ 742 w 831"/>
              <a:gd name="T13" fmla="*/ 576 h 672"/>
              <a:gd name="T14" fmla="*/ 818 w 831"/>
              <a:gd name="T15" fmla="*/ 508 h 672"/>
              <a:gd name="T16" fmla="*/ 770 w 831"/>
              <a:gd name="T17" fmla="*/ 405 h 672"/>
              <a:gd name="T18" fmla="*/ 667 w 831"/>
              <a:gd name="T19" fmla="*/ 288 h 672"/>
              <a:gd name="T20" fmla="*/ 612 w 831"/>
              <a:gd name="T21" fmla="*/ 213 h 672"/>
              <a:gd name="T22" fmla="*/ 454 w 831"/>
              <a:gd name="T23" fmla="*/ 83 h 672"/>
              <a:gd name="T24" fmla="*/ 434 w 831"/>
              <a:gd name="T25" fmla="*/ 62 h 672"/>
              <a:gd name="T26" fmla="*/ 365 w 831"/>
              <a:gd name="T27" fmla="*/ 41 h 672"/>
              <a:gd name="T28" fmla="*/ 255 w 831"/>
              <a:gd name="T29" fmla="*/ 28 h 672"/>
              <a:gd name="T30" fmla="*/ 132 w 831"/>
              <a:gd name="T31" fmla="*/ 21 h 672"/>
              <a:gd name="T32" fmla="*/ 111 w 831"/>
              <a:gd name="T33" fmla="*/ 41 h 672"/>
              <a:gd name="T34" fmla="*/ 91 w 831"/>
              <a:gd name="T35" fmla="*/ 5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672"/>
              <a:gd name="T56" fmla="*/ 831 w 831"/>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672">
                <a:moveTo>
                  <a:pt x="207" y="0"/>
                </a:moveTo>
                <a:cubicBezTo>
                  <a:pt x="92" y="116"/>
                  <a:pt x="55" y="186"/>
                  <a:pt x="15" y="343"/>
                </a:cubicBezTo>
                <a:cubicBezTo>
                  <a:pt x="7" y="426"/>
                  <a:pt x="0" y="438"/>
                  <a:pt x="22" y="535"/>
                </a:cubicBezTo>
                <a:cubicBezTo>
                  <a:pt x="40" y="616"/>
                  <a:pt x="145" y="654"/>
                  <a:pt x="214" y="672"/>
                </a:cubicBezTo>
                <a:cubicBezTo>
                  <a:pt x="235" y="670"/>
                  <a:pt x="255" y="666"/>
                  <a:pt x="276" y="665"/>
                </a:cubicBezTo>
                <a:cubicBezTo>
                  <a:pt x="354" y="660"/>
                  <a:pt x="432" y="659"/>
                  <a:pt x="509" y="652"/>
                </a:cubicBezTo>
                <a:cubicBezTo>
                  <a:pt x="590" y="644"/>
                  <a:pt x="665" y="596"/>
                  <a:pt x="742" y="576"/>
                </a:cubicBezTo>
                <a:cubicBezTo>
                  <a:pt x="768" y="551"/>
                  <a:pt x="795" y="537"/>
                  <a:pt x="818" y="508"/>
                </a:cubicBezTo>
                <a:cubicBezTo>
                  <a:pt x="831" y="461"/>
                  <a:pt x="800" y="438"/>
                  <a:pt x="770" y="405"/>
                </a:cubicBezTo>
                <a:cubicBezTo>
                  <a:pt x="735" y="366"/>
                  <a:pt x="700" y="329"/>
                  <a:pt x="667" y="288"/>
                </a:cubicBezTo>
                <a:cubicBezTo>
                  <a:pt x="648" y="264"/>
                  <a:pt x="634" y="235"/>
                  <a:pt x="612" y="213"/>
                </a:cubicBezTo>
                <a:cubicBezTo>
                  <a:pt x="563" y="165"/>
                  <a:pt x="507" y="127"/>
                  <a:pt x="454" y="83"/>
                </a:cubicBezTo>
                <a:cubicBezTo>
                  <a:pt x="447" y="77"/>
                  <a:pt x="442" y="67"/>
                  <a:pt x="434" y="62"/>
                </a:cubicBezTo>
                <a:cubicBezTo>
                  <a:pt x="429" y="59"/>
                  <a:pt x="377" y="43"/>
                  <a:pt x="365" y="41"/>
                </a:cubicBezTo>
                <a:cubicBezTo>
                  <a:pt x="328" y="36"/>
                  <a:pt x="255" y="28"/>
                  <a:pt x="255" y="28"/>
                </a:cubicBezTo>
                <a:cubicBezTo>
                  <a:pt x="178" y="8"/>
                  <a:pt x="219" y="12"/>
                  <a:pt x="132" y="21"/>
                </a:cubicBezTo>
                <a:cubicBezTo>
                  <a:pt x="125" y="28"/>
                  <a:pt x="118" y="35"/>
                  <a:pt x="111" y="41"/>
                </a:cubicBezTo>
                <a:cubicBezTo>
                  <a:pt x="105" y="46"/>
                  <a:pt x="91" y="55"/>
                  <a:pt x="91" y="55"/>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1446" name="Text Box 6">
            <a:extLst>
              <a:ext uri="{FF2B5EF4-FFF2-40B4-BE49-F238E27FC236}">
                <a16:creationId xmlns:a16="http://schemas.microsoft.com/office/drawing/2014/main" id="{943AA767-E275-BF98-7323-4B9EA6B4726B}"/>
              </a:ext>
            </a:extLst>
          </p:cNvPr>
          <p:cNvSpPr txBox="1">
            <a:spLocks noChangeArrowheads="1"/>
          </p:cNvSpPr>
          <p:nvPr/>
        </p:nvSpPr>
        <p:spPr bwMode="auto">
          <a:xfrm>
            <a:off x="2209800" y="0"/>
            <a:ext cx="4060825" cy="1189038"/>
          </a:xfrm>
          <a:prstGeom prst="rect">
            <a:avLst/>
          </a:prstGeom>
          <a:noFill/>
          <a:ln w="9525">
            <a:noFill/>
            <a:miter lim="800000"/>
            <a:headEnd/>
            <a:tailEnd/>
          </a:ln>
          <a:effectLst/>
        </p:spPr>
        <p:txBody>
          <a:bodyPr wrap="none">
            <a:spAutoFit/>
          </a:bodyPr>
          <a:lstStyle/>
          <a:p>
            <a:pPr>
              <a:defRPr/>
            </a:pPr>
            <a:r>
              <a:rPr lang="en-US" sz="4000" b="1">
                <a:solidFill>
                  <a:srgbClr val="0066FF"/>
                </a:solidFill>
                <a:effectLst>
                  <a:outerShdw blurRad="38100" dist="38100" dir="2700000" algn="tl">
                    <a:srgbClr val="000000"/>
                  </a:outerShdw>
                </a:effectLst>
              </a:rPr>
              <a:t>Atomic number</a:t>
            </a:r>
          </a:p>
          <a:p>
            <a:pPr>
              <a:defRPr/>
            </a:pPr>
            <a:r>
              <a:rPr lang="en-US" sz="3200" b="1">
                <a:solidFill>
                  <a:srgbClr val="0066FF"/>
                </a:solidFill>
                <a:effectLst>
                  <a:outerShdw blurRad="38100" dist="38100" dir="2700000" algn="tl">
                    <a:srgbClr val="000000"/>
                  </a:outerShdw>
                </a:effectLst>
              </a:rPr>
              <a:t>(number of protons)</a:t>
            </a:r>
          </a:p>
        </p:txBody>
      </p:sp>
      <p:sp>
        <p:nvSpPr>
          <p:cNvPr id="61447" name="Freeform 7">
            <a:extLst>
              <a:ext uri="{FF2B5EF4-FFF2-40B4-BE49-F238E27FC236}">
                <a16:creationId xmlns:a16="http://schemas.microsoft.com/office/drawing/2014/main" id="{B26E4CC1-7E72-B90B-A52A-D7CC4A343A85}"/>
              </a:ext>
            </a:extLst>
          </p:cNvPr>
          <p:cNvSpPr>
            <a:spLocks/>
          </p:cNvSpPr>
          <p:nvPr/>
        </p:nvSpPr>
        <p:spPr bwMode="auto">
          <a:xfrm rot="7505554">
            <a:off x="5931694" y="1054894"/>
            <a:ext cx="1319212" cy="1447800"/>
          </a:xfrm>
          <a:custGeom>
            <a:avLst/>
            <a:gdLst>
              <a:gd name="T0" fmla="*/ 207 w 831"/>
              <a:gd name="T1" fmla="*/ 0 h 672"/>
              <a:gd name="T2" fmla="*/ 15 w 831"/>
              <a:gd name="T3" fmla="*/ 343 h 672"/>
              <a:gd name="T4" fmla="*/ 22 w 831"/>
              <a:gd name="T5" fmla="*/ 535 h 672"/>
              <a:gd name="T6" fmla="*/ 214 w 831"/>
              <a:gd name="T7" fmla="*/ 672 h 672"/>
              <a:gd name="T8" fmla="*/ 276 w 831"/>
              <a:gd name="T9" fmla="*/ 665 h 672"/>
              <a:gd name="T10" fmla="*/ 509 w 831"/>
              <a:gd name="T11" fmla="*/ 652 h 672"/>
              <a:gd name="T12" fmla="*/ 742 w 831"/>
              <a:gd name="T13" fmla="*/ 576 h 672"/>
              <a:gd name="T14" fmla="*/ 818 w 831"/>
              <a:gd name="T15" fmla="*/ 508 h 672"/>
              <a:gd name="T16" fmla="*/ 770 w 831"/>
              <a:gd name="T17" fmla="*/ 405 h 672"/>
              <a:gd name="T18" fmla="*/ 667 w 831"/>
              <a:gd name="T19" fmla="*/ 288 h 672"/>
              <a:gd name="T20" fmla="*/ 612 w 831"/>
              <a:gd name="T21" fmla="*/ 213 h 672"/>
              <a:gd name="T22" fmla="*/ 454 w 831"/>
              <a:gd name="T23" fmla="*/ 83 h 672"/>
              <a:gd name="T24" fmla="*/ 434 w 831"/>
              <a:gd name="T25" fmla="*/ 62 h 672"/>
              <a:gd name="T26" fmla="*/ 365 w 831"/>
              <a:gd name="T27" fmla="*/ 41 h 672"/>
              <a:gd name="T28" fmla="*/ 255 w 831"/>
              <a:gd name="T29" fmla="*/ 28 h 672"/>
              <a:gd name="T30" fmla="*/ 132 w 831"/>
              <a:gd name="T31" fmla="*/ 21 h 672"/>
              <a:gd name="T32" fmla="*/ 111 w 831"/>
              <a:gd name="T33" fmla="*/ 41 h 672"/>
              <a:gd name="T34" fmla="*/ 91 w 831"/>
              <a:gd name="T35" fmla="*/ 5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672"/>
              <a:gd name="T56" fmla="*/ 831 w 831"/>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672">
                <a:moveTo>
                  <a:pt x="207" y="0"/>
                </a:moveTo>
                <a:cubicBezTo>
                  <a:pt x="92" y="116"/>
                  <a:pt x="55" y="186"/>
                  <a:pt x="15" y="343"/>
                </a:cubicBezTo>
                <a:cubicBezTo>
                  <a:pt x="7" y="426"/>
                  <a:pt x="0" y="438"/>
                  <a:pt x="22" y="535"/>
                </a:cubicBezTo>
                <a:cubicBezTo>
                  <a:pt x="40" y="616"/>
                  <a:pt x="145" y="654"/>
                  <a:pt x="214" y="672"/>
                </a:cubicBezTo>
                <a:cubicBezTo>
                  <a:pt x="235" y="670"/>
                  <a:pt x="255" y="666"/>
                  <a:pt x="276" y="665"/>
                </a:cubicBezTo>
                <a:cubicBezTo>
                  <a:pt x="354" y="660"/>
                  <a:pt x="432" y="659"/>
                  <a:pt x="509" y="652"/>
                </a:cubicBezTo>
                <a:cubicBezTo>
                  <a:pt x="590" y="644"/>
                  <a:pt x="665" y="596"/>
                  <a:pt x="742" y="576"/>
                </a:cubicBezTo>
                <a:cubicBezTo>
                  <a:pt x="768" y="551"/>
                  <a:pt x="795" y="537"/>
                  <a:pt x="818" y="508"/>
                </a:cubicBezTo>
                <a:cubicBezTo>
                  <a:pt x="831" y="461"/>
                  <a:pt x="800" y="438"/>
                  <a:pt x="770" y="405"/>
                </a:cubicBezTo>
                <a:cubicBezTo>
                  <a:pt x="735" y="366"/>
                  <a:pt x="700" y="329"/>
                  <a:pt x="667" y="288"/>
                </a:cubicBezTo>
                <a:cubicBezTo>
                  <a:pt x="648" y="264"/>
                  <a:pt x="634" y="235"/>
                  <a:pt x="612" y="213"/>
                </a:cubicBezTo>
                <a:cubicBezTo>
                  <a:pt x="563" y="165"/>
                  <a:pt x="507" y="127"/>
                  <a:pt x="454" y="83"/>
                </a:cubicBezTo>
                <a:cubicBezTo>
                  <a:pt x="447" y="77"/>
                  <a:pt x="442" y="67"/>
                  <a:pt x="434" y="62"/>
                </a:cubicBezTo>
                <a:cubicBezTo>
                  <a:pt x="429" y="59"/>
                  <a:pt x="377" y="43"/>
                  <a:pt x="365" y="41"/>
                </a:cubicBezTo>
                <a:cubicBezTo>
                  <a:pt x="328" y="36"/>
                  <a:pt x="255" y="28"/>
                  <a:pt x="255" y="28"/>
                </a:cubicBezTo>
                <a:cubicBezTo>
                  <a:pt x="178" y="8"/>
                  <a:pt x="219" y="12"/>
                  <a:pt x="132" y="21"/>
                </a:cubicBezTo>
                <a:cubicBezTo>
                  <a:pt x="125" y="28"/>
                  <a:pt x="118" y="35"/>
                  <a:pt x="111" y="41"/>
                </a:cubicBezTo>
                <a:cubicBezTo>
                  <a:pt x="105" y="46"/>
                  <a:pt x="91" y="55"/>
                  <a:pt x="91" y="55"/>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1448" name="Text Box 8">
            <a:extLst>
              <a:ext uri="{FF2B5EF4-FFF2-40B4-BE49-F238E27FC236}">
                <a16:creationId xmlns:a16="http://schemas.microsoft.com/office/drawing/2014/main" id="{E7F8D051-04DB-F767-FB90-203896DD7EF2}"/>
              </a:ext>
            </a:extLst>
          </p:cNvPr>
          <p:cNvSpPr txBox="1">
            <a:spLocks noChangeArrowheads="1"/>
          </p:cNvSpPr>
          <p:nvPr/>
        </p:nvSpPr>
        <p:spPr bwMode="auto">
          <a:xfrm>
            <a:off x="5715000" y="2057400"/>
            <a:ext cx="1933575" cy="701675"/>
          </a:xfrm>
          <a:prstGeom prst="rect">
            <a:avLst/>
          </a:prstGeom>
          <a:noFill/>
          <a:ln w="9525">
            <a:noFill/>
            <a:miter lim="800000"/>
            <a:headEnd/>
            <a:tailEnd/>
          </a:ln>
          <a:effectLst>
            <a:outerShdw dist="53882" dir="2700000" algn="ctr" rotWithShape="0">
              <a:srgbClr val="FF6600"/>
            </a:outerShdw>
          </a:effectLst>
        </p:spPr>
        <p:txBody>
          <a:bodyPr wrap="none">
            <a:spAutoFit/>
          </a:bodyPr>
          <a:lstStyle/>
          <a:p>
            <a:pPr algn="l">
              <a:defRPr/>
            </a:pPr>
            <a:r>
              <a:rPr lang="en-US" sz="4000" b="1">
                <a:solidFill>
                  <a:srgbClr val="0066FF"/>
                </a:solidFill>
                <a:effectLst>
                  <a:outerShdw blurRad="38100" dist="38100" dir="2700000" algn="tl">
                    <a:srgbClr val="000000"/>
                  </a:outerShdw>
                </a:effectLst>
              </a:rPr>
              <a:t>Charge</a:t>
            </a:r>
          </a:p>
        </p:txBody>
      </p:sp>
      <p:sp>
        <p:nvSpPr>
          <p:cNvPr id="61450" name="Freeform 10">
            <a:extLst>
              <a:ext uri="{FF2B5EF4-FFF2-40B4-BE49-F238E27FC236}">
                <a16:creationId xmlns:a16="http://schemas.microsoft.com/office/drawing/2014/main" id="{10492DF6-4E4C-7D45-8F92-2DB620D504CB}"/>
              </a:ext>
            </a:extLst>
          </p:cNvPr>
          <p:cNvSpPr>
            <a:spLocks/>
          </p:cNvSpPr>
          <p:nvPr/>
        </p:nvSpPr>
        <p:spPr bwMode="auto">
          <a:xfrm>
            <a:off x="1905000" y="1143000"/>
            <a:ext cx="1371600" cy="1066800"/>
          </a:xfrm>
          <a:custGeom>
            <a:avLst/>
            <a:gdLst>
              <a:gd name="T0" fmla="*/ 207 w 831"/>
              <a:gd name="T1" fmla="*/ 0 h 672"/>
              <a:gd name="T2" fmla="*/ 15 w 831"/>
              <a:gd name="T3" fmla="*/ 343 h 672"/>
              <a:gd name="T4" fmla="*/ 22 w 831"/>
              <a:gd name="T5" fmla="*/ 535 h 672"/>
              <a:gd name="T6" fmla="*/ 214 w 831"/>
              <a:gd name="T7" fmla="*/ 672 h 672"/>
              <a:gd name="T8" fmla="*/ 276 w 831"/>
              <a:gd name="T9" fmla="*/ 665 h 672"/>
              <a:gd name="T10" fmla="*/ 509 w 831"/>
              <a:gd name="T11" fmla="*/ 652 h 672"/>
              <a:gd name="T12" fmla="*/ 742 w 831"/>
              <a:gd name="T13" fmla="*/ 576 h 672"/>
              <a:gd name="T14" fmla="*/ 818 w 831"/>
              <a:gd name="T15" fmla="*/ 508 h 672"/>
              <a:gd name="T16" fmla="*/ 770 w 831"/>
              <a:gd name="T17" fmla="*/ 405 h 672"/>
              <a:gd name="T18" fmla="*/ 667 w 831"/>
              <a:gd name="T19" fmla="*/ 288 h 672"/>
              <a:gd name="T20" fmla="*/ 612 w 831"/>
              <a:gd name="T21" fmla="*/ 213 h 672"/>
              <a:gd name="T22" fmla="*/ 454 w 831"/>
              <a:gd name="T23" fmla="*/ 83 h 672"/>
              <a:gd name="T24" fmla="*/ 434 w 831"/>
              <a:gd name="T25" fmla="*/ 62 h 672"/>
              <a:gd name="T26" fmla="*/ 365 w 831"/>
              <a:gd name="T27" fmla="*/ 41 h 672"/>
              <a:gd name="T28" fmla="*/ 255 w 831"/>
              <a:gd name="T29" fmla="*/ 28 h 672"/>
              <a:gd name="T30" fmla="*/ 132 w 831"/>
              <a:gd name="T31" fmla="*/ 21 h 672"/>
              <a:gd name="T32" fmla="*/ 111 w 831"/>
              <a:gd name="T33" fmla="*/ 41 h 672"/>
              <a:gd name="T34" fmla="*/ 91 w 831"/>
              <a:gd name="T35" fmla="*/ 5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672"/>
              <a:gd name="T56" fmla="*/ 831 w 831"/>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672">
                <a:moveTo>
                  <a:pt x="207" y="0"/>
                </a:moveTo>
                <a:cubicBezTo>
                  <a:pt x="92" y="116"/>
                  <a:pt x="55" y="186"/>
                  <a:pt x="15" y="343"/>
                </a:cubicBezTo>
                <a:cubicBezTo>
                  <a:pt x="7" y="426"/>
                  <a:pt x="0" y="438"/>
                  <a:pt x="22" y="535"/>
                </a:cubicBezTo>
                <a:cubicBezTo>
                  <a:pt x="40" y="616"/>
                  <a:pt x="145" y="654"/>
                  <a:pt x="214" y="672"/>
                </a:cubicBezTo>
                <a:cubicBezTo>
                  <a:pt x="235" y="670"/>
                  <a:pt x="255" y="666"/>
                  <a:pt x="276" y="665"/>
                </a:cubicBezTo>
                <a:cubicBezTo>
                  <a:pt x="354" y="660"/>
                  <a:pt x="432" y="659"/>
                  <a:pt x="509" y="652"/>
                </a:cubicBezTo>
                <a:cubicBezTo>
                  <a:pt x="590" y="644"/>
                  <a:pt x="665" y="596"/>
                  <a:pt x="742" y="576"/>
                </a:cubicBezTo>
                <a:cubicBezTo>
                  <a:pt x="768" y="551"/>
                  <a:pt x="795" y="537"/>
                  <a:pt x="818" y="508"/>
                </a:cubicBezTo>
                <a:cubicBezTo>
                  <a:pt x="831" y="461"/>
                  <a:pt x="800" y="438"/>
                  <a:pt x="770" y="405"/>
                </a:cubicBezTo>
                <a:cubicBezTo>
                  <a:pt x="735" y="366"/>
                  <a:pt x="700" y="329"/>
                  <a:pt x="667" y="288"/>
                </a:cubicBezTo>
                <a:cubicBezTo>
                  <a:pt x="648" y="264"/>
                  <a:pt x="634" y="235"/>
                  <a:pt x="612" y="213"/>
                </a:cubicBezTo>
                <a:cubicBezTo>
                  <a:pt x="563" y="165"/>
                  <a:pt x="507" y="127"/>
                  <a:pt x="454" y="83"/>
                </a:cubicBezTo>
                <a:cubicBezTo>
                  <a:pt x="447" y="77"/>
                  <a:pt x="442" y="67"/>
                  <a:pt x="434" y="62"/>
                </a:cubicBezTo>
                <a:cubicBezTo>
                  <a:pt x="429" y="59"/>
                  <a:pt x="377" y="43"/>
                  <a:pt x="365" y="41"/>
                </a:cubicBezTo>
                <a:cubicBezTo>
                  <a:pt x="328" y="36"/>
                  <a:pt x="255" y="28"/>
                  <a:pt x="255" y="28"/>
                </a:cubicBezTo>
                <a:cubicBezTo>
                  <a:pt x="178" y="8"/>
                  <a:pt x="219" y="12"/>
                  <a:pt x="132" y="21"/>
                </a:cubicBezTo>
                <a:cubicBezTo>
                  <a:pt x="125" y="28"/>
                  <a:pt x="118" y="35"/>
                  <a:pt x="111" y="41"/>
                </a:cubicBezTo>
                <a:cubicBezTo>
                  <a:pt x="105" y="46"/>
                  <a:pt x="91" y="55"/>
                  <a:pt x="91" y="55"/>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1451" name="Text Box 11">
            <a:extLst>
              <a:ext uri="{FF2B5EF4-FFF2-40B4-BE49-F238E27FC236}">
                <a16:creationId xmlns:a16="http://schemas.microsoft.com/office/drawing/2014/main" id="{3F2463FC-0088-8C05-4B34-3767C0CBE50E}"/>
              </a:ext>
            </a:extLst>
          </p:cNvPr>
          <p:cNvSpPr txBox="1">
            <a:spLocks noChangeArrowheads="1"/>
          </p:cNvSpPr>
          <p:nvPr/>
        </p:nvSpPr>
        <p:spPr bwMode="auto">
          <a:xfrm>
            <a:off x="152400" y="1371600"/>
            <a:ext cx="2420938" cy="2287588"/>
          </a:xfrm>
          <a:prstGeom prst="rect">
            <a:avLst/>
          </a:prstGeom>
          <a:noFill/>
          <a:ln w="9525">
            <a:noFill/>
            <a:miter lim="800000"/>
            <a:headEnd/>
            <a:tailEnd/>
          </a:ln>
          <a:effectLst>
            <a:outerShdw dist="71842" dir="2700000" algn="ctr" rotWithShape="0">
              <a:srgbClr val="FF9C19"/>
            </a:outerShdw>
          </a:effectLst>
        </p:spPr>
        <p:txBody>
          <a:bodyPr wrap="none">
            <a:spAutoFit/>
          </a:bodyPr>
          <a:lstStyle/>
          <a:p>
            <a:pPr algn="l">
              <a:defRPr/>
            </a:pPr>
            <a:r>
              <a:rPr lang="en-US" sz="4800" b="1">
                <a:solidFill>
                  <a:srgbClr val="3333FF"/>
                </a:solidFill>
                <a:effectLst>
                  <a:outerShdw blurRad="38100" dist="38100" dir="2700000" algn="tl">
                    <a:srgbClr val="000000"/>
                  </a:outerShdw>
                </a:effectLst>
              </a:rPr>
              <a:t>(exact)</a:t>
            </a:r>
          </a:p>
          <a:p>
            <a:pPr algn="l">
              <a:defRPr/>
            </a:pPr>
            <a:r>
              <a:rPr lang="en-US" sz="4800" b="1">
                <a:solidFill>
                  <a:srgbClr val="3333FF"/>
                </a:solidFill>
                <a:effectLst>
                  <a:outerShdw blurRad="38100" dist="38100" dir="2700000" algn="tl">
                    <a:srgbClr val="000000"/>
                  </a:outerShdw>
                </a:effectLst>
              </a:rPr>
              <a:t>Atomic </a:t>
            </a:r>
          </a:p>
          <a:p>
            <a:pPr algn="l">
              <a:defRPr/>
            </a:pPr>
            <a:r>
              <a:rPr lang="en-US" sz="4800" b="1">
                <a:solidFill>
                  <a:srgbClr val="3333FF"/>
                </a:solidFill>
                <a:effectLst>
                  <a:outerShdw blurRad="38100" dist="38100" dir="2700000" algn="tl">
                    <a:srgbClr val="000000"/>
                  </a:outerShdw>
                </a:effectLst>
              </a:rPr>
              <a:t>weight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p:cTn id="7" dur="1000" fill="hold"/>
                                        <p:tgtEl>
                                          <p:spTgt spid="61445"/>
                                        </p:tgtEl>
                                        <p:attrNameLst>
                                          <p:attrName>ppt_w</p:attrName>
                                        </p:attrNameLst>
                                      </p:cBhvr>
                                      <p:tavLst>
                                        <p:tav tm="0">
                                          <p:val>
                                            <p:strVal val="#ppt_w*0.70"/>
                                          </p:val>
                                        </p:tav>
                                        <p:tav tm="100000">
                                          <p:val>
                                            <p:strVal val="#ppt_w"/>
                                          </p:val>
                                        </p:tav>
                                      </p:tavLst>
                                    </p:anim>
                                    <p:anim calcmode="lin" valueType="num">
                                      <p:cBhvr>
                                        <p:cTn id="8" dur="1000" fill="hold"/>
                                        <p:tgtEl>
                                          <p:spTgt spid="61445"/>
                                        </p:tgtEl>
                                        <p:attrNameLst>
                                          <p:attrName>ppt_h</p:attrName>
                                        </p:attrNameLst>
                                      </p:cBhvr>
                                      <p:tavLst>
                                        <p:tav tm="0">
                                          <p:val>
                                            <p:strVal val="#ppt_h"/>
                                          </p:val>
                                        </p:tav>
                                        <p:tav tm="100000">
                                          <p:val>
                                            <p:strVal val="#ppt_h"/>
                                          </p:val>
                                        </p:tav>
                                      </p:tavLst>
                                    </p:anim>
                                    <p:animEffect transition="in" filter="fade">
                                      <p:cBhvr>
                                        <p:cTn id="9" dur="1000"/>
                                        <p:tgtEl>
                                          <p:spTgt spid="61445"/>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61446"/>
                                        </p:tgtEl>
                                        <p:attrNameLst>
                                          <p:attrName>style.visibility</p:attrName>
                                        </p:attrNameLst>
                                      </p:cBhvr>
                                      <p:to>
                                        <p:strVal val="visible"/>
                                      </p:to>
                                    </p:set>
                                    <p:animEffect transition="in" filter="fade">
                                      <p:cBhvr>
                                        <p:cTn id="13" dur="2000"/>
                                        <p:tgtEl>
                                          <p:spTgt spid="6144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61447"/>
                                        </p:tgtEl>
                                        <p:attrNameLst>
                                          <p:attrName>style.visibility</p:attrName>
                                        </p:attrNameLst>
                                      </p:cBhvr>
                                      <p:to>
                                        <p:strVal val="visible"/>
                                      </p:to>
                                    </p:set>
                                    <p:anim calcmode="lin" valueType="num">
                                      <p:cBhvr>
                                        <p:cTn id="18" dur="1000" fill="hold"/>
                                        <p:tgtEl>
                                          <p:spTgt spid="61447"/>
                                        </p:tgtEl>
                                        <p:attrNameLst>
                                          <p:attrName>ppt_w</p:attrName>
                                        </p:attrNameLst>
                                      </p:cBhvr>
                                      <p:tavLst>
                                        <p:tav tm="0">
                                          <p:val>
                                            <p:strVal val="#ppt_w*0.70"/>
                                          </p:val>
                                        </p:tav>
                                        <p:tav tm="100000">
                                          <p:val>
                                            <p:strVal val="#ppt_w"/>
                                          </p:val>
                                        </p:tav>
                                      </p:tavLst>
                                    </p:anim>
                                    <p:anim calcmode="lin" valueType="num">
                                      <p:cBhvr>
                                        <p:cTn id="19" dur="1000" fill="hold"/>
                                        <p:tgtEl>
                                          <p:spTgt spid="61447"/>
                                        </p:tgtEl>
                                        <p:attrNameLst>
                                          <p:attrName>ppt_h</p:attrName>
                                        </p:attrNameLst>
                                      </p:cBhvr>
                                      <p:tavLst>
                                        <p:tav tm="0">
                                          <p:val>
                                            <p:strVal val="#ppt_h"/>
                                          </p:val>
                                        </p:tav>
                                        <p:tav tm="100000">
                                          <p:val>
                                            <p:strVal val="#ppt_h"/>
                                          </p:val>
                                        </p:tav>
                                      </p:tavLst>
                                    </p:anim>
                                    <p:animEffect transition="in" filter="fade">
                                      <p:cBhvr>
                                        <p:cTn id="20" dur="1000"/>
                                        <p:tgtEl>
                                          <p:spTgt spid="61447"/>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61448"/>
                                        </p:tgtEl>
                                        <p:attrNameLst>
                                          <p:attrName>style.visibility</p:attrName>
                                        </p:attrNameLst>
                                      </p:cBhvr>
                                      <p:to>
                                        <p:strVal val="visible"/>
                                      </p:to>
                                    </p:set>
                                    <p:animEffect transition="in" filter="fade">
                                      <p:cBhvr>
                                        <p:cTn id="24" dur="2000"/>
                                        <p:tgtEl>
                                          <p:spTgt spid="614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61450"/>
                                        </p:tgtEl>
                                        <p:attrNameLst>
                                          <p:attrName>style.visibility</p:attrName>
                                        </p:attrNameLst>
                                      </p:cBhvr>
                                      <p:to>
                                        <p:strVal val="visible"/>
                                      </p:to>
                                    </p:set>
                                    <p:anim calcmode="lin" valueType="num">
                                      <p:cBhvr>
                                        <p:cTn id="29" dur="1000" fill="hold"/>
                                        <p:tgtEl>
                                          <p:spTgt spid="61450"/>
                                        </p:tgtEl>
                                        <p:attrNameLst>
                                          <p:attrName>ppt_w</p:attrName>
                                        </p:attrNameLst>
                                      </p:cBhvr>
                                      <p:tavLst>
                                        <p:tav tm="0">
                                          <p:val>
                                            <p:strVal val="#ppt_w*0.70"/>
                                          </p:val>
                                        </p:tav>
                                        <p:tav tm="100000">
                                          <p:val>
                                            <p:strVal val="#ppt_w"/>
                                          </p:val>
                                        </p:tav>
                                      </p:tavLst>
                                    </p:anim>
                                    <p:anim calcmode="lin" valueType="num">
                                      <p:cBhvr>
                                        <p:cTn id="30" dur="1000" fill="hold"/>
                                        <p:tgtEl>
                                          <p:spTgt spid="61450"/>
                                        </p:tgtEl>
                                        <p:attrNameLst>
                                          <p:attrName>ppt_h</p:attrName>
                                        </p:attrNameLst>
                                      </p:cBhvr>
                                      <p:tavLst>
                                        <p:tav tm="0">
                                          <p:val>
                                            <p:strVal val="#ppt_h"/>
                                          </p:val>
                                        </p:tav>
                                        <p:tav tm="100000">
                                          <p:val>
                                            <p:strVal val="#ppt_h"/>
                                          </p:val>
                                        </p:tav>
                                      </p:tavLst>
                                    </p:anim>
                                    <p:animEffect transition="in" filter="fade">
                                      <p:cBhvr>
                                        <p:cTn id="31" dur="1000"/>
                                        <p:tgtEl>
                                          <p:spTgt spid="61450"/>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61451"/>
                                        </p:tgtEl>
                                        <p:attrNameLst>
                                          <p:attrName>style.visibility</p:attrName>
                                        </p:attrNameLst>
                                      </p:cBhvr>
                                      <p:to>
                                        <p:strVal val="visible"/>
                                      </p:to>
                                    </p:set>
                                    <p:animEffect transition="in" filter="fade">
                                      <p:cBhvr>
                                        <p:cTn id="35" dur="20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6" grpId="0"/>
      <p:bldP spid="61447" grpId="0" animBg="1"/>
      <p:bldP spid="61448" grpId="0"/>
      <p:bldP spid="61450" grpId="0" animBg="1"/>
      <p:bldP spid="61451"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99FFCC"/>
            </a:gs>
          </a:gsLst>
          <a:lin ang="5400000" scaled="1"/>
        </a:gradFill>
        <a:effectLst/>
      </p:bgPr>
    </p:bg>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BEE0B113-CF1D-4175-3A0C-FD894E15D126}"/>
              </a:ext>
            </a:extLst>
          </p:cNvPr>
          <p:cNvSpPr txBox="1">
            <a:spLocks noChangeArrowheads="1"/>
          </p:cNvSpPr>
          <p:nvPr/>
        </p:nvSpPr>
        <p:spPr bwMode="auto">
          <a:xfrm>
            <a:off x="2647950" y="935038"/>
            <a:ext cx="2738438" cy="5426075"/>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35000">
                <a:latin typeface="Verdana" pitchFamily="34" charset="0"/>
              </a:rPr>
              <a:t>F</a:t>
            </a:r>
          </a:p>
        </p:txBody>
      </p:sp>
      <p:sp>
        <p:nvSpPr>
          <p:cNvPr id="88067" name="Text Box 3">
            <a:extLst>
              <a:ext uri="{FF2B5EF4-FFF2-40B4-BE49-F238E27FC236}">
                <a16:creationId xmlns:a16="http://schemas.microsoft.com/office/drawing/2014/main" id="{2FF510B5-1199-7FFC-CBA9-18DFAFF4D406}"/>
              </a:ext>
            </a:extLst>
          </p:cNvPr>
          <p:cNvSpPr txBox="1">
            <a:spLocks noChangeArrowheads="1"/>
          </p:cNvSpPr>
          <p:nvPr/>
        </p:nvSpPr>
        <p:spPr bwMode="auto">
          <a:xfrm>
            <a:off x="4038600" y="1195388"/>
            <a:ext cx="27638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9       -1</a:t>
            </a:r>
          </a:p>
        </p:txBody>
      </p:sp>
      <p:sp>
        <p:nvSpPr>
          <p:cNvPr id="88068" name="Rectangle 4">
            <a:extLst>
              <a:ext uri="{FF2B5EF4-FFF2-40B4-BE49-F238E27FC236}">
                <a16:creationId xmlns:a16="http://schemas.microsoft.com/office/drawing/2014/main" id="{69B2E7AE-F36D-4E43-FE0B-ABE0A8EB0133}"/>
              </a:ext>
            </a:extLst>
          </p:cNvPr>
          <p:cNvSpPr>
            <a:spLocks noChangeArrowheads="1"/>
          </p:cNvSpPr>
          <p:nvPr/>
        </p:nvSpPr>
        <p:spPr bwMode="auto">
          <a:xfrm>
            <a:off x="1524000" y="1219200"/>
            <a:ext cx="5791200" cy="5257800"/>
          </a:xfrm>
          <a:prstGeom prst="rect">
            <a:avLst/>
          </a:prstGeom>
          <a:noFill/>
          <a:ln w="762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2469" name="Freeform 5">
            <a:extLst>
              <a:ext uri="{FF2B5EF4-FFF2-40B4-BE49-F238E27FC236}">
                <a16:creationId xmlns:a16="http://schemas.microsoft.com/office/drawing/2014/main" id="{F6033517-A84A-137E-D1CC-98AB93F2D908}"/>
              </a:ext>
            </a:extLst>
          </p:cNvPr>
          <p:cNvSpPr>
            <a:spLocks/>
          </p:cNvSpPr>
          <p:nvPr/>
        </p:nvSpPr>
        <p:spPr bwMode="auto">
          <a:xfrm>
            <a:off x="3810000" y="1195388"/>
            <a:ext cx="1319213" cy="1066800"/>
          </a:xfrm>
          <a:custGeom>
            <a:avLst/>
            <a:gdLst>
              <a:gd name="T0" fmla="*/ 207 w 831"/>
              <a:gd name="T1" fmla="*/ 0 h 672"/>
              <a:gd name="T2" fmla="*/ 15 w 831"/>
              <a:gd name="T3" fmla="*/ 343 h 672"/>
              <a:gd name="T4" fmla="*/ 22 w 831"/>
              <a:gd name="T5" fmla="*/ 535 h 672"/>
              <a:gd name="T6" fmla="*/ 214 w 831"/>
              <a:gd name="T7" fmla="*/ 672 h 672"/>
              <a:gd name="T8" fmla="*/ 276 w 831"/>
              <a:gd name="T9" fmla="*/ 665 h 672"/>
              <a:gd name="T10" fmla="*/ 509 w 831"/>
              <a:gd name="T11" fmla="*/ 652 h 672"/>
              <a:gd name="T12" fmla="*/ 742 w 831"/>
              <a:gd name="T13" fmla="*/ 576 h 672"/>
              <a:gd name="T14" fmla="*/ 818 w 831"/>
              <a:gd name="T15" fmla="*/ 508 h 672"/>
              <a:gd name="T16" fmla="*/ 770 w 831"/>
              <a:gd name="T17" fmla="*/ 405 h 672"/>
              <a:gd name="T18" fmla="*/ 667 w 831"/>
              <a:gd name="T19" fmla="*/ 288 h 672"/>
              <a:gd name="T20" fmla="*/ 612 w 831"/>
              <a:gd name="T21" fmla="*/ 213 h 672"/>
              <a:gd name="T22" fmla="*/ 454 w 831"/>
              <a:gd name="T23" fmla="*/ 83 h 672"/>
              <a:gd name="T24" fmla="*/ 434 w 831"/>
              <a:gd name="T25" fmla="*/ 62 h 672"/>
              <a:gd name="T26" fmla="*/ 365 w 831"/>
              <a:gd name="T27" fmla="*/ 41 h 672"/>
              <a:gd name="T28" fmla="*/ 255 w 831"/>
              <a:gd name="T29" fmla="*/ 28 h 672"/>
              <a:gd name="T30" fmla="*/ 132 w 831"/>
              <a:gd name="T31" fmla="*/ 21 h 672"/>
              <a:gd name="T32" fmla="*/ 111 w 831"/>
              <a:gd name="T33" fmla="*/ 41 h 672"/>
              <a:gd name="T34" fmla="*/ 91 w 831"/>
              <a:gd name="T35" fmla="*/ 5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672"/>
              <a:gd name="T56" fmla="*/ 831 w 831"/>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672">
                <a:moveTo>
                  <a:pt x="207" y="0"/>
                </a:moveTo>
                <a:cubicBezTo>
                  <a:pt x="92" y="116"/>
                  <a:pt x="55" y="186"/>
                  <a:pt x="15" y="343"/>
                </a:cubicBezTo>
                <a:cubicBezTo>
                  <a:pt x="7" y="426"/>
                  <a:pt x="0" y="438"/>
                  <a:pt x="22" y="535"/>
                </a:cubicBezTo>
                <a:cubicBezTo>
                  <a:pt x="40" y="616"/>
                  <a:pt x="145" y="654"/>
                  <a:pt x="214" y="672"/>
                </a:cubicBezTo>
                <a:cubicBezTo>
                  <a:pt x="235" y="670"/>
                  <a:pt x="255" y="666"/>
                  <a:pt x="276" y="665"/>
                </a:cubicBezTo>
                <a:cubicBezTo>
                  <a:pt x="354" y="660"/>
                  <a:pt x="432" y="659"/>
                  <a:pt x="509" y="652"/>
                </a:cubicBezTo>
                <a:cubicBezTo>
                  <a:pt x="590" y="644"/>
                  <a:pt x="665" y="596"/>
                  <a:pt x="742" y="576"/>
                </a:cubicBezTo>
                <a:cubicBezTo>
                  <a:pt x="768" y="551"/>
                  <a:pt x="795" y="537"/>
                  <a:pt x="818" y="508"/>
                </a:cubicBezTo>
                <a:cubicBezTo>
                  <a:pt x="831" y="461"/>
                  <a:pt x="800" y="438"/>
                  <a:pt x="770" y="405"/>
                </a:cubicBezTo>
                <a:cubicBezTo>
                  <a:pt x="735" y="366"/>
                  <a:pt x="700" y="329"/>
                  <a:pt x="667" y="288"/>
                </a:cubicBezTo>
                <a:cubicBezTo>
                  <a:pt x="648" y="264"/>
                  <a:pt x="634" y="235"/>
                  <a:pt x="612" y="213"/>
                </a:cubicBezTo>
                <a:cubicBezTo>
                  <a:pt x="563" y="165"/>
                  <a:pt x="507" y="127"/>
                  <a:pt x="454" y="83"/>
                </a:cubicBezTo>
                <a:cubicBezTo>
                  <a:pt x="447" y="77"/>
                  <a:pt x="442" y="67"/>
                  <a:pt x="434" y="62"/>
                </a:cubicBezTo>
                <a:cubicBezTo>
                  <a:pt x="429" y="59"/>
                  <a:pt x="377" y="43"/>
                  <a:pt x="365" y="41"/>
                </a:cubicBezTo>
                <a:cubicBezTo>
                  <a:pt x="328" y="36"/>
                  <a:pt x="255" y="28"/>
                  <a:pt x="255" y="28"/>
                </a:cubicBezTo>
                <a:cubicBezTo>
                  <a:pt x="178" y="8"/>
                  <a:pt x="219" y="12"/>
                  <a:pt x="132" y="21"/>
                </a:cubicBezTo>
                <a:cubicBezTo>
                  <a:pt x="125" y="28"/>
                  <a:pt x="118" y="35"/>
                  <a:pt x="111" y="41"/>
                </a:cubicBezTo>
                <a:cubicBezTo>
                  <a:pt x="105" y="46"/>
                  <a:pt x="91" y="55"/>
                  <a:pt x="91" y="55"/>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2470" name="Text Box 6">
            <a:extLst>
              <a:ext uri="{FF2B5EF4-FFF2-40B4-BE49-F238E27FC236}">
                <a16:creationId xmlns:a16="http://schemas.microsoft.com/office/drawing/2014/main" id="{4715CD5E-7C83-ABD9-DD28-02CCC6753E9B}"/>
              </a:ext>
            </a:extLst>
          </p:cNvPr>
          <p:cNvSpPr txBox="1">
            <a:spLocks noChangeArrowheads="1"/>
          </p:cNvSpPr>
          <p:nvPr/>
        </p:nvSpPr>
        <p:spPr bwMode="auto">
          <a:xfrm>
            <a:off x="2209800" y="0"/>
            <a:ext cx="4060825" cy="1189038"/>
          </a:xfrm>
          <a:prstGeom prst="rect">
            <a:avLst/>
          </a:prstGeom>
          <a:noFill/>
          <a:ln w="9525">
            <a:noFill/>
            <a:miter lim="800000"/>
            <a:headEnd/>
            <a:tailEnd/>
          </a:ln>
          <a:effectLst/>
        </p:spPr>
        <p:txBody>
          <a:bodyPr wrap="none">
            <a:spAutoFit/>
          </a:bodyPr>
          <a:lstStyle/>
          <a:p>
            <a:pPr>
              <a:defRPr/>
            </a:pPr>
            <a:r>
              <a:rPr lang="en-US" sz="4000" b="1">
                <a:solidFill>
                  <a:srgbClr val="0066FF"/>
                </a:solidFill>
                <a:effectLst>
                  <a:outerShdw blurRad="38100" dist="38100" dir="2700000" algn="tl">
                    <a:srgbClr val="000000"/>
                  </a:outerShdw>
                </a:effectLst>
              </a:rPr>
              <a:t>Atomic number</a:t>
            </a:r>
          </a:p>
          <a:p>
            <a:pPr>
              <a:defRPr/>
            </a:pPr>
            <a:r>
              <a:rPr lang="en-US" sz="3200" b="1">
                <a:solidFill>
                  <a:srgbClr val="0066FF"/>
                </a:solidFill>
                <a:effectLst>
                  <a:outerShdw blurRad="38100" dist="38100" dir="2700000" algn="tl">
                    <a:srgbClr val="000000"/>
                  </a:outerShdw>
                </a:effectLst>
              </a:rPr>
              <a:t>(number of protons)</a:t>
            </a:r>
          </a:p>
        </p:txBody>
      </p:sp>
      <p:sp>
        <p:nvSpPr>
          <p:cNvPr id="62471" name="Freeform 7">
            <a:extLst>
              <a:ext uri="{FF2B5EF4-FFF2-40B4-BE49-F238E27FC236}">
                <a16:creationId xmlns:a16="http://schemas.microsoft.com/office/drawing/2014/main" id="{DDDE4740-5EA8-E835-70F4-7621B32DF2B6}"/>
              </a:ext>
            </a:extLst>
          </p:cNvPr>
          <p:cNvSpPr>
            <a:spLocks/>
          </p:cNvSpPr>
          <p:nvPr/>
        </p:nvSpPr>
        <p:spPr bwMode="auto">
          <a:xfrm rot="7505554">
            <a:off x="5931694" y="1054894"/>
            <a:ext cx="1319212" cy="1447800"/>
          </a:xfrm>
          <a:custGeom>
            <a:avLst/>
            <a:gdLst>
              <a:gd name="T0" fmla="*/ 207 w 831"/>
              <a:gd name="T1" fmla="*/ 0 h 672"/>
              <a:gd name="T2" fmla="*/ 15 w 831"/>
              <a:gd name="T3" fmla="*/ 343 h 672"/>
              <a:gd name="T4" fmla="*/ 22 w 831"/>
              <a:gd name="T5" fmla="*/ 535 h 672"/>
              <a:gd name="T6" fmla="*/ 214 w 831"/>
              <a:gd name="T7" fmla="*/ 672 h 672"/>
              <a:gd name="T8" fmla="*/ 276 w 831"/>
              <a:gd name="T9" fmla="*/ 665 h 672"/>
              <a:gd name="T10" fmla="*/ 509 w 831"/>
              <a:gd name="T11" fmla="*/ 652 h 672"/>
              <a:gd name="T12" fmla="*/ 742 w 831"/>
              <a:gd name="T13" fmla="*/ 576 h 672"/>
              <a:gd name="T14" fmla="*/ 818 w 831"/>
              <a:gd name="T15" fmla="*/ 508 h 672"/>
              <a:gd name="T16" fmla="*/ 770 w 831"/>
              <a:gd name="T17" fmla="*/ 405 h 672"/>
              <a:gd name="T18" fmla="*/ 667 w 831"/>
              <a:gd name="T19" fmla="*/ 288 h 672"/>
              <a:gd name="T20" fmla="*/ 612 w 831"/>
              <a:gd name="T21" fmla="*/ 213 h 672"/>
              <a:gd name="T22" fmla="*/ 454 w 831"/>
              <a:gd name="T23" fmla="*/ 83 h 672"/>
              <a:gd name="T24" fmla="*/ 434 w 831"/>
              <a:gd name="T25" fmla="*/ 62 h 672"/>
              <a:gd name="T26" fmla="*/ 365 w 831"/>
              <a:gd name="T27" fmla="*/ 41 h 672"/>
              <a:gd name="T28" fmla="*/ 255 w 831"/>
              <a:gd name="T29" fmla="*/ 28 h 672"/>
              <a:gd name="T30" fmla="*/ 132 w 831"/>
              <a:gd name="T31" fmla="*/ 21 h 672"/>
              <a:gd name="T32" fmla="*/ 111 w 831"/>
              <a:gd name="T33" fmla="*/ 41 h 672"/>
              <a:gd name="T34" fmla="*/ 91 w 831"/>
              <a:gd name="T35" fmla="*/ 5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672"/>
              <a:gd name="T56" fmla="*/ 831 w 831"/>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672">
                <a:moveTo>
                  <a:pt x="207" y="0"/>
                </a:moveTo>
                <a:cubicBezTo>
                  <a:pt x="92" y="116"/>
                  <a:pt x="55" y="186"/>
                  <a:pt x="15" y="343"/>
                </a:cubicBezTo>
                <a:cubicBezTo>
                  <a:pt x="7" y="426"/>
                  <a:pt x="0" y="438"/>
                  <a:pt x="22" y="535"/>
                </a:cubicBezTo>
                <a:cubicBezTo>
                  <a:pt x="40" y="616"/>
                  <a:pt x="145" y="654"/>
                  <a:pt x="214" y="672"/>
                </a:cubicBezTo>
                <a:cubicBezTo>
                  <a:pt x="235" y="670"/>
                  <a:pt x="255" y="666"/>
                  <a:pt x="276" y="665"/>
                </a:cubicBezTo>
                <a:cubicBezTo>
                  <a:pt x="354" y="660"/>
                  <a:pt x="432" y="659"/>
                  <a:pt x="509" y="652"/>
                </a:cubicBezTo>
                <a:cubicBezTo>
                  <a:pt x="590" y="644"/>
                  <a:pt x="665" y="596"/>
                  <a:pt x="742" y="576"/>
                </a:cubicBezTo>
                <a:cubicBezTo>
                  <a:pt x="768" y="551"/>
                  <a:pt x="795" y="537"/>
                  <a:pt x="818" y="508"/>
                </a:cubicBezTo>
                <a:cubicBezTo>
                  <a:pt x="831" y="461"/>
                  <a:pt x="800" y="438"/>
                  <a:pt x="770" y="405"/>
                </a:cubicBezTo>
                <a:cubicBezTo>
                  <a:pt x="735" y="366"/>
                  <a:pt x="700" y="329"/>
                  <a:pt x="667" y="288"/>
                </a:cubicBezTo>
                <a:cubicBezTo>
                  <a:pt x="648" y="264"/>
                  <a:pt x="634" y="235"/>
                  <a:pt x="612" y="213"/>
                </a:cubicBezTo>
                <a:cubicBezTo>
                  <a:pt x="563" y="165"/>
                  <a:pt x="507" y="127"/>
                  <a:pt x="454" y="83"/>
                </a:cubicBezTo>
                <a:cubicBezTo>
                  <a:pt x="447" y="77"/>
                  <a:pt x="442" y="67"/>
                  <a:pt x="434" y="62"/>
                </a:cubicBezTo>
                <a:cubicBezTo>
                  <a:pt x="429" y="59"/>
                  <a:pt x="377" y="43"/>
                  <a:pt x="365" y="41"/>
                </a:cubicBezTo>
                <a:cubicBezTo>
                  <a:pt x="328" y="36"/>
                  <a:pt x="255" y="28"/>
                  <a:pt x="255" y="28"/>
                </a:cubicBezTo>
                <a:cubicBezTo>
                  <a:pt x="178" y="8"/>
                  <a:pt x="219" y="12"/>
                  <a:pt x="132" y="21"/>
                </a:cubicBezTo>
                <a:cubicBezTo>
                  <a:pt x="125" y="28"/>
                  <a:pt x="118" y="35"/>
                  <a:pt x="111" y="41"/>
                </a:cubicBezTo>
                <a:cubicBezTo>
                  <a:pt x="105" y="46"/>
                  <a:pt x="91" y="55"/>
                  <a:pt x="91" y="55"/>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2472" name="Text Box 8">
            <a:extLst>
              <a:ext uri="{FF2B5EF4-FFF2-40B4-BE49-F238E27FC236}">
                <a16:creationId xmlns:a16="http://schemas.microsoft.com/office/drawing/2014/main" id="{7208755B-0E6E-F7AB-3320-41C5B12CEDC5}"/>
              </a:ext>
            </a:extLst>
          </p:cNvPr>
          <p:cNvSpPr txBox="1">
            <a:spLocks noChangeArrowheads="1"/>
          </p:cNvSpPr>
          <p:nvPr/>
        </p:nvSpPr>
        <p:spPr bwMode="auto">
          <a:xfrm>
            <a:off x="5715000" y="2057400"/>
            <a:ext cx="1933575" cy="701675"/>
          </a:xfrm>
          <a:prstGeom prst="rect">
            <a:avLst/>
          </a:prstGeom>
          <a:noFill/>
          <a:ln w="9525">
            <a:noFill/>
            <a:miter lim="800000"/>
            <a:headEnd/>
            <a:tailEnd/>
          </a:ln>
          <a:effectLst>
            <a:outerShdw dist="53882" dir="2700000" algn="ctr" rotWithShape="0">
              <a:srgbClr val="FF6600"/>
            </a:outerShdw>
          </a:effectLst>
        </p:spPr>
        <p:txBody>
          <a:bodyPr wrap="none">
            <a:spAutoFit/>
          </a:bodyPr>
          <a:lstStyle/>
          <a:p>
            <a:pPr algn="l">
              <a:defRPr/>
            </a:pPr>
            <a:r>
              <a:rPr lang="en-US" sz="4000" b="1">
                <a:solidFill>
                  <a:srgbClr val="0066FF"/>
                </a:solidFill>
                <a:effectLst>
                  <a:outerShdw blurRad="38100" dist="38100" dir="2700000" algn="tl">
                    <a:srgbClr val="000000"/>
                  </a:outerShdw>
                </a:effectLst>
              </a:rPr>
              <a:t>Charge</a:t>
            </a:r>
          </a:p>
        </p:txBody>
      </p:sp>
      <p:sp>
        <p:nvSpPr>
          <p:cNvPr id="88073" name="Text Box 9">
            <a:extLst>
              <a:ext uri="{FF2B5EF4-FFF2-40B4-BE49-F238E27FC236}">
                <a16:creationId xmlns:a16="http://schemas.microsoft.com/office/drawing/2014/main" id="{BE0888D9-AFE9-D8B8-4C98-51627822F4CD}"/>
              </a:ext>
            </a:extLst>
          </p:cNvPr>
          <p:cNvSpPr txBox="1">
            <a:spLocks noChangeArrowheads="1"/>
          </p:cNvSpPr>
          <p:nvPr/>
        </p:nvSpPr>
        <p:spPr bwMode="auto">
          <a:xfrm>
            <a:off x="2971800" y="5470525"/>
            <a:ext cx="251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18.998</a:t>
            </a:r>
          </a:p>
        </p:txBody>
      </p:sp>
      <p:sp>
        <p:nvSpPr>
          <p:cNvPr id="62474" name="Freeform 10">
            <a:extLst>
              <a:ext uri="{FF2B5EF4-FFF2-40B4-BE49-F238E27FC236}">
                <a16:creationId xmlns:a16="http://schemas.microsoft.com/office/drawing/2014/main" id="{53985AD2-BECB-50F0-5CF9-768064FDB2B8}"/>
              </a:ext>
            </a:extLst>
          </p:cNvPr>
          <p:cNvSpPr>
            <a:spLocks/>
          </p:cNvSpPr>
          <p:nvPr/>
        </p:nvSpPr>
        <p:spPr bwMode="auto">
          <a:xfrm>
            <a:off x="2971800" y="5105400"/>
            <a:ext cx="2971800" cy="1371600"/>
          </a:xfrm>
          <a:custGeom>
            <a:avLst/>
            <a:gdLst>
              <a:gd name="T0" fmla="*/ 207 w 831"/>
              <a:gd name="T1" fmla="*/ 0 h 672"/>
              <a:gd name="T2" fmla="*/ 15 w 831"/>
              <a:gd name="T3" fmla="*/ 343 h 672"/>
              <a:gd name="T4" fmla="*/ 22 w 831"/>
              <a:gd name="T5" fmla="*/ 535 h 672"/>
              <a:gd name="T6" fmla="*/ 214 w 831"/>
              <a:gd name="T7" fmla="*/ 672 h 672"/>
              <a:gd name="T8" fmla="*/ 276 w 831"/>
              <a:gd name="T9" fmla="*/ 665 h 672"/>
              <a:gd name="T10" fmla="*/ 509 w 831"/>
              <a:gd name="T11" fmla="*/ 652 h 672"/>
              <a:gd name="T12" fmla="*/ 742 w 831"/>
              <a:gd name="T13" fmla="*/ 576 h 672"/>
              <a:gd name="T14" fmla="*/ 818 w 831"/>
              <a:gd name="T15" fmla="*/ 508 h 672"/>
              <a:gd name="T16" fmla="*/ 770 w 831"/>
              <a:gd name="T17" fmla="*/ 405 h 672"/>
              <a:gd name="T18" fmla="*/ 667 w 831"/>
              <a:gd name="T19" fmla="*/ 288 h 672"/>
              <a:gd name="T20" fmla="*/ 612 w 831"/>
              <a:gd name="T21" fmla="*/ 213 h 672"/>
              <a:gd name="T22" fmla="*/ 454 w 831"/>
              <a:gd name="T23" fmla="*/ 83 h 672"/>
              <a:gd name="T24" fmla="*/ 434 w 831"/>
              <a:gd name="T25" fmla="*/ 62 h 672"/>
              <a:gd name="T26" fmla="*/ 365 w 831"/>
              <a:gd name="T27" fmla="*/ 41 h 672"/>
              <a:gd name="T28" fmla="*/ 255 w 831"/>
              <a:gd name="T29" fmla="*/ 28 h 672"/>
              <a:gd name="T30" fmla="*/ 132 w 831"/>
              <a:gd name="T31" fmla="*/ 21 h 672"/>
              <a:gd name="T32" fmla="*/ 111 w 831"/>
              <a:gd name="T33" fmla="*/ 41 h 672"/>
              <a:gd name="T34" fmla="*/ 91 w 831"/>
              <a:gd name="T35" fmla="*/ 5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672"/>
              <a:gd name="T56" fmla="*/ 831 w 831"/>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672">
                <a:moveTo>
                  <a:pt x="207" y="0"/>
                </a:moveTo>
                <a:cubicBezTo>
                  <a:pt x="92" y="116"/>
                  <a:pt x="55" y="186"/>
                  <a:pt x="15" y="343"/>
                </a:cubicBezTo>
                <a:cubicBezTo>
                  <a:pt x="7" y="426"/>
                  <a:pt x="0" y="438"/>
                  <a:pt x="22" y="535"/>
                </a:cubicBezTo>
                <a:cubicBezTo>
                  <a:pt x="40" y="616"/>
                  <a:pt x="145" y="654"/>
                  <a:pt x="214" y="672"/>
                </a:cubicBezTo>
                <a:cubicBezTo>
                  <a:pt x="235" y="670"/>
                  <a:pt x="255" y="666"/>
                  <a:pt x="276" y="665"/>
                </a:cubicBezTo>
                <a:cubicBezTo>
                  <a:pt x="354" y="660"/>
                  <a:pt x="432" y="659"/>
                  <a:pt x="509" y="652"/>
                </a:cubicBezTo>
                <a:cubicBezTo>
                  <a:pt x="590" y="644"/>
                  <a:pt x="665" y="596"/>
                  <a:pt x="742" y="576"/>
                </a:cubicBezTo>
                <a:cubicBezTo>
                  <a:pt x="768" y="551"/>
                  <a:pt x="795" y="537"/>
                  <a:pt x="818" y="508"/>
                </a:cubicBezTo>
                <a:cubicBezTo>
                  <a:pt x="831" y="461"/>
                  <a:pt x="800" y="438"/>
                  <a:pt x="770" y="405"/>
                </a:cubicBezTo>
                <a:cubicBezTo>
                  <a:pt x="735" y="366"/>
                  <a:pt x="700" y="329"/>
                  <a:pt x="667" y="288"/>
                </a:cubicBezTo>
                <a:cubicBezTo>
                  <a:pt x="648" y="264"/>
                  <a:pt x="634" y="235"/>
                  <a:pt x="612" y="213"/>
                </a:cubicBezTo>
                <a:cubicBezTo>
                  <a:pt x="563" y="165"/>
                  <a:pt x="507" y="127"/>
                  <a:pt x="454" y="83"/>
                </a:cubicBezTo>
                <a:cubicBezTo>
                  <a:pt x="447" y="77"/>
                  <a:pt x="442" y="67"/>
                  <a:pt x="434" y="62"/>
                </a:cubicBezTo>
                <a:cubicBezTo>
                  <a:pt x="429" y="59"/>
                  <a:pt x="377" y="43"/>
                  <a:pt x="365" y="41"/>
                </a:cubicBezTo>
                <a:cubicBezTo>
                  <a:pt x="328" y="36"/>
                  <a:pt x="255" y="28"/>
                  <a:pt x="255" y="28"/>
                </a:cubicBezTo>
                <a:cubicBezTo>
                  <a:pt x="178" y="8"/>
                  <a:pt x="219" y="12"/>
                  <a:pt x="132" y="21"/>
                </a:cubicBezTo>
                <a:cubicBezTo>
                  <a:pt x="125" y="28"/>
                  <a:pt x="118" y="35"/>
                  <a:pt x="111" y="41"/>
                </a:cubicBezTo>
                <a:cubicBezTo>
                  <a:pt x="105" y="46"/>
                  <a:pt x="91" y="55"/>
                  <a:pt x="91" y="55"/>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2475" name="Text Box 11">
            <a:extLst>
              <a:ext uri="{FF2B5EF4-FFF2-40B4-BE49-F238E27FC236}">
                <a16:creationId xmlns:a16="http://schemas.microsoft.com/office/drawing/2014/main" id="{E908F2BF-5BF8-690D-E542-49B0A77F8753}"/>
              </a:ext>
            </a:extLst>
          </p:cNvPr>
          <p:cNvSpPr txBox="1">
            <a:spLocks noChangeArrowheads="1"/>
          </p:cNvSpPr>
          <p:nvPr/>
        </p:nvSpPr>
        <p:spPr bwMode="auto">
          <a:xfrm>
            <a:off x="6269038" y="4419600"/>
            <a:ext cx="2105025" cy="1920875"/>
          </a:xfrm>
          <a:prstGeom prst="rect">
            <a:avLst/>
          </a:prstGeom>
          <a:noFill/>
          <a:ln w="9525">
            <a:noFill/>
            <a:miter lim="800000"/>
            <a:headEnd/>
            <a:tailEnd/>
          </a:ln>
          <a:effectLst>
            <a:outerShdw dist="71842" dir="2700000" algn="ctr" rotWithShape="0">
              <a:srgbClr val="FF9C19"/>
            </a:outerShdw>
          </a:effectLst>
        </p:spPr>
        <p:txBody>
          <a:bodyPr wrap="none">
            <a:spAutoFit/>
          </a:bodyPr>
          <a:lstStyle/>
          <a:p>
            <a:pPr algn="l">
              <a:defRPr/>
            </a:pPr>
            <a:r>
              <a:rPr lang="en-US" sz="4000" b="1">
                <a:solidFill>
                  <a:srgbClr val="3333FF"/>
                </a:solidFill>
                <a:effectLst>
                  <a:outerShdw blurRad="38100" dist="38100" dir="2700000" algn="tl">
                    <a:srgbClr val="000000"/>
                  </a:outerShdw>
                </a:effectLst>
              </a:rPr>
              <a:t>average</a:t>
            </a:r>
          </a:p>
          <a:p>
            <a:pPr algn="l">
              <a:defRPr/>
            </a:pPr>
            <a:r>
              <a:rPr lang="en-US" sz="4000" b="1">
                <a:solidFill>
                  <a:srgbClr val="3333FF"/>
                </a:solidFill>
                <a:effectLst>
                  <a:outerShdw blurRad="38100" dist="38100" dir="2700000" algn="tl">
                    <a:srgbClr val="000000"/>
                  </a:outerShdw>
                </a:effectLst>
              </a:rPr>
              <a:t>Atomic </a:t>
            </a:r>
          </a:p>
          <a:p>
            <a:pPr algn="l">
              <a:defRPr/>
            </a:pPr>
            <a:r>
              <a:rPr lang="en-US" sz="4000" b="1">
                <a:solidFill>
                  <a:srgbClr val="3333FF"/>
                </a:solidFill>
                <a:effectLst>
                  <a:outerShdw blurRad="38100" dist="38100" dir="2700000" algn="tl">
                    <a:srgbClr val="000000"/>
                  </a:outerShdw>
                </a:effectLst>
              </a:rPr>
              <a:t>weight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p:cTn id="7" dur="1000" fill="hold"/>
                                        <p:tgtEl>
                                          <p:spTgt spid="62469"/>
                                        </p:tgtEl>
                                        <p:attrNameLst>
                                          <p:attrName>ppt_w</p:attrName>
                                        </p:attrNameLst>
                                      </p:cBhvr>
                                      <p:tavLst>
                                        <p:tav tm="0">
                                          <p:val>
                                            <p:strVal val="#ppt_w*0.70"/>
                                          </p:val>
                                        </p:tav>
                                        <p:tav tm="100000">
                                          <p:val>
                                            <p:strVal val="#ppt_w"/>
                                          </p:val>
                                        </p:tav>
                                      </p:tavLst>
                                    </p:anim>
                                    <p:anim calcmode="lin" valueType="num">
                                      <p:cBhvr>
                                        <p:cTn id="8" dur="1000" fill="hold"/>
                                        <p:tgtEl>
                                          <p:spTgt spid="62469"/>
                                        </p:tgtEl>
                                        <p:attrNameLst>
                                          <p:attrName>ppt_h</p:attrName>
                                        </p:attrNameLst>
                                      </p:cBhvr>
                                      <p:tavLst>
                                        <p:tav tm="0">
                                          <p:val>
                                            <p:strVal val="#ppt_h"/>
                                          </p:val>
                                        </p:tav>
                                        <p:tav tm="100000">
                                          <p:val>
                                            <p:strVal val="#ppt_h"/>
                                          </p:val>
                                        </p:tav>
                                      </p:tavLst>
                                    </p:anim>
                                    <p:animEffect transition="in" filter="fade">
                                      <p:cBhvr>
                                        <p:cTn id="9" dur="1000"/>
                                        <p:tgtEl>
                                          <p:spTgt spid="62469"/>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62470"/>
                                        </p:tgtEl>
                                        <p:attrNameLst>
                                          <p:attrName>style.visibility</p:attrName>
                                        </p:attrNameLst>
                                      </p:cBhvr>
                                      <p:to>
                                        <p:strVal val="visible"/>
                                      </p:to>
                                    </p:set>
                                    <p:animEffect transition="in" filter="fade">
                                      <p:cBhvr>
                                        <p:cTn id="13" dur="2000"/>
                                        <p:tgtEl>
                                          <p:spTgt spid="624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62471"/>
                                        </p:tgtEl>
                                        <p:attrNameLst>
                                          <p:attrName>style.visibility</p:attrName>
                                        </p:attrNameLst>
                                      </p:cBhvr>
                                      <p:to>
                                        <p:strVal val="visible"/>
                                      </p:to>
                                    </p:set>
                                    <p:anim calcmode="lin" valueType="num">
                                      <p:cBhvr>
                                        <p:cTn id="18" dur="1000" fill="hold"/>
                                        <p:tgtEl>
                                          <p:spTgt spid="62471"/>
                                        </p:tgtEl>
                                        <p:attrNameLst>
                                          <p:attrName>ppt_w</p:attrName>
                                        </p:attrNameLst>
                                      </p:cBhvr>
                                      <p:tavLst>
                                        <p:tav tm="0">
                                          <p:val>
                                            <p:strVal val="#ppt_w*0.70"/>
                                          </p:val>
                                        </p:tav>
                                        <p:tav tm="100000">
                                          <p:val>
                                            <p:strVal val="#ppt_w"/>
                                          </p:val>
                                        </p:tav>
                                      </p:tavLst>
                                    </p:anim>
                                    <p:anim calcmode="lin" valueType="num">
                                      <p:cBhvr>
                                        <p:cTn id="19" dur="1000" fill="hold"/>
                                        <p:tgtEl>
                                          <p:spTgt spid="62471"/>
                                        </p:tgtEl>
                                        <p:attrNameLst>
                                          <p:attrName>ppt_h</p:attrName>
                                        </p:attrNameLst>
                                      </p:cBhvr>
                                      <p:tavLst>
                                        <p:tav tm="0">
                                          <p:val>
                                            <p:strVal val="#ppt_h"/>
                                          </p:val>
                                        </p:tav>
                                        <p:tav tm="100000">
                                          <p:val>
                                            <p:strVal val="#ppt_h"/>
                                          </p:val>
                                        </p:tav>
                                      </p:tavLst>
                                    </p:anim>
                                    <p:animEffect transition="in" filter="fade">
                                      <p:cBhvr>
                                        <p:cTn id="20" dur="1000"/>
                                        <p:tgtEl>
                                          <p:spTgt spid="62471"/>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62472"/>
                                        </p:tgtEl>
                                        <p:attrNameLst>
                                          <p:attrName>style.visibility</p:attrName>
                                        </p:attrNameLst>
                                      </p:cBhvr>
                                      <p:to>
                                        <p:strVal val="visible"/>
                                      </p:to>
                                    </p:set>
                                    <p:animEffect transition="in" filter="fade">
                                      <p:cBhvr>
                                        <p:cTn id="24" dur="2000"/>
                                        <p:tgtEl>
                                          <p:spTgt spid="624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62474"/>
                                        </p:tgtEl>
                                        <p:attrNameLst>
                                          <p:attrName>style.visibility</p:attrName>
                                        </p:attrNameLst>
                                      </p:cBhvr>
                                      <p:to>
                                        <p:strVal val="visible"/>
                                      </p:to>
                                    </p:set>
                                    <p:anim calcmode="lin" valueType="num">
                                      <p:cBhvr>
                                        <p:cTn id="29" dur="1000" fill="hold"/>
                                        <p:tgtEl>
                                          <p:spTgt spid="62474"/>
                                        </p:tgtEl>
                                        <p:attrNameLst>
                                          <p:attrName>ppt_w</p:attrName>
                                        </p:attrNameLst>
                                      </p:cBhvr>
                                      <p:tavLst>
                                        <p:tav tm="0">
                                          <p:val>
                                            <p:strVal val="#ppt_w*0.70"/>
                                          </p:val>
                                        </p:tav>
                                        <p:tav tm="100000">
                                          <p:val>
                                            <p:strVal val="#ppt_w"/>
                                          </p:val>
                                        </p:tav>
                                      </p:tavLst>
                                    </p:anim>
                                    <p:anim calcmode="lin" valueType="num">
                                      <p:cBhvr>
                                        <p:cTn id="30" dur="1000" fill="hold"/>
                                        <p:tgtEl>
                                          <p:spTgt spid="62474"/>
                                        </p:tgtEl>
                                        <p:attrNameLst>
                                          <p:attrName>ppt_h</p:attrName>
                                        </p:attrNameLst>
                                      </p:cBhvr>
                                      <p:tavLst>
                                        <p:tav tm="0">
                                          <p:val>
                                            <p:strVal val="#ppt_h"/>
                                          </p:val>
                                        </p:tav>
                                        <p:tav tm="100000">
                                          <p:val>
                                            <p:strVal val="#ppt_h"/>
                                          </p:val>
                                        </p:tav>
                                      </p:tavLst>
                                    </p:anim>
                                    <p:animEffect transition="in" filter="fade">
                                      <p:cBhvr>
                                        <p:cTn id="31" dur="1000"/>
                                        <p:tgtEl>
                                          <p:spTgt spid="62474"/>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62475"/>
                                        </p:tgtEl>
                                        <p:attrNameLst>
                                          <p:attrName>style.visibility</p:attrName>
                                        </p:attrNameLst>
                                      </p:cBhvr>
                                      <p:to>
                                        <p:strVal val="visible"/>
                                      </p:to>
                                    </p:set>
                                    <p:animEffect transition="in" filter="fade">
                                      <p:cBhvr>
                                        <p:cTn id="35" dur="2000"/>
                                        <p:tgtEl>
                                          <p:spTgt spid="6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70" grpId="0"/>
      <p:bldP spid="62471" grpId="0" animBg="1"/>
      <p:bldP spid="62472" grpId="0"/>
      <p:bldP spid="62474" grpId="0" animBg="1"/>
      <p:bldP spid="62475"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CC"/>
            </a:gs>
            <a:gs pos="50000">
              <a:srgbClr val="FF9C19"/>
            </a:gs>
            <a:gs pos="100000">
              <a:srgbClr val="CC00CC"/>
            </a:gs>
          </a:gsLst>
          <a:lin ang="2700000" scaled="1"/>
        </a:gradFill>
        <a:effectLst/>
      </p:bgPr>
    </p:bg>
    <p:spTree>
      <p:nvGrpSpPr>
        <p:cNvPr id="1" name=""/>
        <p:cNvGrpSpPr/>
        <p:nvPr/>
      </p:nvGrpSpPr>
      <p:grpSpPr>
        <a:xfrm>
          <a:off x="0" y="0"/>
          <a:ext cx="0" cy="0"/>
          <a:chOff x="0" y="0"/>
          <a:chExt cx="0" cy="0"/>
        </a:xfrm>
      </p:grpSpPr>
      <p:sp>
        <p:nvSpPr>
          <p:cNvPr id="89090" name="Text Box 2">
            <a:extLst>
              <a:ext uri="{FF2B5EF4-FFF2-40B4-BE49-F238E27FC236}">
                <a16:creationId xmlns:a16="http://schemas.microsoft.com/office/drawing/2014/main" id="{35131E30-F00C-9E33-C9C7-D59473F70D9E}"/>
              </a:ext>
            </a:extLst>
          </p:cNvPr>
          <p:cNvSpPr txBox="1">
            <a:spLocks noChangeArrowheads="1"/>
          </p:cNvSpPr>
          <p:nvPr/>
        </p:nvSpPr>
        <p:spPr bwMode="auto">
          <a:xfrm>
            <a:off x="0" y="152400"/>
            <a:ext cx="91440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b="1" u="sng"/>
              <a:t>Isotopes</a:t>
            </a:r>
          </a:p>
          <a:p>
            <a:pPr algn="l" eaLnBrk="1" hangingPunct="1"/>
            <a:endParaRPr lang="en-US" altLang="en-US" sz="4000" b="1"/>
          </a:p>
        </p:txBody>
      </p:sp>
      <p:sp>
        <p:nvSpPr>
          <p:cNvPr id="89091" name="Text Box 3">
            <a:extLst>
              <a:ext uri="{FF2B5EF4-FFF2-40B4-BE49-F238E27FC236}">
                <a16:creationId xmlns:a16="http://schemas.microsoft.com/office/drawing/2014/main" id="{CF2C2280-DC1F-AC28-9A28-92BBB6F3BDB5}"/>
              </a:ext>
            </a:extLst>
          </p:cNvPr>
          <p:cNvSpPr txBox="1">
            <a:spLocks noChangeArrowheads="1"/>
          </p:cNvSpPr>
          <p:nvPr/>
        </p:nvSpPr>
        <p:spPr bwMode="auto">
          <a:xfrm>
            <a:off x="1087438" y="2362200"/>
            <a:ext cx="6273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baseline="30000"/>
              <a:t>1</a:t>
            </a:r>
            <a:r>
              <a:rPr lang="en-US" altLang="en-US" sz="6000" b="1"/>
              <a:t>H         </a:t>
            </a:r>
            <a:r>
              <a:rPr lang="en-US" altLang="en-US" sz="6000" b="1" baseline="30000"/>
              <a:t>2</a:t>
            </a:r>
            <a:r>
              <a:rPr lang="en-US" altLang="en-US" sz="6000" b="1"/>
              <a:t>H        </a:t>
            </a:r>
            <a:r>
              <a:rPr lang="en-US" altLang="en-US" sz="6000" b="1" baseline="30000"/>
              <a:t>3</a:t>
            </a:r>
            <a:r>
              <a:rPr lang="en-US" altLang="en-US" sz="6000" b="1"/>
              <a:t>H</a:t>
            </a:r>
          </a:p>
        </p:txBody>
      </p:sp>
      <p:sp>
        <p:nvSpPr>
          <p:cNvPr id="89092" name="Oval 4">
            <a:extLst>
              <a:ext uri="{FF2B5EF4-FFF2-40B4-BE49-F238E27FC236}">
                <a16:creationId xmlns:a16="http://schemas.microsoft.com/office/drawing/2014/main" id="{25FDF804-A433-134D-DC72-578F9C605FCC}"/>
              </a:ext>
            </a:extLst>
          </p:cNvPr>
          <p:cNvSpPr>
            <a:spLocks noChangeArrowheads="1"/>
          </p:cNvSpPr>
          <p:nvPr/>
        </p:nvSpPr>
        <p:spPr bwMode="auto">
          <a:xfrm>
            <a:off x="4343400" y="4359275"/>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89093" name="Oval 5">
            <a:extLst>
              <a:ext uri="{FF2B5EF4-FFF2-40B4-BE49-F238E27FC236}">
                <a16:creationId xmlns:a16="http://schemas.microsoft.com/office/drawing/2014/main" id="{EF959761-764F-0D6E-EA0F-7C5A345C7D38}"/>
              </a:ext>
            </a:extLst>
          </p:cNvPr>
          <p:cNvSpPr>
            <a:spLocks noChangeArrowheads="1"/>
          </p:cNvSpPr>
          <p:nvPr/>
        </p:nvSpPr>
        <p:spPr bwMode="auto">
          <a:xfrm>
            <a:off x="4267200" y="4511675"/>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89094" name="Oval 6">
            <a:extLst>
              <a:ext uri="{FF2B5EF4-FFF2-40B4-BE49-F238E27FC236}">
                <a16:creationId xmlns:a16="http://schemas.microsoft.com/office/drawing/2014/main" id="{31522D64-605F-E65D-0024-CC9B0010B518}"/>
              </a:ext>
            </a:extLst>
          </p:cNvPr>
          <p:cNvSpPr>
            <a:spLocks noChangeArrowheads="1"/>
          </p:cNvSpPr>
          <p:nvPr/>
        </p:nvSpPr>
        <p:spPr bwMode="auto">
          <a:xfrm>
            <a:off x="1577975" y="4435475"/>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89095" name="Oval 7">
            <a:extLst>
              <a:ext uri="{FF2B5EF4-FFF2-40B4-BE49-F238E27FC236}">
                <a16:creationId xmlns:a16="http://schemas.microsoft.com/office/drawing/2014/main" id="{57C96757-6F5E-DD4A-4BFF-267A3E1619B0}"/>
              </a:ext>
            </a:extLst>
          </p:cNvPr>
          <p:cNvSpPr>
            <a:spLocks noChangeArrowheads="1"/>
          </p:cNvSpPr>
          <p:nvPr/>
        </p:nvSpPr>
        <p:spPr bwMode="auto">
          <a:xfrm>
            <a:off x="815975" y="3673475"/>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9096" name="Oval 8">
            <a:extLst>
              <a:ext uri="{FF2B5EF4-FFF2-40B4-BE49-F238E27FC236}">
                <a16:creationId xmlns:a16="http://schemas.microsoft.com/office/drawing/2014/main" id="{34F64E01-1185-D486-88D0-72F4036F27DB}"/>
              </a:ext>
            </a:extLst>
          </p:cNvPr>
          <p:cNvSpPr>
            <a:spLocks noChangeArrowheads="1"/>
          </p:cNvSpPr>
          <p:nvPr/>
        </p:nvSpPr>
        <p:spPr bwMode="auto">
          <a:xfrm>
            <a:off x="3505200" y="3673475"/>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90473" name="Picture 9">
            <a:extLst>
              <a:ext uri="{FF2B5EF4-FFF2-40B4-BE49-F238E27FC236}">
                <a16:creationId xmlns:a16="http://schemas.microsoft.com/office/drawing/2014/main" id="{E94889BC-F7F6-7AD2-DE30-5FE26CA36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445135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4" name="Picture 10">
            <a:extLst>
              <a:ext uri="{FF2B5EF4-FFF2-40B4-BE49-F238E27FC236}">
                <a16:creationId xmlns:a16="http://schemas.microsoft.com/office/drawing/2014/main" id="{69347D2D-4DB9-33BA-ADC0-30B0906D9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775" y="4435475"/>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9" name="Oval 11">
            <a:extLst>
              <a:ext uri="{FF2B5EF4-FFF2-40B4-BE49-F238E27FC236}">
                <a16:creationId xmlns:a16="http://schemas.microsoft.com/office/drawing/2014/main" id="{12B7E241-6148-C937-7507-D029C28CA403}"/>
              </a:ext>
            </a:extLst>
          </p:cNvPr>
          <p:cNvSpPr>
            <a:spLocks noChangeArrowheads="1"/>
          </p:cNvSpPr>
          <p:nvPr/>
        </p:nvSpPr>
        <p:spPr bwMode="auto">
          <a:xfrm>
            <a:off x="6934200" y="4343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89100" name="Oval 12">
            <a:extLst>
              <a:ext uri="{FF2B5EF4-FFF2-40B4-BE49-F238E27FC236}">
                <a16:creationId xmlns:a16="http://schemas.microsoft.com/office/drawing/2014/main" id="{E4785CFA-8428-8BBB-BB9C-0F876E42276A}"/>
              </a:ext>
            </a:extLst>
          </p:cNvPr>
          <p:cNvSpPr>
            <a:spLocks noChangeArrowheads="1"/>
          </p:cNvSpPr>
          <p:nvPr/>
        </p:nvSpPr>
        <p:spPr bwMode="auto">
          <a:xfrm>
            <a:off x="6858000" y="4495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89101" name="Oval 13">
            <a:extLst>
              <a:ext uri="{FF2B5EF4-FFF2-40B4-BE49-F238E27FC236}">
                <a16:creationId xmlns:a16="http://schemas.microsoft.com/office/drawing/2014/main" id="{566D578F-D563-5C20-6FBC-4C99C31618B4}"/>
              </a:ext>
            </a:extLst>
          </p:cNvPr>
          <p:cNvSpPr>
            <a:spLocks noChangeArrowheads="1"/>
          </p:cNvSpPr>
          <p:nvPr/>
        </p:nvSpPr>
        <p:spPr bwMode="auto">
          <a:xfrm>
            <a:off x="6096000" y="36576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190478" name="Picture 14">
            <a:extLst>
              <a:ext uri="{FF2B5EF4-FFF2-40B4-BE49-F238E27FC236}">
                <a16:creationId xmlns:a16="http://schemas.microsoft.com/office/drawing/2014/main" id="{EF954A0F-603A-1CAA-21D9-E193E3AE5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441960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3" name="Oval 15">
            <a:extLst>
              <a:ext uri="{FF2B5EF4-FFF2-40B4-BE49-F238E27FC236}">
                <a16:creationId xmlns:a16="http://schemas.microsoft.com/office/drawing/2014/main" id="{0D3116F2-E861-7E31-E8B1-4970265400ED}"/>
              </a:ext>
            </a:extLst>
          </p:cNvPr>
          <p:cNvSpPr>
            <a:spLocks noChangeArrowheads="1"/>
          </p:cNvSpPr>
          <p:nvPr/>
        </p:nvSpPr>
        <p:spPr bwMode="auto">
          <a:xfrm>
            <a:off x="7086600" y="4495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1000" fill="hold"/>
                                        <p:tgtEl>
                                          <p:spTgt spid="19047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 fill="hold"/>
                                        <p:tgtEl>
                                          <p:spTgt spid="19047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 fill="hold"/>
                                        <p:tgtEl>
                                          <p:spTgt spid="1904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476"/>
            </a:gs>
            <a:gs pos="100000">
              <a:srgbClr val="FFCC00"/>
            </a:gs>
          </a:gsLst>
          <a:lin ang="18900000" scaled="1"/>
        </a:gradFill>
        <a:effectLst/>
      </p:bgPr>
    </p:bg>
    <p:spTree>
      <p:nvGrpSpPr>
        <p:cNvPr id="1" name=""/>
        <p:cNvGrpSpPr/>
        <p:nvPr/>
      </p:nvGrpSpPr>
      <p:grpSpPr>
        <a:xfrm>
          <a:off x="0" y="0"/>
          <a:ext cx="0" cy="0"/>
          <a:chOff x="0" y="0"/>
          <a:chExt cx="0" cy="0"/>
        </a:xfrm>
      </p:grpSpPr>
      <p:sp>
        <p:nvSpPr>
          <p:cNvPr id="90114" name="Text Box 3">
            <a:extLst>
              <a:ext uri="{FF2B5EF4-FFF2-40B4-BE49-F238E27FC236}">
                <a16:creationId xmlns:a16="http://schemas.microsoft.com/office/drawing/2014/main" id="{EF5A3C64-169A-8197-DC1E-B776A1CAB64F}"/>
              </a:ext>
            </a:extLst>
          </p:cNvPr>
          <p:cNvSpPr txBox="1">
            <a:spLocks noChangeArrowheads="1"/>
          </p:cNvSpPr>
          <p:nvPr/>
        </p:nvSpPr>
        <p:spPr bwMode="auto">
          <a:xfrm>
            <a:off x="2133600" y="3810000"/>
            <a:ext cx="50863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H                  H</a:t>
            </a:r>
          </a:p>
        </p:txBody>
      </p:sp>
      <p:sp>
        <p:nvSpPr>
          <p:cNvPr id="59396" name="Text Box 4">
            <a:extLst>
              <a:ext uri="{FF2B5EF4-FFF2-40B4-BE49-F238E27FC236}">
                <a16:creationId xmlns:a16="http://schemas.microsoft.com/office/drawing/2014/main" id="{7027F4B4-D6D6-A33E-1BC8-961AB905C57F}"/>
              </a:ext>
            </a:extLst>
          </p:cNvPr>
          <p:cNvSpPr txBox="1">
            <a:spLocks noChangeArrowheads="1"/>
          </p:cNvSpPr>
          <p:nvPr/>
        </p:nvSpPr>
        <p:spPr bwMode="auto">
          <a:xfrm>
            <a:off x="0" y="152400"/>
            <a:ext cx="9144000" cy="3751263"/>
          </a:xfrm>
          <a:prstGeom prst="rect">
            <a:avLst/>
          </a:prstGeom>
          <a:noFill/>
          <a:ln w="9525">
            <a:noFill/>
            <a:miter lim="800000"/>
            <a:headEnd/>
            <a:tailEnd/>
          </a:ln>
          <a:effectLst>
            <a:outerShdw dist="35921" dir="2700000" algn="ctr" rotWithShape="0">
              <a:schemeClr val="accent1"/>
            </a:outerShdw>
          </a:effectLst>
        </p:spPr>
        <p:txBody>
          <a:bodyPr>
            <a:spAutoFit/>
          </a:bodyPr>
          <a:lstStyle/>
          <a:p>
            <a:pPr algn="l">
              <a:defRPr/>
            </a:pPr>
            <a:r>
              <a:rPr lang="en-US" sz="4800" b="1" u="sng"/>
              <a:t>Isotopes</a:t>
            </a:r>
          </a:p>
          <a:p>
            <a:pPr algn="l">
              <a:defRPr/>
            </a:pPr>
            <a:r>
              <a:rPr lang="en-US" sz="4800" b="1"/>
              <a:t>Atoms of the same element </a:t>
            </a:r>
          </a:p>
          <a:p>
            <a:pPr algn="l">
              <a:defRPr/>
            </a:pPr>
            <a:r>
              <a:rPr lang="en-US" sz="4800" b="1"/>
              <a:t>(</a:t>
            </a:r>
            <a:r>
              <a:rPr lang="en-US" sz="4800" b="1">
                <a:solidFill>
                  <a:srgbClr val="990000"/>
                </a:solidFill>
              </a:rPr>
              <a:t>same number of protons</a:t>
            </a:r>
            <a:r>
              <a:rPr lang="en-US" sz="4800" b="1"/>
              <a:t>) with a </a:t>
            </a:r>
            <a:r>
              <a:rPr lang="en-US" sz="4800" b="1" i="1">
                <a:solidFill>
                  <a:srgbClr val="3333CC"/>
                </a:solidFill>
              </a:rPr>
              <a:t>different</a:t>
            </a:r>
            <a:r>
              <a:rPr lang="en-US" sz="4800" b="1">
                <a:solidFill>
                  <a:srgbClr val="3333CC"/>
                </a:solidFill>
              </a:rPr>
              <a:t> number of neutrons</a:t>
            </a:r>
            <a:r>
              <a:rPr lang="en-US" sz="4800" b="1"/>
              <a:t>.</a:t>
            </a:r>
          </a:p>
        </p:txBody>
      </p:sp>
      <p:sp>
        <p:nvSpPr>
          <p:cNvPr id="90116" name="Oval 5">
            <a:extLst>
              <a:ext uri="{FF2B5EF4-FFF2-40B4-BE49-F238E27FC236}">
                <a16:creationId xmlns:a16="http://schemas.microsoft.com/office/drawing/2014/main" id="{3ADF2FC4-FE95-5C5E-66AB-2FBC13975B2B}"/>
              </a:ext>
            </a:extLst>
          </p:cNvPr>
          <p:cNvSpPr>
            <a:spLocks noChangeArrowheads="1"/>
          </p:cNvSpPr>
          <p:nvPr/>
        </p:nvSpPr>
        <p:spPr bwMode="auto">
          <a:xfrm>
            <a:off x="6705600" y="5349875"/>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0117" name="Oval 11">
            <a:extLst>
              <a:ext uri="{FF2B5EF4-FFF2-40B4-BE49-F238E27FC236}">
                <a16:creationId xmlns:a16="http://schemas.microsoft.com/office/drawing/2014/main" id="{1F46F3A7-6232-548E-E0F7-725428808260}"/>
              </a:ext>
            </a:extLst>
          </p:cNvPr>
          <p:cNvSpPr>
            <a:spLocks noChangeArrowheads="1"/>
          </p:cNvSpPr>
          <p:nvPr/>
        </p:nvSpPr>
        <p:spPr bwMode="auto">
          <a:xfrm>
            <a:off x="6629400" y="5502275"/>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0118" name="Oval 12">
            <a:extLst>
              <a:ext uri="{FF2B5EF4-FFF2-40B4-BE49-F238E27FC236}">
                <a16:creationId xmlns:a16="http://schemas.microsoft.com/office/drawing/2014/main" id="{491BAEA2-1643-6853-92D6-E8059CE2D925}"/>
              </a:ext>
            </a:extLst>
          </p:cNvPr>
          <p:cNvSpPr>
            <a:spLocks noChangeArrowheads="1"/>
          </p:cNvSpPr>
          <p:nvPr/>
        </p:nvSpPr>
        <p:spPr bwMode="auto">
          <a:xfrm>
            <a:off x="2362200" y="5426075"/>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0119" name="Oval 21">
            <a:extLst>
              <a:ext uri="{FF2B5EF4-FFF2-40B4-BE49-F238E27FC236}">
                <a16:creationId xmlns:a16="http://schemas.microsoft.com/office/drawing/2014/main" id="{EC5234ED-1F6D-05EA-E4FF-43E73C2D0A70}"/>
              </a:ext>
            </a:extLst>
          </p:cNvPr>
          <p:cNvSpPr>
            <a:spLocks noChangeArrowheads="1"/>
          </p:cNvSpPr>
          <p:nvPr/>
        </p:nvSpPr>
        <p:spPr bwMode="auto">
          <a:xfrm>
            <a:off x="1600200" y="4664075"/>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0120" name="Oval 22">
            <a:extLst>
              <a:ext uri="{FF2B5EF4-FFF2-40B4-BE49-F238E27FC236}">
                <a16:creationId xmlns:a16="http://schemas.microsoft.com/office/drawing/2014/main" id="{912F46D0-1FAF-C7C9-8777-5C54D728D8D1}"/>
              </a:ext>
            </a:extLst>
          </p:cNvPr>
          <p:cNvSpPr>
            <a:spLocks noChangeArrowheads="1"/>
          </p:cNvSpPr>
          <p:nvPr/>
        </p:nvSpPr>
        <p:spPr bwMode="auto">
          <a:xfrm>
            <a:off x="5867400" y="4664075"/>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59420" name="Picture 28">
            <a:extLst>
              <a:ext uri="{FF2B5EF4-FFF2-40B4-BE49-F238E27FC236}">
                <a16:creationId xmlns:a16="http://schemas.microsoft.com/office/drawing/2014/main" id="{967748B4-76A0-C4DF-027A-CB6DD8A04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544195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1" name="Picture 29">
            <a:extLst>
              <a:ext uri="{FF2B5EF4-FFF2-40B4-BE49-F238E27FC236}">
                <a16:creationId xmlns:a16="http://schemas.microsoft.com/office/drawing/2014/main" id="{171B3587-599E-75CB-2B66-753CA48A4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5426075"/>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1000" fill="hold"/>
                                        <p:tgtEl>
                                          <p:spTgt spid="5942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 fill="hold"/>
                                        <p:tgtEl>
                                          <p:spTgt spid="594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50000">
              <a:srgbClr val="CC00CC"/>
            </a:gs>
            <a:gs pos="100000">
              <a:srgbClr val="FF6600"/>
            </a:gs>
          </a:gsLst>
          <a:lin ang="2700000" scaled="1"/>
        </a:gradFill>
        <a:effectLst/>
      </p:bgPr>
    </p:bg>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EC144931-1041-9E8D-E250-C88E5A8AEA7B}"/>
              </a:ext>
            </a:extLst>
          </p:cNvPr>
          <p:cNvSpPr txBox="1">
            <a:spLocks noChangeArrowheads="1"/>
          </p:cNvSpPr>
          <p:nvPr/>
        </p:nvSpPr>
        <p:spPr bwMode="auto">
          <a:xfrm>
            <a:off x="762000" y="2041525"/>
            <a:ext cx="2844800" cy="4664075"/>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30000">
                <a:latin typeface="Verdana" pitchFamily="34" charset="0"/>
              </a:rPr>
              <a:t>C</a:t>
            </a:r>
          </a:p>
        </p:txBody>
      </p:sp>
      <p:sp>
        <p:nvSpPr>
          <p:cNvPr id="91139" name="Text Box 3">
            <a:extLst>
              <a:ext uri="{FF2B5EF4-FFF2-40B4-BE49-F238E27FC236}">
                <a16:creationId xmlns:a16="http://schemas.microsoft.com/office/drawing/2014/main" id="{E63DB5C3-BDA1-1E91-3294-1B7CCD064F7B}"/>
              </a:ext>
            </a:extLst>
          </p:cNvPr>
          <p:cNvSpPr txBox="1">
            <a:spLocks noChangeArrowheads="1"/>
          </p:cNvSpPr>
          <p:nvPr/>
        </p:nvSpPr>
        <p:spPr bwMode="auto">
          <a:xfrm>
            <a:off x="533400" y="21336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12   6</a:t>
            </a:r>
          </a:p>
        </p:txBody>
      </p:sp>
      <p:sp>
        <p:nvSpPr>
          <p:cNvPr id="91140" name="Rectangle 4">
            <a:extLst>
              <a:ext uri="{FF2B5EF4-FFF2-40B4-BE49-F238E27FC236}">
                <a16:creationId xmlns:a16="http://schemas.microsoft.com/office/drawing/2014/main" id="{3C5995DE-9AAC-9C1E-6427-9CEF71D02FD0}"/>
              </a:ext>
            </a:extLst>
          </p:cNvPr>
          <p:cNvSpPr>
            <a:spLocks noChangeArrowheads="1"/>
          </p:cNvSpPr>
          <p:nvPr/>
        </p:nvSpPr>
        <p:spPr bwMode="auto">
          <a:xfrm>
            <a:off x="457200" y="2057400"/>
            <a:ext cx="3810000" cy="4038600"/>
          </a:xfrm>
          <a:prstGeom prst="rect">
            <a:avLst/>
          </a:prstGeom>
          <a:noFill/>
          <a:ln w="762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3499" name="Text Box 11">
            <a:extLst>
              <a:ext uri="{FF2B5EF4-FFF2-40B4-BE49-F238E27FC236}">
                <a16:creationId xmlns:a16="http://schemas.microsoft.com/office/drawing/2014/main" id="{77ECDF15-F461-76AD-5EC2-8F8DCCF1E29D}"/>
              </a:ext>
            </a:extLst>
          </p:cNvPr>
          <p:cNvSpPr txBox="1">
            <a:spLocks noChangeArrowheads="1"/>
          </p:cNvSpPr>
          <p:nvPr/>
        </p:nvSpPr>
        <p:spPr bwMode="auto">
          <a:xfrm>
            <a:off x="5410200" y="2041525"/>
            <a:ext cx="2844800" cy="4664075"/>
          </a:xfrm>
          <a:prstGeom prst="rect">
            <a:avLst/>
          </a:prstGeom>
          <a:noFill/>
          <a:ln w="9525">
            <a:noFill/>
            <a:miter lim="800000"/>
            <a:headEnd/>
            <a:tailEnd/>
          </a:ln>
          <a:effectLst>
            <a:outerShdw dist="52363" dir="6242175" algn="ctr" rotWithShape="0">
              <a:schemeClr val="bg2"/>
            </a:outerShdw>
          </a:effectLst>
        </p:spPr>
        <p:txBody>
          <a:bodyPr wrap="none">
            <a:spAutoFit/>
          </a:bodyPr>
          <a:lstStyle/>
          <a:p>
            <a:pPr algn="l">
              <a:defRPr/>
            </a:pPr>
            <a:r>
              <a:rPr lang="en-US" sz="30000">
                <a:latin typeface="Verdana" pitchFamily="34" charset="0"/>
              </a:rPr>
              <a:t>C</a:t>
            </a:r>
          </a:p>
        </p:txBody>
      </p:sp>
      <p:sp>
        <p:nvSpPr>
          <p:cNvPr id="91142" name="Text Box 12">
            <a:extLst>
              <a:ext uri="{FF2B5EF4-FFF2-40B4-BE49-F238E27FC236}">
                <a16:creationId xmlns:a16="http://schemas.microsoft.com/office/drawing/2014/main" id="{2CD6CF2C-0516-2874-BC5A-ED2BDE4FA293}"/>
              </a:ext>
            </a:extLst>
          </p:cNvPr>
          <p:cNvSpPr txBox="1">
            <a:spLocks noChangeArrowheads="1"/>
          </p:cNvSpPr>
          <p:nvPr/>
        </p:nvSpPr>
        <p:spPr bwMode="auto">
          <a:xfrm>
            <a:off x="5181600" y="21336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a:t>13   6</a:t>
            </a:r>
          </a:p>
        </p:txBody>
      </p:sp>
      <p:sp>
        <p:nvSpPr>
          <p:cNvPr id="91143" name="Rectangle 13">
            <a:extLst>
              <a:ext uri="{FF2B5EF4-FFF2-40B4-BE49-F238E27FC236}">
                <a16:creationId xmlns:a16="http://schemas.microsoft.com/office/drawing/2014/main" id="{A5B91AE2-E5AB-F08A-37E5-D345B1170C8E}"/>
              </a:ext>
            </a:extLst>
          </p:cNvPr>
          <p:cNvSpPr>
            <a:spLocks noChangeArrowheads="1"/>
          </p:cNvSpPr>
          <p:nvPr/>
        </p:nvSpPr>
        <p:spPr bwMode="auto">
          <a:xfrm>
            <a:off x="5105400" y="2057400"/>
            <a:ext cx="3810000" cy="4038600"/>
          </a:xfrm>
          <a:prstGeom prst="rect">
            <a:avLst/>
          </a:prstGeom>
          <a:noFill/>
          <a:ln w="762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63502" name="Text Box 14">
            <a:extLst>
              <a:ext uri="{FF2B5EF4-FFF2-40B4-BE49-F238E27FC236}">
                <a16:creationId xmlns:a16="http://schemas.microsoft.com/office/drawing/2014/main" id="{74D6C048-44D9-1C89-23CB-C8C955FFF4A0}"/>
              </a:ext>
            </a:extLst>
          </p:cNvPr>
          <p:cNvSpPr txBox="1">
            <a:spLocks noChangeArrowheads="1"/>
          </p:cNvSpPr>
          <p:nvPr/>
        </p:nvSpPr>
        <p:spPr bwMode="auto">
          <a:xfrm>
            <a:off x="588963" y="533400"/>
            <a:ext cx="7523162" cy="762000"/>
          </a:xfrm>
          <a:prstGeom prst="rect">
            <a:avLst/>
          </a:prstGeom>
          <a:noFill/>
          <a:ln w="9525" algn="ctr">
            <a:noFill/>
            <a:miter lim="800000"/>
            <a:headEnd/>
            <a:tailEnd/>
          </a:ln>
          <a:effectLst>
            <a:outerShdw dist="17961" dir="18900000" algn="ctr" rotWithShape="0">
              <a:srgbClr val="FFFF99">
                <a:alpha val="50000"/>
              </a:srgbClr>
            </a:outerShdw>
          </a:effectLst>
        </p:spPr>
        <p:txBody>
          <a:bodyPr wrap="none">
            <a:spAutoFit/>
          </a:bodyPr>
          <a:lstStyle/>
          <a:p>
            <a:pPr>
              <a:defRPr/>
            </a:pPr>
            <a:r>
              <a:rPr lang="en-US" sz="4400" b="1">
                <a:latin typeface="Georgia" pitchFamily="18" charset="0"/>
              </a:rPr>
              <a:t>Cuanto Neutrons tienen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476"/>
            </a:gs>
            <a:gs pos="100000">
              <a:srgbClr val="FFCC00"/>
            </a:gs>
          </a:gsLst>
          <a:lin ang="18900000" scaled="1"/>
        </a:gradFill>
        <a:effectLst/>
      </p:bgPr>
    </p:bg>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5869A236-6FBE-3C25-A7E9-C4DB289F16E4}"/>
              </a:ext>
            </a:extLst>
          </p:cNvPr>
          <p:cNvSpPr txBox="1">
            <a:spLocks noChangeArrowheads="1"/>
          </p:cNvSpPr>
          <p:nvPr/>
        </p:nvSpPr>
        <p:spPr bwMode="auto">
          <a:xfrm>
            <a:off x="1295400" y="1016000"/>
            <a:ext cx="68643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6000" b="1" baseline="30000"/>
              <a:t>12</a:t>
            </a:r>
            <a:r>
              <a:rPr lang="en-US" altLang="en-US" sz="6000" b="1"/>
              <a:t>C                  </a:t>
            </a:r>
            <a:r>
              <a:rPr lang="en-US" altLang="en-US" sz="6000" b="1" baseline="30000"/>
              <a:t>13</a:t>
            </a:r>
            <a:r>
              <a:rPr lang="en-US" altLang="en-US" sz="6000" b="1"/>
              <a:t>C</a:t>
            </a:r>
          </a:p>
          <a:p>
            <a:pPr algn="l" eaLnBrk="1" hangingPunct="1"/>
            <a:r>
              <a:rPr lang="en-US" altLang="en-US" sz="3600" b="1"/>
              <a:t>6 protons                  6 protons</a:t>
            </a:r>
          </a:p>
          <a:p>
            <a:pPr algn="l" eaLnBrk="1" hangingPunct="1"/>
            <a:endParaRPr lang="en-US" altLang="en-US" sz="3600" b="1"/>
          </a:p>
          <a:p>
            <a:pPr algn="l" eaLnBrk="1" hangingPunct="1"/>
            <a:endParaRPr lang="en-US" altLang="en-US" sz="3600" b="1"/>
          </a:p>
          <a:p>
            <a:pPr algn="l" eaLnBrk="1" hangingPunct="1"/>
            <a:endParaRPr lang="en-US" altLang="en-US" sz="3600" b="1"/>
          </a:p>
          <a:p>
            <a:pPr algn="l" eaLnBrk="1" hangingPunct="1"/>
            <a:endParaRPr lang="en-US" altLang="en-US" sz="3600" b="1"/>
          </a:p>
          <a:p>
            <a:pPr algn="l" eaLnBrk="1" hangingPunct="1"/>
            <a:endParaRPr lang="en-US" altLang="en-US" sz="3600" b="1"/>
          </a:p>
          <a:p>
            <a:pPr algn="l" eaLnBrk="1" hangingPunct="1"/>
            <a:r>
              <a:rPr lang="en-US" altLang="en-US" sz="3600" b="1"/>
              <a:t>6 Neutrons               7 Neutrons</a:t>
            </a:r>
          </a:p>
        </p:txBody>
      </p:sp>
      <p:sp>
        <p:nvSpPr>
          <p:cNvPr id="92163" name="Text Box 3">
            <a:extLst>
              <a:ext uri="{FF2B5EF4-FFF2-40B4-BE49-F238E27FC236}">
                <a16:creationId xmlns:a16="http://schemas.microsoft.com/office/drawing/2014/main" id="{1596B923-80DF-64A7-7AB9-C3F20272A069}"/>
              </a:ext>
            </a:extLst>
          </p:cNvPr>
          <p:cNvSpPr txBox="1">
            <a:spLocks noChangeArrowheads="1"/>
          </p:cNvSpPr>
          <p:nvPr/>
        </p:nvSpPr>
        <p:spPr bwMode="auto">
          <a:xfrm>
            <a:off x="0" y="152400"/>
            <a:ext cx="91440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800" b="1" u="sng"/>
              <a:t>Isotopes</a:t>
            </a:r>
          </a:p>
          <a:p>
            <a:pPr algn="l" eaLnBrk="1" hangingPunct="1"/>
            <a:endParaRPr lang="en-US" altLang="en-US" sz="4000" b="1"/>
          </a:p>
        </p:txBody>
      </p:sp>
      <p:sp>
        <p:nvSpPr>
          <p:cNvPr id="92164" name="Oval 4">
            <a:extLst>
              <a:ext uri="{FF2B5EF4-FFF2-40B4-BE49-F238E27FC236}">
                <a16:creationId xmlns:a16="http://schemas.microsoft.com/office/drawing/2014/main" id="{6B4F9DFC-E77C-6F3B-C39F-2AF1BDD64B33}"/>
              </a:ext>
            </a:extLst>
          </p:cNvPr>
          <p:cNvSpPr>
            <a:spLocks noChangeArrowheads="1"/>
          </p:cNvSpPr>
          <p:nvPr/>
        </p:nvSpPr>
        <p:spPr bwMode="auto">
          <a:xfrm>
            <a:off x="67056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65" name="Oval 5">
            <a:extLst>
              <a:ext uri="{FF2B5EF4-FFF2-40B4-BE49-F238E27FC236}">
                <a16:creationId xmlns:a16="http://schemas.microsoft.com/office/drawing/2014/main" id="{B2BC819F-FB0B-EBE8-CC1C-806ED5FE65C8}"/>
              </a:ext>
            </a:extLst>
          </p:cNvPr>
          <p:cNvSpPr>
            <a:spLocks noChangeArrowheads="1"/>
          </p:cNvSpPr>
          <p:nvPr/>
        </p:nvSpPr>
        <p:spPr bwMode="auto">
          <a:xfrm>
            <a:off x="66294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66" name="Oval 6">
            <a:extLst>
              <a:ext uri="{FF2B5EF4-FFF2-40B4-BE49-F238E27FC236}">
                <a16:creationId xmlns:a16="http://schemas.microsoft.com/office/drawing/2014/main" id="{CB73BFD8-264A-97CB-2605-8B7ED05F5E25}"/>
              </a:ext>
            </a:extLst>
          </p:cNvPr>
          <p:cNvSpPr>
            <a:spLocks noChangeArrowheads="1"/>
          </p:cNvSpPr>
          <p:nvPr/>
        </p:nvSpPr>
        <p:spPr bwMode="auto">
          <a:xfrm>
            <a:off x="22860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67" name="Oval 7">
            <a:extLst>
              <a:ext uri="{FF2B5EF4-FFF2-40B4-BE49-F238E27FC236}">
                <a16:creationId xmlns:a16="http://schemas.microsoft.com/office/drawing/2014/main" id="{3F0CE98B-11A9-4A26-4277-C9A91B7AD557}"/>
              </a:ext>
            </a:extLst>
          </p:cNvPr>
          <p:cNvSpPr>
            <a:spLocks noChangeArrowheads="1"/>
          </p:cNvSpPr>
          <p:nvPr/>
        </p:nvSpPr>
        <p:spPr bwMode="auto">
          <a:xfrm>
            <a:off x="1600200" y="30480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2168" name="Oval 8">
            <a:extLst>
              <a:ext uri="{FF2B5EF4-FFF2-40B4-BE49-F238E27FC236}">
                <a16:creationId xmlns:a16="http://schemas.microsoft.com/office/drawing/2014/main" id="{1C25A598-7892-7217-D7F6-633F22C2904C}"/>
              </a:ext>
            </a:extLst>
          </p:cNvPr>
          <p:cNvSpPr>
            <a:spLocks noChangeArrowheads="1"/>
          </p:cNvSpPr>
          <p:nvPr/>
        </p:nvSpPr>
        <p:spPr bwMode="auto">
          <a:xfrm>
            <a:off x="5867400" y="30480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60425" name="Picture 9">
            <a:extLst>
              <a:ext uri="{FF2B5EF4-FFF2-40B4-BE49-F238E27FC236}">
                <a16:creationId xmlns:a16="http://schemas.microsoft.com/office/drawing/2014/main" id="{EC7EFB2E-2867-F8B0-B052-757A2B4C8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3825875"/>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0">
            <a:extLst>
              <a:ext uri="{FF2B5EF4-FFF2-40B4-BE49-F238E27FC236}">
                <a16:creationId xmlns:a16="http://schemas.microsoft.com/office/drawing/2014/main" id="{7062C97C-E1EB-FAF0-6905-46753D01F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381000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1" name="Oval 11">
            <a:extLst>
              <a:ext uri="{FF2B5EF4-FFF2-40B4-BE49-F238E27FC236}">
                <a16:creationId xmlns:a16="http://schemas.microsoft.com/office/drawing/2014/main" id="{909C5117-A1ED-50CF-5858-65C39D1F7CC6}"/>
              </a:ext>
            </a:extLst>
          </p:cNvPr>
          <p:cNvSpPr>
            <a:spLocks noChangeArrowheads="1"/>
          </p:cNvSpPr>
          <p:nvPr/>
        </p:nvSpPr>
        <p:spPr bwMode="auto">
          <a:xfrm>
            <a:off x="24384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72" name="Oval 13">
            <a:extLst>
              <a:ext uri="{FF2B5EF4-FFF2-40B4-BE49-F238E27FC236}">
                <a16:creationId xmlns:a16="http://schemas.microsoft.com/office/drawing/2014/main" id="{93F7E66B-6886-3EA8-C0D8-26E476C2A87F}"/>
              </a:ext>
            </a:extLst>
          </p:cNvPr>
          <p:cNvSpPr>
            <a:spLocks noChangeArrowheads="1"/>
          </p:cNvSpPr>
          <p:nvPr/>
        </p:nvSpPr>
        <p:spPr bwMode="auto">
          <a:xfrm>
            <a:off x="2286000" y="3886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73" name="Oval 16">
            <a:extLst>
              <a:ext uri="{FF2B5EF4-FFF2-40B4-BE49-F238E27FC236}">
                <a16:creationId xmlns:a16="http://schemas.microsoft.com/office/drawing/2014/main" id="{77F4C4A4-6467-D2DD-21EF-54FC4FFCEC01}"/>
              </a:ext>
            </a:extLst>
          </p:cNvPr>
          <p:cNvSpPr>
            <a:spLocks noChangeArrowheads="1"/>
          </p:cNvSpPr>
          <p:nvPr/>
        </p:nvSpPr>
        <p:spPr bwMode="auto">
          <a:xfrm>
            <a:off x="6781800" y="3962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74" name="Oval 17">
            <a:extLst>
              <a:ext uri="{FF2B5EF4-FFF2-40B4-BE49-F238E27FC236}">
                <a16:creationId xmlns:a16="http://schemas.microsoft.com/office/drawing/2014/main" id="{253C9D97-26BB-B252-E429-8056EA523E89}"/>
              </a:ext>
            </a:extLst>
          </p:cNvPr>
          <p:cNvSpPr>
            <a:spLocks noChangeArrowheads="1"/>
          </p:cNvSpPr>
          <p:nvPr/>
        </p:nvSpPr>
        <p:spPr bwMode="auto">
          <a:xfrm>
            <a:off x="6934200" y="4114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75" name="Oval 18">
            <a:extLst>
              <a:ext uri="{FF2B5EF4-FFF2-40B4-BE49-F238E27FC236}">
                <a16:creationId xmlns:a16="http://schemas.microsoft.com/office/drawing/2014/main" id="{DF4C741A-B6EC-6911-95C7-B8325AD3B19E}"/>
              </a:ext>
            </a:extLst>
          </p:cNvPr>
          <p:cNvSpPr>
            <a:spLocks noChangeArrowheads="1"/>
          </p:cNvSpPr>
          <p:nvPr/>
        </p:nvSpPr>
        <p:spPr bwMode="auto">
          <a:xfrm>
            <a:off x="6629400" y="3962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76" name="Oval 19">
            <a:extLst>
              <a:ext uri="{FF2B5EF4-FFF2-40B4-BE49-F238E27FC236}">
                <a16:creationId xmlns:a16="http://schemas.microsoft.com/office/drawing/2014/main" id="{08D91F3D-D47D-6B79-529C-B3FAC586AC22}"/>
              </a:ext>
            </a:extLst>
          </p:cNvPr>
          <p:cNvSpPr>
            <a:spLocks noChangeArrowheads="1"/>
          </p:cNvSpPr>
          <p:nvPr/>
        </p:nvSpPr>
        <p:spPr bwMode="auto">
          <a:xfrm>
            <a:off x="68580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77" name="Oval 21">
            <a:extLst>
              <a:ext uri="{FF2B5EF4-FFF2-40B4-BE49-F238E27FC236}">
                <a16:creationId xmlns:a16="http://schemas.microsoft.com/office/drawing/2014/main" id="{F4C0F7CD-7A9F-5440-1C26-AEA0285B3A10}"/>
              </a:ext>
            </a:extLst>
          </p:cNvPr>
          <p:cNvSpPr>
            <a:spLocks noChangeArrowheads="1"/>
          </p:cNvSpPr>
          <p:nvPr/>
        </p:nvSpPr>
        <p:spPr bwMode="auto">
          <a:xfrm>
            <a:off x="6477000" y="4114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78" name="Oval 22">
            <a:extLst>
              <a:ext uri="{FF2B5EF4-FFF2-40B4-BE49-F238E27FC236}">
                <a16:creationId xmlns:a16="http://schemas.microsoft.com/office/drawing/2014/main" id="{C5FFDC8C-6D1C-A1CB-6488-612451F49ED8}"/>
              </a:ext>
            </a:extLst>
          </p:cNvPr>
          <p:cNvSpPr>
            <a:spLocks noChangeArrowheads="1"/>
          </p:cNvSpPr>
          <p:nvPr/>
        </p:nvSpPr>
        <p:spPr bwMode="auto">
          <a:xfrm>
            <a:off x="26670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79" name="Oval 23">
            <a:extLst>
              <a:ext uri="{FF2B5EF4-FFF2-40B4-BE49-F238E27FC236}">
                <a16:creationId xmlns:a16="http://schemas.microsoft.com/office/drawing/2014/main" id="{706B1298-DEB4-4B2F-CA06-13D7BD3E4A8B}"/>
              </a:ext>
            </a:extLst>
          </p:cNvPr>
          <p:cNvSpPr>
            <a:spLocks noChangeArrowheads="1"/>
          </p:cNvSpPr>
          <p:nvPr/>
        </p:nvSpPr>
        <p:spPr bwMode="auto">
          <a:xfrm>
            <a:off x="24384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80" name="Oval 24">
            <a:extLst>
              <a:ext uri="{FF2B5EF4-FFF2-40B4-BE49-F238E27FC236}">
                <a16:creationId xmlns:a16="http://schemas.microsoft.com/office/drawing/2014/main" id="{46B8A4E7-10BE-E626-6B02-614B66FB53EA}"/>
              </a:ext>
            </a:extLst>
          </p:cNvPr>
          <p:cNvSpPr>
            <a:spLocks noChangeArrowheads="1"/>
          </p:cNvSpPr>
          <p:nvPr/>
        </p:nvSpPr>
        <p:spPr bwMode="auto">
          <a:xfrm>
            <a:off x="2057400" y="3886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81" name="Oval 25">
            <a:extLst>
              <a:ext uri="{FF2B5EF4-FFF2-40B4-BE49-F238E27FC236}">
                <a16:creationId xmlns:a16="http://schemas.microsoft.com/office/drawing/2014/main" id="{27DC587D-1B53-2ECD-ABC2-1F320D2A97BF}"/>
              </a:ext>
            </a:extLst>
          </p:cNvPr>
          <p:cNvSpPr>
            <a:spLocks noChangeArrowheads="1"/>
          </p:cNvSpPr>
          <p:nvPr/>
        </p:nvSpPr>
        <p:spPr bwMode="auto">
          <a:xfrm>
            <a:off x="2133600" y="3657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82" name="Oval 26">
            <a:extLst>
              <a:ext uri="{FF2B5EF4-FFF2-40B4-BE49-F238E27FC236}">
                <a16:creationId xmlns:a16="http://schemas.microsoft.com/office/drawing/2014/main" id="{7A15270F-502B-2DE6-EB99-B2CC6E84A754}"/>
              </a:ext>
            </a:extLst>
          </p:cNvPr>
          <p:cNvSpPr>
            <a:spLocks noChangeArrowheads="1"/>
          </p:cNvSpPr>
          <p:nvPr/>
        </p:nvSpPr>
        <p:spPr bwMode="auto">
          <a:xfrm>
            <a:off x="2514600" y="3657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83" name="Oval 27">
            <a:extLst>
              <a:ext uri="{FF2B5EF4-FFF2-40B4-BE49-F238E27FC236}">
                <a16:creationId xmlns:a16="http://schemas.microsoft.com/office/drawing/2014/main" id="{985B6FBC-469D-3162-2DF9-9AD282C7DB31}"/>
              </a:ext>
            </a:extLst>
          </p:cNvPr>
          <p:cNvSpPr>
            <a:spLocks noChangeArrowheads="1"/>
          </p:cNvSpPr>
          <p:nvPr/>
        </p:nvSpPr>
        <p:spPr bwMode="auto">
          <a:xfrm>
            <a:off x="2514600" y="4114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84" name="Oval 28">
            <a:extLst>
              <a:ext uri="{FF2B5EF4-FFF2-40B4-BE49-F238E27FC236}">
                <a16:creationId xmlns:a16="http://schemas.microsoft.com/office/drawing/2014/main" id="{E38E661E-05B9-7B99-52CC-7B9CD4B896D8}"/>
              </a:ext>
            </a:extLst>
          </p:cNvPr>
          <p:cNvSpPr>
            <a:spLocks noChangeArrowheads="1"/>
          </p:cNvSpPr>
          <p:nvPr/>
        </p:nvSpPr>
        <p:spPr bwMode="auto">
          <a:xfrm>
            <a:off x="6477000" y="3581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85" name="Oval 29">
            <a:extLst>
              <a:ext uri="{FF2B5EF4-FFF2-40B4-BE49-F238E27FC236}">
                <a16:creationId xmlns:a16="http://schemas.microsoft.com/office/drawing/2014/main" id="{20D2067F-11FD-85C7-C270-C5DF36F3DCBB}"/>
              </a:ext>
            </a:extLst>
          </p:cNvPr>
          <p:cNvSpPr>
            <a:spLocks noChangeArrowheads="1"/>
          </p:cNvSpPr>
          <p:nvPr/>
        </p:nvSpPr>
        <p:spPr bwMode="auto">
          <a:xfrm>
            <a:off x="66294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86" name="Oval 30">
            <a:extLst>
              <a:ext uri="{FF2B5EF4-FFF2-40B4-BE49-F238E27FC236}">
                <a16:creationId xmlns:a16="http://schemas.microsoft.com/office/drawing/2014/main" id="{90AB7936-54B1-8F17-A5BA-20A5E85211F6}"/>
              </a:ext>
            </a:extLst>
          </p:cNvPr>
          <p:cNvSpPr>
            <a:spLocks noChangeArrowheads="1"/>
          </p:cNvSpPr>
          <p:nvPr/>
        </p:nvSpPr>
        <p:spPr bwMode="auto">
          <a:xfrm>
            <a:off x="6400800" y="3962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87" name="Oval 31">
            <a:extLst>
              <a:ext uri="{FF2B5EF4-FFF2-40B4-BE49-F238E27FC236}">
                <a16:creationId xmlns:a16="http://schemas.microsoft.com/office/drawing/2014/main" id="{E9860E32-5495-3ADA-72AD-6768C5A1DB80}"/>
              </a:ext>
            </a:extLst>
          </p:cNvPr>
          <p:cNvSpPr>
            <a:spLocks noChangeArrowheads="1"/>
          </p:cNvSpPr>
          <p:nvPr/>
        </p:nvSpPr>
        <p:spPr bwMode="auto">
          <a:xfrm>
            <a:off x="7010400" y="3886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88" name="Oval 32">
            <a:extLst>
              <a:ext uri="{FF2B5EF4-FFF2-40B4-BE49-F238E27FC236}">
                <a16:creationId xmlns:a16="http://schemas.microsoft.com/office/drawing/2014/main" id="{C03EF78B-328E-B6C3-7054-16249FB9ECDF}"/>
              </a:ext>
            </a:extLst>
          </p:cNvPr>
          <p:cNvSpPr>
            <a:spLocks noChangeArrowheads="1"/>
          </p:cNvSpPr>
          <p:nvPr/>
        </p:nvSpPr>
        <p:spPr bwMode="auto">
          <a:xfrm>
            <a:off x="6781800" y="4114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89" name="Oval 20">
            <a:extLst>
              <a:ext uri="{FF2B5EF4-FFF2-40B4-BE49-F238E27FC236}">
                <a16:creationId xmlns:a16="http://schemas.microsoft.com/office/drawing/2014/main" id="{D1A23204-CE59-E514-6DAC-56D0DEC9D598}"/>
              </a:ext>
            </a:extLst>
          </p:cNvPr>
          <p:cNvSpPr>
            <a:spLocks noChangeArrowheads="1"/>
          </p:cNvSpPr>
          <p:nvPr/>
        </p:nvSpPr>
        <p:spPr bwMode="auto">
          <a:xfrm>
            <a:off x="64008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a:t> </a:t>
            </a:r>
          </a:p>
        </p:txBody>
      </p:sp>
      <p:sp>
        <p:nvSpPr>
          <p:cNvPr id="92190" name="Oval 12">
            <a:extLst>
              <a:ext uri="{FF2B5EF4-FFF2-40B4-BE49-F238E27FC236}">
                <a16:creationId xmlns:a16="http://schemas.microsoft.com/office/drawing/2014/main" id="{0848033E-4042-AD4A-1A8F-FFA20EE26599}"/>
              </a:ext>
            </a:extLst>
          </p:cNvPr>
          <p:cNvSpPr>
            <a:spLocks noChangeArrowheads="1"/>
          </p:cNvSpPr>
          <p:nvPr/>
        </p:nvSpPr>
        <p:spPr bwMode="auto">
          <a:xfrm>
            <a:off x="2590800" y="3962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91" name="Oval 15">
            <a:extLst>
              <a:ext uri="{FF2B5EF4-FFF2-40B4-BE49-F238E27FC236}">
                <a16:creationId xmlns:a16="http://schemas.microsoft.com/office/drawing/2014/main" id="{8358A768-AB36-0035-2577-39DB2FAD3613}"/>
              </a:ext>
            </a:extLst>
          </p:cNvPr>
          <p:cNvSpPr>
            <a:spLocks noChangeArrowheads="1"/>
          </p:cNvSpPr>
          <p:nvPr/>
        </p:nvSpPr>
        <p:spPr bwMode="auto">
          <a:xfrm>
            <a:off x="2286000" y="4038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92" name="Oval 14">
            <a:extLst>
              <a:ext uri="{FF2B5EF4-FFF2-40B4-BE49-F238E27FC236}">
                <a16:creationId xmlns:a16="http://schemas.microsoft.com/office/drawing/2014/main" id="{E9B24665-6E09-FC38-51E8-67998E486B5E}"/>
              </a:ext>
            </a:extLst>
          </p:cNvPr>
          <p:cNvSpPr>
            <a:spLocks noChangeArrowheads="1"/>
          </p:cNvSpPr>
          <p:nvPr/>
        </p:nvSpPr>
        <p:spPr bwMode="auto">
          <a:xfrm>
            <a:off x="2438400" y="3581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 </a:t>
            </a:r>
          </a:p>
        </p:txBody>
      </p:sp>
      <p:sp>
        <p:nvSpPr>
          <p:cNvPr id="92193" name="Oval 33">
            <a:extLst>
              <a:ext uri="{FF2B5EF4-FFF2-40B4-BE49-F238E27FC236}">
                <a16:creationId xmlns:a16="http://schemas.microsoft.com/office/drawing/2014/main" id="{CA535DFF-0632-3B59-6372-E9B235E4100C}"/>
              </a:ext>
            </a:extLst>
          </p:cNvPr>
          <p:cNvSpPr>
            <a:spLocks noChangeArrowheads="1"/>
          </p:cNvSpPr>
          <p:nvPr/>
        </p:nvSpPr>
        <p:spPr bwMode="auto">
          <a:xfrm>
            <a:off x="1144588" y="2592388"/>
            <a:ext cx="2741612" cy="2741612"/>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2194" name="Oval 34">
            <a:extLst>
              <a:ext uri="{FF2B5EF4-FFF2-40B4-BE49-F238E27FC236}">
                <a16:creationId xmlns:a16="http://schemas.microsoft.com/office/drawing/2014/main" id="{1ACC1CA5-ADAB-F487-32A5-7C3927DA2131}"/>
              </a:ext>
            </a:extLst>
          </p:cNvPr>
          <p:cNvSpPr>
            <a:spLocks noChangeArrowheads="1"/>
          </p:cNvSpPr>
          <p:nvPr/>
        </p:nvSpPr>
        <p:spPr bwMode="auto">
          <a:xfrm>
            <a:off x="5411788" y="2516188"/>
            <a:ext cx="2741612" cy="2741612"/>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60452" name="Picture 36">
            <a:extLst>
              <a:ext uri="{FF2B5EF4-FFF2-40B4-BE49-F238E27FC236}">
                <a16:creationId xmlns:a16="http://schemas.microsoft.com/office/drawing/2014/main" id="{9DB6A047-F9E7-64E3-FFFC-96A8101C6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25875"/>
            <a:ext cx="2895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3" name="Picture 37">
            <a:extLst>
              <a:ext uri="{FF2B5EF4-FFF2-40B4-BE49-F238E27FC236}">
                <a16:creationId xmlns:a16="http://schemas.microsoft.com/office/drawing/2014/main" id="{99C3CF75-EA61-1C8F-E304-93C146943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2895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7" name="Oval 40">
            <a:extLst>
              <a:ext uri="{FF2B5EF4-FFF2-40B4-BE49-F238E27FC236}">
                <a16:creationId xmlns:a16="http://schemas.microsoft.com/office/drawing/2014/main" id="{79C19EFE-4881-5492-8C87-22E80C11D418}"/>
              </a:ext>
            </a:extLst>
          </p:cNvPr>
          <p:cNvSpPr>
            <a:spLocks noChangeArrowheads="1"/>
          </p:cNvSpPr>
          <p:nvPr/>
        </p:nvSpPr>
        <p:spPr bwMode="auto">
          <a:xfrm>
            <a:off x="1838325" y="3352800"/>
            <a:ext cx="1295400" cy="12954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60457" name="Picture 41">
            <a:extLst>
              <a:ext uri="{FF2B5EF4-FFF2-40B4-BE49-F238E27FC236}">
                <a16:creationId xmlns:a16="http://schemas.microsoft.com/office/drawing/2014/main" id="{196FF137-EB3E-8E16-0529-985B7A19D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3886200"/>
            <a:ext cx="13620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9" name="Oval 42">
            <a:extLst>
              <a:ext uri="{FF2B5EF4-FFF2-40B4-BE49-F238E27FC236}">
                <a16:creationId xmlns:a16="http://schemas.microsoft.com/office/drawing/2014/main" id="{20B778B1-CE81-785E-A233-8AAF9AC9AE7C}"/>
              </a:ext>
            </a:extLst>
          </p:cNvPr>
          <p:cNvSpPr>
            <a:spLocks noChangeArrowheads="1"/>
          </p:cNvSpPr>
          <p:nvPr/>
        </p:nvSpPr>
        <p:spPr bwMode="auto">
          <a:xfrm>
            <a:off x="6105525" y="3352800"/>
            <a:ext cx="1295400" cy="12954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60459" name="Picture 43">
            <a:extLst>
              <a:ext uri="{FF2B5EF4-FFF2-40B4-BE49-F238E27FC236}">
                <a16:creationId xmlns:a16="http://schemas.microsoft.com/office/drawing/2014/main" id="{3F072263-3021-8492-107D-31044E5DC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525" y="3886200"/>
            <a:ext cx="13620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1000" fill="hold"/>
                                        <p:tgtEl>
                                          <p:spTgt spid="6042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 fill="hold"/>
                                        <p:tgtEl>
                                          <p:spTgt spid="6042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60452"/>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60453"/>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 fill="hold"/>
                                        <p:tgtEl>
                                          <p:spTgt spid="60457"/>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 fill="hold"/>
                                        <p:tgtEl>
                                          <p:spTgt spid="604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j0285106">
            <a:extLst>
              <a:ext uri="{FF2B5EF4-FFF2-40B4-BE49-F238E27FC236}">
                <a16:creationId xmlns:a16="http://schemas.microsoft.com/office/drawing/2014/main" id="{20CB0134-DCA9-2FB0-4912-01D05B93CF71}"/>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r="98312"/>
          <a:stretch>
            <a:fillRect/>
          </a:stretch>
        </p:blipFill>
        <p:spPr bwMode="auto">
          <a:xfrm>
            <a:off x="-152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9" descr="j0285106">
            <a:extLst>
              <a:ext uri="{FF2B5EF4-FFF2-40B4-BE49-F238E27FC236}">
                <a16:creationId xmlns:a16="http://schemas.microsoft.com/office/drawing/2014/main" id="{A5F29E12-3FD1-9C23-67EB-F298D41B7B79}"/>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4648200" y="0"/>
            <a:ext cx="451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5" name="Rectangle 7">
            <a:extLst>
              <a:ext uri="{FF2B5EF4-FFF2-40B4-BE49-F238E27FC236}">
                <a16:creationId xmlns:a16="http://schemas.microsoft.com/office/drawing/2014/main" id="{A20421B7-9F63-890F-5172-C39B41D8943B}"/>
              </a:ext>
            </a:extLst>
          </p:cNvPr>
          <p:cNvSpPr>
            <a:spLocks noChangeArrowheads="1"/>
          </p:cNvSpPr>
          <p:nvPr/>
        </p:nvSpPr>
        <p:spPr bwMode="auto">
          <a:xfrm>
            <a:off x="1066800" y="250825"/>
            <a:ext cx="8305800" cy="6226175"/>
          </a:xfrm>
          <a:prstGeom prst="rect">
            <a:avLst/>
          </a:prstGeom>
          <a:noFill/>
          <a:ln w="9525" algn="ctr">
            <a:noFill/>
            <a:miter lim="800000"/>
            <a:headEnd/>
            <a:tailEnd/>
          </a:ln>
          <a:effectLst>
            <a:outerShdw dist="17961" dir="2700000" algn="ctr" rotWithShape="0">
              <a:srgbClr val="FFFF00"/>
            </a:outerShdw>
          </a:effectLst>
        </p:spPr>
        <p:txBody>
          <a:bodyPr>
            <a:spAutoFit/>
          </a:bodyPr>
          <a:lstStyle/>
          <a:p>
            <a:pPr algn="l">
              <a:spcBef>
                <a:spcPct val="50000"/>
              </a:spcBef>
              <a:defRPr/>
            </a:pPr>
            <a:r>
              <a:rPr lang="en-US" sz="3500" b="1"/>
              <a:t>Copper is an element that is used in electrical wires. What is the smallest unit of copper that still maintains the characteristics of copper? </a:t>
            </a:r>
          </a:p>
          <a:p>
            <a:pPr algn="l">
              <a:spcBef>
                <a:spcPct val="50000"/>
              </a:spcBef>
              <a:defRPr/>
            </a:pPr>
            <a:endParaRPr lang="en-US" sz="3500" b="1"/>
          </a:p>
          <a:p>
            <a:pPr algn="l">
              <a:spcBef>
                <a:spcPct val="50000"/>
              </a:spcBef>
              <a:defRPr/>
            </a:pPr>
            <a:r>
              <a:rPr lang="en-US" sz="3500" b="1"/>
              <a:t> the atom </a:t>
            </a:r>
          </a:p>
          <a:p>
            <a:pPr algn="l">
              <a:spcBef>
                <a:spcPct val="50000"/>
              </a:spcBef>
              <a:defRPr/>
            </a:pPr>
            <a:r>
              <a:rPr lang="en-US" sz="3500" b="1"/>
              <a:t> the electron </a:t>
            </a:r>
          </a:p>
          <a:p>
            <a:pPr algn="l">
              <a:spcBef>
                <a:spcPct val="50000"/>
              </a:spcBef>
              <a:defRPr/>
            </a:pPr>
            <a:r>
              <a:rPr lang="en-US" sz="3500" b="1"/>
              <a:t> the nucleus </a:t>
            </a:r>
          </a:p>
          <a:p>
            <a:pPr algn="l">
              <a:spcBef>
                <a:spcPct val="50000"/>
              </a:spcBef>
              <a:defRPr/>
            </a:pPr>
            <a:r>
              <a:rPr lang="en-US" sz="3500" b="1"/>
              <a:t> the proton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743A00"/>
        </a:solidFill>
        <a:effectLst/>
      </p:bgPr>
    </p:bg>
    <p:spTree>
      <p:nvGrpSpPr>
        <p:cNvPr id="1" name=""/>
        <p:cNvGrpSpPr/>
        <p:nvPr/>
      </p:nvGrpSpPr>
      <p:grpSpPr>
        <a:xfrm>
          <a:off x="0" y="0"/>
          <a:ext cx="0" cy="0"/>
          <a:chOff x="0" y="0"/>
          <a:chExt cx="0" cy="0"/>
        </a:xfrm>
      </p:grpSpPr>
      <p:pic>
        <p:nvPicPr>
          <p:cNvPr id="93186" name="Picture 106">
            <a:extLst>
              <a:ext uri="{FF2B5EF4-FFF2-40B4-BE49-F238E27FC236}">
                <a16:creationId xmlns:a16="http://schemas.microsoft.com/office/drawing/2014/main" id="{AE733478-B6D6-9C50-B9C7-639D019ED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4743450"/>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3187" name="Picture 107">
            <a:extLst>
              <a:ext uri="{FF2B5EF4-FFF2-40B4-BE49-F238E27FC236}">
                <a16:creationId xmlns:a16="http://schemas.microsoft.com/office/drawing/2014/main" id="{ED816773-58A0-7EF2-EADE-896C996E9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4724400"/>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3188" name="Oval 23">
            <a:extLst>
              <a:ext uri="{FF2B5EF4-FFF2-40B4-BE49-F238E27FC236}">
                <a16:creationId xmlns:a16="http://schemas.microsoft.com/office/drawing/2014/main" id="{BD088114-5FBC-7E31-B30D-0193DF69F11A}"/>
              </a:ext>
            </a:extLst>
          </p:cNvPr>
          <p:cNvSpPr>
            <a:spLocks noChangeArrowheads="1"/>
          </p:cNvSpPr>
          <p:nvPr/>
        </p:nvSpPr>
        <p:spPr bwMode="auto">
          <a:xfrm>
            <a:off x="1676400" y="28194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0162" name="Text Box 2">
            <a:extLst>
              <a:ext uri="{FF2B5EF4-FFF2-40B4-BE49-F238E27FC236}">
                <a16:creationId xmlns:a16="http://schemas.microsoft.com/office/drawing/2014/main" id="{20BEC380-10EA-041F-B584-9FDB98E95947}"/>
              </a:ext>
            </a:extLst>
          </p:cNvPr>
          <p:cNvSpPr txBox="1">
            <a:spLocks noChangeArrowheads="1"/>
          </p:cNvSpPr>
          <p:nvPr/>
        </p:nvSpPr>
        <p:spPr bwMode="auto">
          <a:xfrm>
            <a:off x="1447800" y="5003800"/>
            <a:ext cx="1071563" cy="1616075"/>
          </a:xfrm>
          <a:prstGeom prst="rect">
            <a:avLst/>
          </a:prstGeom>
          <a:noFill/>
          <a:ln w="9525">
            <a:noFill/>
            <a:miter lim="800000"/>
            <a:headEnd/>
            <a:tailEnd/>
          </a:ln>
          <a:effectLst>
            <a:outerShdw dist="77251" dir="4832261" algn="ctr" rotWithShape="0">
              <a:schemeClr val="bg2"/>
            </a:outerShdw>
          </a:effectLst>
        </p:spPr>
        <p:txBody>
          <a:bodyPr wrap="none">
            <a:spAutoFit/>
          </a:bodyPr>
          <a:lstStyle/>
          <a:p>
            <a:pPr algn="l">
              <a:defRPr/>
            </a:pPr>
            <a:r>
              <a:rPr lang="en-US" sz="10000">
                <a:latin typeface="Verdana" pitchFamily="34" charset="0"/>
              </a:rPr>
              <a:t>C</a:t>
            </a:r>
          </a:p>
        </p:txBody>
      </p:sp>
      <p:sp>
        <p:nvSpPr>
          <p:cNvPr id="220163" name="Text Box 3">
            <a:extLst>
              <a:ext uri="{FF2B5EF4-FFF2-40B4-BE49-F238E27FC236}">
                <a16:creationId xmlns:a16="http://schemas.microsoft.com/office/drawing/2014/main" id="{D0F1358A-948A-51D0-81EF-B87EAEE3BBEB}"/>
              </a:ext>
            </a:extLst>
          </p:cNvPr>
          <p:cNvSpPr txBox="1">
            <a:spLocks noChangeArrowheads="1"/>
          </p:cNvSpPr>
          <p:nvPr/>
        </p:nvSpPr>
        <p:spPr bwMode="auto">
          <a:xfrm>
            <a:off x="1143000" y="4816475"/>
            <a:ext cx="2286000" cy="519113"/>
          </a:xfrm>
          <a:prstGeom prst="rect">
            <a:avLst/>
          </a:prstGeom>
          <a:noFill/>
          <a:ln w="9525">
            <a:noFill/>
            <a:miter lim="800000"/>
            <a:headEnd/>
            <a:tailEnd/>
          </a:ln>
          <a:effectLst>
            <a:outerShdw dist="71842" dir="2700000" algn="ctr" rotWithShape="0">
              <a:schemeClr val="bg2"/>
            </a:outerShdw>
          </a:effectLst>
        </p:spPr>
        <p:txBody>
          <a:bodyPr>
            <a:spAutoFit/>
          </a:bodyPr>
          <a:lstStyle/>
          <a:p>
            <a:pPr algn="l">
              <a:defRPr/>
            </a:pPr>
            <a:r>
              <a:rPr lang="en-US" sz="2800" b="1"/>
              <a:t>12   6</a:t>
            </a:r>
          </a:p>
        </p:txBody>
      </p:sp>
      <p:sp>
        <p:nvSpPr>
          <p:cNvPr id="220169" name="Text Box 9">
            <a:extLst>
              <a:ext uri="{FF2B5EF4-FFF2-40B4-BE49-F238E27FC236}">
                <a16:creationId xmlns:a16="http://schemas.microsoft.com/office/drawing/2014/main" id="{8C613A0B-F586-00D8-5773-2CADD323E126}"/>
              </a:ext>
            </a:extLst>
          </p:cNvPr>
          <p:cNvSpPr txBox="1">
            <a:spLocks noChangeArrowheads="1"/>
          </p:cNvSpPr>
          <p:nvPr/>
        </p:nvSpPr>
        <p:spPr bwMode="auto">
          <a:xfrm>
            <a:off x="6629400" y="5032375"/>
            <a:ext cx="1071563" cy="1616075"/>
          </a:xfrm>
          <a:prstGeom prst="rect">
            <a:avLst/>
          </a:prstGeom>
          <a:noFill/>
          <a:ln w="9525">
            <a:noFill/>
            <a:miter lim="800000"/>
            <a:headEnd/>
            <a:tailEnd/>
          </a:ln>
          <a:effectLst>
            <a:outerShdw dist="77251" dir="4832261" algn="ctr" rotWithShape="0">
              <a:schemeClr val="bg2"/>
            </a:outerShdw>
          </a:effectLst>
        </p:spPr>
        <p:txBody>
          <a:bodyPr wrap="none">
            <a:spAutoFit/>
          </a:bodyPr>
          <a:lstStyle/>
          <a:p>
            <a:pPr algn="l">
              <a:defRPr/>
            </a:pPr>
            <a:r>
              <a:rPr lang="en-US" sz="10000">
                <a:latin typeface="Verdana" pitchFamily="34" charset="0"/>
              </a:rPr>
              <a:t>C</a:t>
            </a:r>
          </a:p>
        </p:txBody>
      </p:sp>
      <p:sp>
        <p:nvSpPr>
          <p:cNvPr id="220170" name="Text Box 10">
            <a:extLst>
              <a:ext uri="{FF2B5EF4-FFF2-40B4-BE49-F238E27FC236}">
                <a16:creationId xmlns:a16="http://schemas.microsoft.com/office/drawing/2014/main" id="{083AA784-F274-0C69-F083-144AEAF14BBC}"/>
              </a:ext>
            </a:extLst>
          </p:cNvPr>
          <p:cNvSpPr txBox="1">
            <a:spLocks noChangeArrowheads="1"/>
          </p:cNvSpPr>
          <p:nvPr/>
        </p:nvSpPr>
        <p:spPr bwMode="auto">
          <a:xfrm>
            <a:off x="6324600" y="4845050"/>
            <a:ext cx="2286000" cy="519113"/>
          </a:xfrm>
          <a:prstGeom prst="rect">
            <a:avLst/>
          </a:prstGeom>
          <a:noFill/>
          <a:ln w="9525">
            <a:noFill/>
            <a:miter lim="800000"/>
            <a:headEnd/>
            <a:tailEnd/>
          </a:ln>
          <a:effectLst>
            <a:outerShdw dist="71842" dir="2700000" algn="ctr" rotWithShape="0">
              <a:schemeClr val="bg2"/>
            </a:outerShdw>
          </a:effectLst>
        </p:spPr>
        <p:txBody>
          <a:bodyPr>
            <a:spAutoFit/>
          </a:bodyPr>
          <a:lstStyle/>
          <a:p>
            <a:pPr algn="l">
              <a:defRPr/>
            </a:pPr>
            <a:r>
              <a:rPr lang="en-US" sz="2800" b="1"/>
              <a:t>13   6</a:t>
            </a:r>
          </a:p>
        </p:txBody>
      </p:sp>
      <p:sp>
        <p:nvSpPr>
          <p:cNvPr id="93193" name="Oval 12">
            <a:extLst>
              <a:ext uri="{FF2B5EF4-FFF2-40B4-BE49-F238E27FC236}">
                <a16:creationId xmlns:a16="http://schemas.microsoft.com/office/drawing/2014/main" id="{0B785F91-E1D6-4EEF-E0CE-2215E3C5B656}"/>
              </a:ext>
            </a:extLst>
          </p:cNvPr>
          <p:cNvSpPr>
            <a:spLocks noChangeArrowheads="1"/>
          </p:cNvSpPr>
          <p:nvPr/>
        </p:nvSpPr>
        <p:spPr bwMode="auto">
          <a:xfrm>
            <a:off x="1143000" y="1981200"/>
            <a:ext cx="2438400" cy="1660525"/>
          </a:xfrm>
          <a:prstGeom prst="ellipse">
            <a:avLst/>
          </a:prstGeom>
          <a:noFill/>
          <a:ln w="762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194" name="Oval 13">
            <a:extLst>
              <a:ext uri="{FF2B5EF4-FFF2-40B4-BE49-F238E27FC236}">
                <a16:creationId xmlns:a16="http://schemas.microsoft.com/office/drawing/2014/main" id="{8268F860-B736-8763-28C1-A22A05679AE5}"/>
              </a:ext>
            </a:extLst>
          </p:cNvPr>
          <p:cNvSpPr>
            <a:spLocks noChangeArrowheads="1"/>
          </p:cNvSpPr>
          <p:nvPr/>
        </p:nvSpPr>
        <p:spPr bwMode="auto">
          <a:xfrm>
            <a:off x="685800" y="1752600"/>
            <a:ext cx="3397250" cy="2343150"/>
          </a:xfrm>
          <a:prstGeom prst="ellipse">
            <a:avLst/>
          </a:prstGeom>
          <a:noFill/>
          <a:ln w="762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195" name="Oval 14">
            <a:extLst>
              <a:ext uri="{FF2B5EF4-FFF2-40B4-BE49-F238E27FC236}">
                <a16:creationId xmlns:a16="http://schemas.microsoft.com/office/drawing/2014/main" id="{94B893D2-4A5E-6740-FB5F-BDDFA337B7F6}"/>
              </a:ext>
            </a:extLst>
          </p:cNvPr>
          <p:cNvSpPr>
            <a:spLocks noChangeArrowheads="1"/>
          </p:cNvSpPr>
          <p:nvPr/>
        </p:nvSpPr>
        <p:spPr bwMode="auto">
          <a:xfrm>
            <a:off x="304800" y="1524000"/>
            <a:ext cx="4038600" cy="3124200"/>
          </a:xfrm>
          <a:prstGeom prst="ellipse">
            <a:avLst/>
          </a:prstGeom>
          <a:noFill/>
          <a:ln w="762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196" name="Oval 15">
            <a:extLst>
              <a:ext uri="{FF2B5EF4-FFF2-40B4-BE49-F238E27FC236}">
                <a16:creationId xmlns:a16="http://schemas.microsoft.com/office/drawing/2014/main" id="{DC6F9163-F59E-9C05-DED3-85D8CAF030D1}"/>
              </a:ext>
            </a:extLst>
          </p:cNvPr>
          <p:cNvSpPr>
            <a:spLocks noChangeArrowheads="1"/>
          </p:cNvSpPr>
          <p:nvPr/>
        </p:nvSpPr>
        <p:spPr bwMode="auto">
          <a:xfrm>
            <a:off x="1600200" y="25908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197" name="Oval 16">
            <a:extLst>
              <a:ext uri="{FF2B5EF4-FFF2-40B4-BE49-F238E27FC236}">
                <a16:creationId xmlns:a16="http://schemas.microsoft.com/office/drawing/2014/main" id="{2D9525B7-1E97-FC51-C753-AAB24FF31120}"/>
              </a:ext>
            </a:extLst>
          </p:cNvPr>
          <p:cNvSpPr>
            <a:spLocks noChangeArrowheads="1"/>
          </p:cNvSpPr>
          <p:nvPr/>
        </p:nvSpPr>
        <p:spPr bwMode="auto">
          <a:xfrm>
            <a:off x="2057400" y="26670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198" name="Oval 17">
            <a:extLst>
              <a:ext uri="{FF2B5EF4-FFF2-40B4-BE49-F238E27FC236}">
                <a16:creationId xmlns:a16="http://schemas.microsoft.com/office/drawing/2014/main" id="{7C2C7DF9-3C70-121C-21AB-02E0FF415431}"/>
              </a:ext>
            </a:extLst>
          </p:cNvPr>
          <p:cNvSpPr>
            <a:spLocks noChangeArrowheads="1"/>
          </p:cNvSpPr>
          <p:nvPr/>
        </p:nvSpPr>
        <p:spPr bwMode="auto">
          <a:xfrm>
            <a:off x="2743200" y="25908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199" name="Oval 18">
            <a:extLst>
              <a:ext uri="{FF2B5EF4-FFF2-40B4-BE49-F238E27FC236}">
                <a16:creationId xmlns:a16="http://schemas.microsoft.com/office/drawing/2014/main" id="{DDC6EBCB-53E5-ADE4-FA70-7202612E4105}"/>
              </a:ext>
            </a:extLst>
          </p:cNvPr>
          <p:cNvSpPr>
            <a:spLocks noChangeArrowheads="1"/>
          </p:cNvSpPr>
          <p:nvPr/>
        </p:nvSpPr>
        <p:spPr bwMode="auto">
          <a:xfrm>
            <a:off x="2209800" y="23622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00" name="Oval 19">
            <a:extLst>
              <a:ext uri="{FF2B5EF4-FFF2-40B4-BE49-F238E27FC236}">
                <a16:creationId xmlns:a16="http://schemas.microsoft.com/office/drawing/2014/main" id="{62269112-3CD1-8032-4B6D-20756B5C48B6}"/>
              </a:ext>
            </a:extLst>
          </p:cNvPr>
          <p:cNvSpPr>
            <a:spLocks noChangeArrowheads="1"/>
          </p:cNvSpPr>
          <p:nvPr/>
        </p:nvSpPr>
        <p:spPr bwMode="auto">
          <a:xfrm>
            <a:off x="1905000" y="31242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01" name="Oval 20">
            <a:extLst>
              <a:ext uri="{FF2B5EF4-FFF2-40B4-BE49-F238E27FC236}">
                <a16:creationId xmlns:a16="http://schemas.microsoft.com/office/drawing/2014/main" id="{C605E8CE-03B2-F0BF-13C6-AB46047291DA}"/>
              </a:ext>
            </a:extLst>
          </p:cNvPr>
          <p:cNvSpPr>
            <a:spLocks noChangeArrowheads="1"/>
          </p:cNvSpPr>
          <p:nvPr/>
        </p:nvSpPr>
        <p:spPr bwMode="auto">
          <a:xfrm>
            <a:off x="2438400" y="28956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02" name="Oval 21">
            <a:extLst>
              <a:ext uri="{FF2B5EF4-FFF2-40B4-BE49-F238E27FC236}">
                <a16:creationId xmlns:a16="http://schemas.microsoft.com/office/drawing/2014/main" id="{784EE966-4C9F-8261-52CE-1AD183876474}"/>
              </a:ext>
            </a:extLst>
          </p:cNvPr>
          <p:cNvSpPr>
            <a:spLocks noChangeArrowheads="1"/>
          </p:cNvSpPr>
          <p:nvPr/>
        </p:nvSpPr>
        <p:spPr bwMode="auto">
          <a:xfrm>
            <a:off x="1905000" y="25146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03" name="Oval 22">
            <a:extLst>
              <a:ext uri="{FF2B5EF4-FFF2-40B4-BE49-F238E27FC236}">
                <a16:creationId xmlns:a16="http://schemas.microsoft.com/office/drawing/2014/main" id="{DC09C229-296B-DD8D-B608-30516E5B4D09}"/>
              </a:ext>
            </a:extLst>
          </p:cNvPr>
          <p:cNvSpPr>
            <a:spLocks noChangeArrowheads="1"/>
          </p:cNvSpPr>
          <p:nvPr/>
        </p:nvSpPr>
        <p:spPr bwMode="auto">
          <a:xfrm>
            <a:off x="2362200" y="25908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04" name="Oval 24">
            <a:extLst>
              <a:ext uri="{FF2B5EF4-FFF2-40B4-BE49-F238E27FC236}">
                <a16:creationId xmlns:a16="http://schemas.microsoft.com/office/drawing/2014/main" id="{D9674D76-B938-3C82-5612-CE21B617052B}"/>
              </a:ext>
            </a:extLst>
          </p:cNvPr>
          <p:cNvSpPr>
            <a:spLocks noChangeArrowheads="1"/>
          </p:cNvSpPr>
          <p:nvPr/>
        </p:nvSpPr>
        <p:spPr bwMode="auto">
          <a:xfrm>
            <a:off x="2514600" y="22860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05" name="Oval 25">
            <a:extLst>
              <a:ext uri="{FF2B5EF4-FFF2-40B4-BE49-F238E27FC236}">
                <a16:creationId xmlns:a16="http://schemas.microsoft.com/office/drawing/2014/main" id="{560E1BDB-4221-70A7-1864-CB772D588EB0}"/>
              </a:ext>
            </a:extLst>
          </p:cNvPr>
          <p:cNvSpPr>
            <a:spLocks noChangeArrowheads="1"/>
          </p:cNvSpPr>
          <p:nvPr/>
        </p:nvSpPr>
        <p:spPr bwMode="auto">
          <a:xfrm>
            <a:off x="2057400" y="28956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06" name="Oval 26">
            <a:extLst>
              <a:ext uri="{FF2B5EF4-FFF2-40B4-BE49-F238E27FC236}">
                <a16:creationId xmlns:a16="http://schemas.microsoft.com/office/drawing/2014/main" id="{AF5BBDD1-952E-AC13-97FC-D72ED3662CB0}"/>
              </a:ext>
            </a:extLst>
          </p:cNvPr>
          <p:cNvSpPr>
            <a:spLocks noChangeArrowheads="1"/>
          </p:cNvSpPr>
          <p:nvPr/>
        </p:nvSpPr>
        <p:spPr bwMode="auto">
          <a:xfrm>
            <a:off x="2743200" y="28956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0187" name="Text Box 27">
            <a:extLst>
              <a:ext uri="{FF2B5EF4-FFF2-40B4-BE49-F238E27FC236}">
                <a16:creationId xmlns:a16="http://schemas.microsoft.com/office/drawing/2014/main" id="{C5DB72CF-6899-A835-C947-1975219A1711}"/>
              </a:ext>
            </a:extLst>
          </p:cNvPr>
          <p:cNvSpPr txBox="1">
            <a:spLocks noChangeArrowheads="1"/>
          </p:cNvSpPr>
          <p:nvPr/>
        </p:nvSpPr>
        <p:spPr bwMode="auto">
          <a:xfrm rot="1049423">
            <a:off x="304800" y="2374900"/>
            <a:ext cx="2286000" cy="579438"/>
          </a:xfrm>
          <a:prstGeom prst="rect">
            <a:avLst/>
          </a:prstGeom>
          <a:noFill/>
          <a:ln w="9525">
            <a:noFill/>
            <a:miter lim="800000"/>
            <a:headEnd/>
            <a:tailEnd/>
          </a:ln>
          <a:effectLst>
            <a:outerShdw dist="63500" dir="3187806" algn="ctr" rotWithShape="0">
              <a:schemeClr val="tx1"/>
            </a:outerShdw>
          </a:effectLst>
        </p:spPr>
        <p:txBody>
          <a:bodyPr>
            <a:spAutoFit/>
          </a:bodyPr>
          <a:lstStyle/>
          <a:p>
            <a:pPr algn="l">
              <a:defRPr/>
            </a:pPr>
            <a:r>
              <a:rPr lang="en-US" sz="3200" b="1">
                <a:solidFill>
                  <a:schemeClr val="bg1"/>
                </a:solidFill>
              </a:rPr>
              <a:t>3 2 1</a:t>
            </a:r>
          </a:p>
        </p:txBody>
      </p:sp>
      <p:sp>
        <p:nvSpPr>
          <p:cNvPr id="93208" name="Oval 28">
            <a:extLst>
              <a:ext uri="{FF2B5EF4-FFF2-40B4-BE49-F238E27FC236}">
                <a16:creationId xmlns:a16="http://schemas.microsoft.com/office/drawing/2014/main" id="{EA8E0CD4-ED40-E85E-617C-C7914391BCB4}"/>
              </a:ext>
            </a:extLst>
          </p:cNvPr>
          <p:cNvSpPr>
            <a:spLocks noChangeArrowheads="1"/>
          </p:cNvSpPr>
          <p:nvPr/>
        </p:nvSpPr>
        <p:spPr bwMode="auto">
          <a:xfrm>
            <a:off x="2209800" y="3505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09" name="Oval 29">
            <a:extLst>
              <a:ext uri="{FF2B5EF4-FFF2-40B4-BE49-F238E27FC236}">
                <a16:creationId xmlns:a16="http://schemas.microsoft.com/office/drawing/2014/main" id="{FB6B2EAA-A00D-6E01-9726-D953ED62B8A4}"/>
              </a:ext>
            </a:extLst>
          </p:cNvPr>
          <p:cNvSpPr>
            <a:spLocks noChangeArrowheads="1"/>
          </p:cNvSpPr>
          <p:nvPr/>
        </p:nvSpPr>
        <p:spPr bwMode="auto">
          <a:xfrm>
            <a:off x="2209800" y="19050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0" name="Oval 30">
            <a:extLst>
              <a:ext uri="{FF2B5EF4-FFF2-40B4-BE49-F238E27FC236}">
                <a16:creationId xmlns:a16="http://schemas.microsoft.com/office/drawing/2014/main" id="{F23D51FF-D6D2-1D9B-DBE1-399B7A4CD7AA}"/>
              </a:ext>
            </a:extLst>
          </p:cNvPr>
          <p:cNvSpPr>
            <a:spLocks noChangeArrowheads="1"/>
          </p:cNvSpPr>
          <p:nvPr/>
        </p:nvSpPr>
        <p:spPr bwMode="auto">
          <a:xfrm>
            <a:off x="2209800" y="39624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1" name="Oval 31">
            <a:extLst>
              <a:ext uri="{FF2B5EF4-FFF2-40B4-BE49-F238E27FC236}">
                <a16:creationId xmlns:a16="http://schemas.microsoft.com/office/drawing/2014/main" id="{34F6C3BE-B29E-6090-757A-C32C460203E7}"/>
              </a:ext>
            </a:extLst>
          </p:cNvPr>
          <p:cNvSpPr>
            <a:spLocks noChangeArrowheads="1"/>
          </p:cNvSpPr>
          <p:nvPr/>
        </p:nvSpPr>
        <p:spPr bwMode="auto">
          <a:xfrm>
            <a:off x="2209800" y="1600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2" name="Oval 32">
            <a:extLst>
              <a:ext uri="{FF2B5EF4-FFF2-40B4-BE49-F238E27FC236}">
                <a16:creationId xmlns:a16="http://schemas.microsoft.com/office/drawing/2014/main" id="{AB01372C-888C-C998-0BD5-1E37A4589901}"/>
              </a:ext>
            </a:extLst>
          </p:cNvPr>
          <p:cNvSpPr>
            <a:spLocks noChangeArrowheads="1"/>
          </p:cNvSpPr>
          <p:nvPr/>
        </p:nvSpPr>
        <p:spPr bwMode="auto">
          <a:xfrm>
            <a:off x="3581400" y="34290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3" name="Oval 33">
            <a:extLst>
              <a:ext uri="{FF2B5EF4-FFF2-40B4-BE49-F238E27FC236}">
                <a16:creationId xmlns:a16="http://schemas.microsoft.com/office/drawing/2014/main" id="{DB38FB9F-DDDA-6A66-14F3-B60E29ACE7AD}"/>
              </a:ext>
            </a:extLst>
          </p:cNvPr>
          <p:cNvSpPr>
            <a:spLocks noChangeArrowheads="1"/>
          </p:cNvSpPr>
          <p:nvPr/>
        </p:nvSpPr>
        <p:spPr bwMode="auto">
          <a:xfrm>
            <a:off x="3352800" y="19050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4" name="Oval 34">
            <a:extLst>
              <a:ext uri="{FF2B5EF4-FFF2-40B4-BE49-F238E27FC236}">
                <a16:creationId xmlns:a16="http://schemas.microsoft.com/office/drawing/2014/main" id="{D98C9056-658B-653D-6B4D-A676FB5D0AED}"/>
              </a:ext>
            </a:extLst>
          </p:cNvPr>
          <p:cNvSpPr>
            <a:spLocks noChangeArrowheads="1"/>
          </p:cNvSpPr>
          <p:nvPr/>
        </p:nvSpPr>
        <p:spPr bwMode="auto">
          <a:xfrm>
            <a:off x="990600" y="35814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5" name="Oval 35">
            <a:extLst>
              <a:ext uri="{FF2B5EF4-FFF2-40B4-BE49-F238E27FC236}">
                <a16:creationId xmlns:a16="http://schemas.microsoft.com/office/drawing/2014/main" id="{5EC649F4-CA98-FA3C-2D86-1F770AAA2585}"/>
              </a:ext>
            </a:extLst>
          </p:cNvPr>
          <p:cNvSpPr>
            <a:spLocks noChangeArrowheads="1"/>
          </p:cNvSpPr>
          <p:nvPr/>
        </p:nvSpPr>
        <p:spPr bwMode="auto">
          <a:xfrm>
            <a:off x="914400" y="1981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6" name="Oval 36">
            <a:extLst>
              <a:ext uri="{FF2B5EF4-FFF2-40B4-BE49-F238E27FC236}">
                <a16:creationId xmlns:a16="http://schemas.microsoft.com/office/drawing/2014/main" id="{8766FFB6-3D80-B642-E053-92DD785F0387}"/>
              </a:ext>
            </a:extLst>
          </p:cNvPr>
          <p:cNvSpPr>
            <a:spLocks noChangeArrowheads="1"/>
          </p:cNvSpPr>
          <p:nvPr/>
        </p:nvSpPr>
        <p:spPr bwMode="auto">
          <a:xfrm>
            <a:off x="533400" y="28194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7" name="Oval 37">
            <a:extLst>
              <a:ext uri="{FF2B5EF4-FFF2-40B4-BE49-F238E27FC236}">
                <a16:creationId xmlns:a16="http://schemas.microsoft.com/office/drawing/2014/main" id="{FDBFA3D1-6B59-AE31-DD1C-531290594E0B}"/>
              </a:ext>
            </a:extLst>
          </p:cNvPr>
          <p:cNvSpPr>
            <a:spLocks noChangeArrowheads="1"/>
          </p:cNvSpPr>
          <p:nvPr/>
        </p:nvSpPr>
        <p:spPr bwMode="auto">
          <a:xfrm>
            <a:off x="3886200" y="2743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8" name="Oval 38">
            <a:extLst>
              <a:ext uri="{FF2B5EF4-FFF2-40B4-BE49-F238E27FC236}">
                <a16:creationId xmlns:a16="http://schemas.microsoft.com/office/drawing/2014/main" id="{C368D621-9CDC-12D2-7F88-038EB3936106}"/>
              </a:ext>
            </a:extLst>
          </p:cNvPr>
          <p:cNvSpPr>
            <a:spLocks noChangeArrowheads="1"/>
          </p:cNvSpPr>
          <p:nvPr/>
        </p:nvSpPr>
        <p:spPr bwMode="auto">
          <a:xfrm>
            <a:off x="228600" y="32766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19" name="Oval 39">
            <a:extLst>
              <a:ext uri="{FF2B5EF4-FFF2-40B4-BE49-F238E27FC236}">
                <a16:creationId xmlns:a16="http://schemas.microsoft.com/office/drawing/2014/main" id="{45552E5E-5E73-5B1A-7911-0A6C798ABC93}"/>
              </a:ext>
            </a:extLst>
          </p:cNvPr>
          <p:cNvSpPr>
            <a:spLocks noChangeArrowheads="1"/>
          </p:cNvSpPr>
          <p:nvPr/>
        </p:nvSpPr>
        <p:spPr bwMode="auto">
          <a:xfrm>
            <a:off x="3733800" y="3886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0" name="Oval 69">
            <a:extLst>
              <a:ext uri="{FF2B5EF4-FFF2-40B4-BE49-F238E27FC236}">
                <a16:creationId xmlns:a16="http://schemas.microsoft.com/office/drawing/2014/main" id="{6D0F46D3-F037-A623-4C21-F661E999682E}"/>
              </a:ext>
            </a:extLst>
          </p:cNvPr>
          <p:cNvSpPr>
            <a:spLocks noChangeArrowheads="1"/>
          </p:cNvSpPr>
          <p:nvPr/>
        </p:nvSpPr>
        <p:spPr bwMode="auto">
          <a:xfrm>
            <a:off x="6248400" y="28194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1" name="Oval 70">
            <a:extLst>
              <a:ext uri="{FF2B5EF4-FFF2-40B4-BE49-F238E27FC236}">
                <a16:creationId xmlns:a16="http://schemas.microsoft.com/office/drawing/2014/main" id="{EA279386-79EF-0ADA-CFAB-268A056E6421}"/>
              </a:ext>
            </a:extLst>
          </p:cNvPr>
          <p:cNvSpPr>
            <a:spLocks noChangeArrowheads="1"/>
          </p:cNvSpPr>
          <p:nvPr/>
        </p:nvSpPr>
        <p:spPr bwMode="auto">
          <a:xfrm>
            <a:off x="5715000" y="1981200"/>
            <a:ext cx="2438400" cy="1660525"/>
          </a:xfrm>
          <a:prstGeom prst="ellipse">
            <a:avLst/>
          </a:prstGeom>
          <a:noFill/>
          <a:ln w="762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2" name="Oval 71">
            <a:extLst>
              <a:ext uri="{FF2B5EF4-FFF2-40B4-BE49-F238E27FC236}">
                <a16:creationId xmlns:a16="http://schemas.microsoft.com/office/drawing/2014/main" id="{493E5E00-D75D-68AC-5C82-F124AE0041AE}"/>
              </a:ext>
            </a:extLst>
          </p:cNvPr>
          <p:cNvSpPr>
            <a:spLocks noChangeArrowheads="1"/>
          </p:cNvSpPr>
          <p:nvPr/>
        </p:nvSpPr>
        <p:spPr bwMode="auto">
          <a:xfrm>
            <a:off x="5257800" y="1752600"/>
            <a:ext cx="3397250" cy="2343150"/>
          </a:xfrm>
          <a:prstGeom prst="ellipse">
            <a:avLst/>
          </a:prstGeom>
          <a:noFill/>
          <a:ln w="762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3" name="Oval 72">
            <a:extLst>
              <a:ext uri="{FF2B5EF4-FFF2-40B4-BE49-F238E27FC236}">
                <a16:creationId xmlns:a16="http://schemas.microsoft.com/office/drawing/2014/main" id="{C8555584-877E-0F36-BB6C-DB97E5AD5632}"/>
              </a:ext>
            </a:extLst>
          </p:cNvPr>
          <p:cNvSpPr>
            <a:spLocks noChangeArrowheads="1"/>
          </p:cNvSpPr>
          <p:nvPr/>
        </p:nvSpPr>
        <p:spPr bwMode="auto">
          <a:xfrm>
            <a:off x="4876800" y="1524000"/>
            <a:ext cx="4038600" cy="3124200"/>
          </a:xfrm>
          <a:prstGeom prst="ellipse">
            <a:avLst/>
          </a:prstGeom>
          <a:noFill/>
          <a:ln w="762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4" name="Oval 73">
            <a:extLst>
              <a:ext uri="{FF2B5EF4-FFF2-40B4-BE49-F238E27FC236}">
                <a16:creationId xmlns:a16="http://schemas.microsoft.com/office/drawing/2014/main" id="{FBACAAE8-2899-6E21-DDC0-EE8A7B527F18}"/>
              </a:ext>
            </a:extLst>
          </p:cNvPr>
          <p:cNvSpPr>
            <a:spLocks noChangeArrowheads="1"/>
          </p:cNvSpPr>
          <p:nvPr/>
        </p:nvSpPr>
        <p:spPr bwMode="auto">
          <a:xfrm>
            <a:off x="6172200" y="25908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5" name="Oval 74">
            <a:extLst>
              <a:ext uri="{FF2B5EF4-FFF2-40B4-BE49-F238E27FC236}">
                <a16:creationId xmlns:a16="http://schemas.microsoft.com/office/drawing/2014/main" id="{213EE55E-EC97-3D2B-80AC-4413791C48F9}"/>
              </a:ext>
            </a:extLst>
          </p:cNvPr>
          <p:cNvSpPr>
            <a:spLocks noChangeArrowheads="1"/>
          </p:cNvSpPr>
          <p:nvPr/>
        </p:nvSpPr>
        <p:spPr bwMode="auto">
          <a:xfrm>
            <a:off x="6629400" y="26670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6" name="Oval 75">
            <a:extLst>
              <a:ext uri="{FF2B5EF4-FFF2-40B4-BE49-F238E27FC236}">
                <a16:creationId xmlns:a16="http://schemas.microsoft.com/office/drawing/2014/main" id="{D75D778F-D539-EBBA-6511-6F1E29562AEA}"/>
              </a:ext>
            </a:extLst>
          </p:cNvPr>
          <p:cNvSpPr>
            <a:spLocks noChangeArrowheads="1"/>
          </p:cNvSpPr>
          <p:nvPr/>
        </p:nvSpPr>
        <p:spPr bwMode="auto">
          <a:xfrm>
            <a:off x="7315200" y="25908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7" name="Oval 76">
            <a:extLst>
              <a:ext uri="{FF2B5EF4-FFF2-40B4-BE49-F238E27FC236}">
                <a16:creationId xmlns:a16="http://schemas.microsoft.com/office/drawing/2014/main" id="{03CB354B-FA29-D51A-1893-12407D659154}"/>
              </a:ext>
            </a:extLst>
          </p:cNvPr>
          <p:cNvSpPr>
            <a:spLocks noChangeArrowheads="1"/>
          </p:cNvSpPr>
          <p:nvPr/>
        </p:nvSpPr>
        <p:spPr bwMode="auto">
          <a:xfrm>
            <a:off x="7010400" y="24384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8" name="Oval 77">
            <a:extLst>
              <a:ext uri="{FF2B5EF4-FFF2-40B4-BE49-F238E27FC236}">
                <a16:creationId xmlns:a16="http://schemas.microsoft.com/office/drawing/2014/main" id="{007D4F56-8287-5E2E-FB08-0A81EE4D7917}"/>
              </a:ext>
            </a:extLst>
          </p:cNvPr>
          <p:cNvSpPr>
            <a:spLocks noChangeArrowheads="1"/>
          </p:cNvSpPr>
          <p:nvPr/>
        </p:nvSpPr>
        <p:spPr bwMode="auto">
          <a:xfrm>
            <a:off x="6477000" y="31242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29" name="Oval 78">
            <a:extLst>
              <a:ext uri="{FF2B5EF4-FFF2-40B4-BE49-F238E27FC236}">
                <a16:creationId xmlns:a16="http://schemas.microsoft.com/office/drawing/2014/main" id="{BBD910AB-DC30-2173-CC95-5E27695DCBF3}"/>
              </a:ext>
            </a:extLst>
          </p:cNvPr>
          <p:cNvSpPr>
            <a:spLocks noChangeArrowheads="1"/>
          </p:cNvSpPr>
          <p:nvPr/>
        </p:nvSpPr>
        <p:spPr bwMode="auto">
          <a:xfrm>
            <a:off x="7010400" y="28956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30" name="Oval 79">
            <a:extLst>
              <a:ext uri="{FF2B5EF4-FFF2-40B4-BE49-F238E27FC236}">
                <a16:creationId xmlns:a16="http://schemas.microsoft.com/office/drawing/2014/main" id="{F7BC81CC-72A5-C9A1-806C-ED9840CBBDD8}"/>
              </a:ext>
            </a:extLst>
          </p:cNvPr>
          <p:cNvSpPr>
            <a:spLocks noChangeArrowheads="1"/>
          </p:cNvSpPr>
          <p:nvPr/>
        </p:nvSpPr>
        <p:spPr bwMode="auto">
          <a:xfrm>
            <a:off x="6477000" y="25146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31" name="Oval 80">
            <a:extLst>
              <a:ext uri="{FF2B5EF4-FFF2-40B4-BE49-F238E27FC236}">
                <a16:creationId xmlns:a16="http://schemas.microsoft.com/office/drawing/2014/main" id="{90FAA711-A2E0-DBA3-4968-31D91EFC39AF}"/>
              </a:ext>
            </a:extLst>
          </p:cNvPr>
          <p:cNvSpPr>
            <a:spLocks noChangeArrowheads="1"/>
          </p:cNvSpPr>
          <p:nvPr/>
        </p:nvSpPr>
        <p:spPr bwMode="auto">
          <a:xfrm>
            <a:off x="6934200" y="25908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32" name="Oval 81">
            <a:extLst>
              <a:ext uri="{FF2B5EF4-FFF2-40B4-BE49-F238E27FC236}">
                <a16:creationId xmlns:a16="http://schemas.microsoft.com/office/drawing/2014/main" id="{47B4581D-6839-1F43-E6F9-2F1BE50669A6}"/>
              </a:ext>
            </a:extLst>
          </p:cNvPr>
          <p:cNvSpPr>
            <a:spLocks noChangeArrowheads="1"/>
          </p:cNvSpPr>
          <p:nvPr/>
        </p:nvSpPr>
        <p:spPr bwMode="auto">
          <a:xfrm>
            <a:off x="7315200" y="22860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33" name="Oval 82">
            <a:extLst>
              <a:ext uri="{FF2B5EF4-FFF2-40B4-BE49-F238E27FC236}">
                <a16:creationId xmlns:a16="http://schemas.microsoft.com/office/drawing/2014/main" id="{DA71DECA-468C-ADFA-E2FD-F10E431D5776}"/>
              </a:ext>
            </a:extLst>
          </p:cNvPr>
          <p:cNvSpPr>
            <a:spLocks noChangeArrowheads="1"/>
          </p:cNvSpPr>
          <p:nvPr/>
        </p:nvSpPr>
        <p:spPr bwMode="auto">
          <a:xfrm>
            <a:off x="6629400" y="28956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34" name="Oval 83">
            <a:extLst>
              <a:ext uri="{FF2B5EF4-FFF2-40B4-BE49-F238E27FC236}">
                <a16:creationId xmlns:a16="http://schemas.microsoft.com/office/drawing/2014/main" id="{B84BDE79-C6C6-01EA-0FEA-862C56981C8E}"/>
              </a:ext>
            </a:extLst>
          </p:cNvPr>
          <p:cNvSpPr>
            <a:spLocks noChangeArrowheads="1"/>
          </p:cNvSpPr>
          <p:nvPr/>
        </p:nvSpPr>
        <p:spPr bwMode="auto">
          <a:xfrm>
            <a:off x="7315200" y="28956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220244" name="Text Box 84">
            <a:extLst>
              <a:ext uri="{FF2B5EF4-FFF2-40B4-BE49-F238E27FC236}">
                <a16:creationId xmlns:a16="http://schemas.microsoft.com/office/drawing/2014/main" id="{283BE78A-9CC6-1916-03A8-D2354277B6A6}"/>
              </a:ext>
            </a:extLst>
          </p:cNvPr>
          <p:cNvSpPr txBox="1">
            <a:spLocks noChangeArrowheads="1"/>
          </p:cNvSpPr>
          <p:nvPr/>
        </p:nvSpPr>
        <p:spPr bwMode="auto">
          <a:xfrm rot="1049423">
            <a:off x="4876800" y="2374900"/>
            <a:ext cx="2286000" cy="579438"/>
          </a:xfrm>
          <a:prstGeom prst="rect">
            <a:avLst/>
          </a:prstGeom>
          <a:noFill/>
          <a:ln w="9525">
            <a:noFill/>
            <a:miter lim="800000"/>
            <a:headEnd/>
            <a:tailEnd/>
          </a:ln>
          <a:effectLst>
            <a:outerShdw dist="63500" dir="3187806" algn="ctr" rotWithShape="0">
              <a:schemeClr val="tx1"/>
            </a:outerShdw>
          </a:effectLst>
        </p:spPr>
        <p:txBody>
          <a:bodyPr>
            <a:spAutoFit/>
          </a:bodyPr>
          <a:lstStyle/>
          <a:p>
            <a:pPr algn="l">
              <a:defRPr/>
            </a:pPr>
            <a:r>
              <a:rPr lang="en-US" sz="3200" b="1">
                <a:solidFill>
                  <a:schemeClr val="bg1"/>
                </a:solidFill>
              </a:rPr>
              <a:t>3 2 1</a:t>
            </a:r>
          </a:p>
        </p:txBody>
      </p:sp>
      <p:sp>
        <p:nvSpPr>
          <p:cNvPr id="93236" name="Oval 85">
            <a:extLst>
              <a:ext uri="{FF2B5EF4-FFF2-40B4-BE49-F238E27FC236}">
                <a16:creationId xmlns:a16="http://schemas.microsoft.com/office/drawing/2014/main" id="{97D94A60-B663-0353-E2F8-E6C3DAB2C133}"/>
              </a:ext>
            </a:extLst>
          </p:cNvPr>
          <p:cNvSpPr>
            <a:spLocks noChangeArrowheads="1"/>
          </p:cNvSpPr>
          <p:nvPr/>
        </p:nvSpPr>
        <p:spPr bwMode="auto">
          <a:xfrm>
            <a:off x="6781800" y="3505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37" name="Oval 86">
            <a:extLst>
              <a:ext uri="{FF2B5EF4-FFF2-40B4-BE49-F238E27FC236}">
                <a16:creationId xmlns:a16="http://schemas.microsoft.com/office/drawing/2014/main" id="{41671496-CC20-66DB-0C4D-E8F1722CF3EE}"/>
              </a:ext>
            </a:extLst>
          </p:cNvPr>
          <p:cNvSpPr>
            <a:spLocks noChangeArrowheads="1"/>
          </p:cNvSpPr>
          <p:nvPr/>
        </p:nvSpPr>
        <p:spPr bwMode="auto">
          <a:xfrm>
            <a:off x="6781800" y="19050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38" name="Oval 87">
            <a:extLst>
              <a:ext uri="{FF2B5EF4-FFF2-40B4-BE49-F238E27FC236}">
                <a16:creationId xmlns:a16="http://schemas.microsoft.com/office/drawing/2014/main" id="{FDE32C91-0870-172C-D532-3097A4411574}"/>
              </a:ext>
            </a:extLst>
          </p:cNvPr>
          <p:cNvSpPr>
            <a:spLocks noChangeArrowheads="1"/>
          </p:cNvSpPr>
          <p:nvPr/>
        </p:nvSpPr>
        <p:spPr bwMode="auto">
          <a:xfrm>
            <a:off x="6781800" y="39624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39" name="Oval 88">
            <a:extLst>
              <a:ext uri="{FF2B5EF4-FFF2-40B4-BE49-F238E27FC236}">
                <a16:creationId xmlns:a16="http://schemas.microsoft.com/office/drawing/2014/main" id="{4244F90B-0F1B-3F3F-D147-DB47D3AF3ECB}"/>
              </a:ext>
            </a:extLst>
          </p:cNvPr>
          <p:cNvSpPr>
            <a:spLocks noChangeArrowheads="1"/>
          </p:cNvSpPr>
          <p:nvPr/>
        </p:nvSpPr>
        <p:spPr bwMode="auto">
          <a:xfrm>
            <a:off x="6781800" y="1600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0" name="Oval 89">
            <a:extLst>
              <a:ext uri="{FF2B5EF4-FFF2-40B4-BE49-F238E27FC236}">
                <a16:creationId xmlns:a16="http://schemas.microsoft.com/office/drawing/2014/main" id="{5A5E3464-D564-B8F7-BEEA-F6A29B11AD1C}"/>
              </a:ext>
            </a:extLst>
          </p:cNvPr>
          <p:cNvSpPr>
            <a:spLocks noChangeArrowheads="1"/>
          </p:cNvSpPr>
          <p:nvPr/>
        </p:nvSpPr>
        <p:spPr bwMode="auto">
          <a:xfrm>
            <a:off x="8153400" y="34290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1" name="Oval 90">
            <a:extLst>
              <a:ext uri="{FF2B5EF4-FFF2-40B4-BE49-F238E27FC236}">
                <a16:creationId xmlns:a16="http://schemas.microsoft.com/office/drawing/2014/main" id="{EBA7B0C1-52A1-4EED-6DBA-8A33AB54869F}"/>
              </a:ext>
            </a:extLst>
          </p:cNvPr>
          <p:cNvSpPr>
            <a:spLocks noChangeArrowheads="1"/>
          </p:cNvSpPr>
          <p:nvPr/>
        </p:nvSpPr>
        <p:spPr bwMode="auto">
          <a:xfrm>
            <a:off x="7924800" y="19050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2" name="Oval 91">
            <a:extLst>
              <a:ext uri="{FF2B5EF4-FFF2-40B4-BE49-F238E27FC236}">
                <a16:creationId xmlns:a16="http://schemas.microsoft.com/office/drawing/2014/main" id="{38E94D2A-F697-4293-946C-3219ABB5978F}"/>
              </a:ext>
            </a:extLst>
          </p:cNvPr>
          <p:cNvSpPr>
            <a:spLocks noChangeArrowheads="1"/>
          </p:cNvSpPr>
          <p:nvPr/>
        </p:nvSpPr>
        <p:spPr bwMode="auto">
          <a:xfrm>
            <a:off x="5562600" y="35814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3" name="Oval 92">
            <a:extLst>
              <a:ext uri="{FF2B5EF4-FFF2-40B4-BE49-F238E27FC236}">
                <a16:creationId xmlns:a16="http://schemas.microsoft.com/office/drawing/2014/main" id="{589011FE-BFFB-625F-907F-F6539DAA8EEB}"/>
              </a:ext>
            </a:extLst>
          </p:cNvPr>
          <p:cNvSpPr>
            <a:spLocks noChangeArrowheads="1"/>
          </p:cNvSpPr>
          <p:nvPr/>
        </p:nvSpPr>
        <p:spPr bwMode="auto">
          <a:xfrm>
            <a:off x="5486400" y="1981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4" name="Oval 93">
            <a:extLst>
              <a:ext uri="{FF2B5EF4-FFF2-40B4-BE49-F238E27FC236}">
                <a16:creationId xmlns:a16="http://schemas.microsoft.com/office/drawing/2014/main" id="{57840C47-8594-4D77-EDBC-1F0569DE6400}"/>
              </a:ext>
            </a:extLst>
          </p:cNvPr>
          <p:cNvSpPr>
            <a:spLocks noChangeArrowheads="1"/>
          </p:cNvSpPr>
          <p:nvPr/>
        </p:nvSpPr>
        <p:spPr bwMode="auto">
          <a:xfrm>
            <a:off x="5105400" y="28194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5" name="Oval 94">
            <a:extLst>
              <a:ext uri="{FF2B5EF4-FFF2-40B4-BE49-F238E27FC236}">
                <a16:creationId xmlns:a16="http://schemas.microsoft.com/office/drawing/2014/main" id="{C33746E0-65EF-76BA-983D-C4F67DE7533A}"/>
              </a:ext>
            </a:extLst>
          </p:cNvPr>
          <p:cNvSpPr>
            <a:spLocks noChangeArrowheads="1"/>
          </p:cNvSpPr>
          <p:nvPr/>
        </p:nvSpPr>
        <p:spPr bwMode="auto">
          <a:xfrm>
            <a:off x="8458200" y="2743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6" name="Oval 95">
            <a:extLst>
              <a:ext uri="{FF2B5EF4-FFF2-40B4-BE49-F238E27FC236}">
                <a16:creationId xmlns:a16="http://schemas.microsoft.com/office/drawing/2014/main" id="{33A232AF-28A1-1D8B-3434-2B08D62024D6}"/>
              </a:ext>
            </a:extLst>
          </p:cNvPr>
          <p:cNvSpPr>
            <a:spLocks noChangeArrowheads="1"/>
          </p:cNvSpPr>
          <p:nvPr/>
        </p:nvSpPr>
        <p:spPr bwMode="auto">
          <a:xfrm>
            <a:off x="4800600" y="32766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7" name="Oval 96">
            <a:extLst>
              <a:ext uri="{FF2B5EF4-FFF2-40B4-BE49-F238E27FC236}">
                <a16:creationId xmlns:a16="http://schemas.microsoft.com/office/drawing/2014/main" id="{D8A53FA1-772D-043A-4CDD-16990DBB6FF2}"/>
              </a:ext>
            </a:extLst>
          </p:cNvPr>
          <p:cNvSpPr>
            <a:spLocks noChangeArrowheads="1"/>
          </p:cNvSpPr>
          <p:nvPr/>
        </p:nvSpPr>
        <p:spPr bwMode="auto">
          <a:xfrm>
            <a:off x="8305800" y="38862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8" name="Oval 97">
            <a:extLst>
              <a:ext uri="{FF2B5EF4-FFF2-40B4-BE49-F238E27FC236}">
                <a16:creationId xmlns:a16="http://schemas.microsoft.com/office/drawing/2014/main" id="{568DB2C7-E085-3A83-6DAB-659E5C10C1AD}"/>
              </a:ext>
            </a:extLst>
          </p:cNvPr>
          <p:cNvSpPr>
            <a:spLocks noChangeArrowheads="1"/>
          </p:cNvSpPr>
          <p:nvPr/>
        </p:nvSpPr>
        <p:spPr bwMode="auto">
          <a:xfrm>
            <a:off x="6705600" y="22860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49" name="Rectangle 99">
            <a:extLst>
              <a:ext uri="{FF2B5EF4-FFF2-40B4-BE49-F238E27FC236}">
                <a16:creationId xmlns:a16="http://schemas.microsoft.com/office/drawing/2014/main" id="{642AA9CB-F1E8-1A71-6C1B-36AED953190C}"/>
              </a:ext>
            </a:extLst>
          </p:cNvPr>
          <p:cNvSpPr>
            <a:spLocks noChangeArrowheads="1"/>
          </p:cNvSpPr>
          <p:nvPr/>
        </p:nvSpPr>
        <p:spPr bwMode="auto">
          <a:xfrm>
            <a:off x="3581400" y="5029200"/>
            <a:ext cx="1828800" cy="1600200"/>
          </a:xfrm>
          <a:prstGeom prst="rect">
            <a:avLst/>
          </a:prstGeom>
          <a:solidFill>
            <a:schemeClr val="bg1"/>
          </a:solidFill>
          <a:ln w="9525" algn="ctr">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2400" u="sng">
                <a:latin typeface="Jokerman" panose="04090605060D06020702" pitchFamily="82" charset="0"/>
              </a:rPr>
              <a:t>Legend</a:t>
            </a:r>
          </a:p>
          <a:p>
            <a:pPr algn="l" eaLnBrk="1" hangingPunct="1"/>
            <a:r>
              <a:rPr lang="en-US" altLang="en-US" sz="2400">
                <a:latin typeface="Jokerman" panose="04090605060D06020702" pitchFamily="82" charset="0"/>
              </a:rPr>
              <a:t>Proton</a:t>
            </a:r>
          </a:p>
          <a:p>
            <a:pPr algn="l" eaLnBrk="1" hangingPunct="1"/>
            <a:r>
              <a:rPr lang="en-US" altLang="en-US" sz="2400">
                <a:latin typeface="Jokerman" panose="04090605060D06020702" pitchFamily="82" charset="0"/>
              </a:rPr>
              <a:t>Neutron</a:t>
            </a:r>
          </a:p>
          <a:p>
            <a:pPr algn="l" eaLnBrk="1" hangingPunct="1"/>
            <a:r>
              <a:rPr lang="en-US" altLang="en-US" sz="2400">
                <a:latin typeface="Jokerman" panose="04090605060D06020702" pitchFamily="82" charset="0"/>
              </a:rPr>
              <a:t>Electron</a:t>
            </a:r>
          </a:p>
        </p:txBody>
      </p:sp>
      <p:sp>
        <p:nvSpPr>
          <p:cNvPr id="93250" name="Oval 100">
            <a:extLst>
              <a:ext uri="{FF2B5EF4-FFF2-40B4-BE49-F238E27FC236}">
                <a16:creationId xmlns:a16="http://schemas.microsoft.com/office/drawing/2014/main" id="{A4AEC601-055C-7141-54BC-DAB1A25A7BD7}"/>
              </a:ext>
            </a:extLst>
          </p:cNvPr>
          <p:cNvSpPr>
            <a:spLocks noChangeArrowheads="1"/>
          </p:cNvSpPr>
          <p:nvPr/>
        </p:nvSpPr>
        <p:spPr bwMode="auto">
          <a:xfrm>
            <a:off x="5029200" y="5867400"/>
            <a:ext cx="304800" cy="228600"/>
          </a:xfrm>
          <a:prstGeom prst="ellipse">
            <a:avLst/>
          </a:prstGeom>
          <a:solidFill>
            <a:srgbClr val="0000FF"/>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chemeClr val="accent2"/>
            </a:extrusionClr>
            <a:contourClr>
              <a:srgbClr val="0000FF"/>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51" name="Oval 101">
            <a:extLst>
              <a:ext uri="{FF2B5EF4-FFF2-40B4-BE49-F238E27FC236}">
                <a16:creationId xmlns:a16="http://schemas.microsoft.com/office/drawing/2014/main" id="{58D90E15-74F4-FD5F-7F53-A7C353618763}"/>
              </a:ext>
            </a:extLst>
          </p:cNvPr>
          <p:cNvSpPr>
            <a:spLocks noChangeArrowheads="1"/>
          </p:cNvSpPr>
          <p:nvPr/>
        </p:nvSpPr>
        <p:spPr bwMode="auto">
          <a:xfrm>
            <a:off x="4800600" y="5562600"/>
            <a:ext cx="304800" cy="228600"/>
          </a:xfrm>
          <a:prstGeom prst="ellipse">
            <a:avLst/>
          </a:prstGeom>
          <a:solidFill>
            <a:srgbClr val="FF00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CC6600"/>
            </a:extrusionClr>
            <a:contourClr>
              <a:srgbClr val="FF00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52" name="Oval 102">
            <a:extLst>
              <a:ext uri="{FF2B5EF4-FFF2-40B4-BE49-F238E27FC236}">
                <a16:creationId xmlns:a16="http://schemas.microsoft.com/office/drawing/2014/main" id="{E0C2C241-7546-C8C1-47A7-9489D5EC954D}"/>
              </a:ext>
            </a:extLst>
          </p:cNvPr>
          <p:cNvSpPr>
            <a:spLocks noChangeArrowheads="1"/>
          </p:cNvSpPr>
          <p:nvPr/>
        </p:nvSpPr>
        <p:spPr bwMode="auto">
          <a:xfrm>
            <a:off x="5029200" y="6248400"/>
            <a:ext cx="304800" cy="228600"/>
          </a:xfrm>
          <a:prstGeom prst="ellipse">
            <a:avLst/>
          </a:prstGeom>
          <a:solidFill>
            <a:srgbClr val="00FF00"/>
          </a:solidFill>
          <a:ln w="9525">
            <a:round/>
            <a:headEnd/>
            <a:tailEnd/>
          </a:ln>
          <a:scene3d>
            <a:camera prst="legacyObliqueTopRight">
              <a:rot lat="18900000" lon="20999997" rev="0"/>
            </a:camera>
            <a:lightRig rig="legacyFlat1" dir="t"/>
          </a:scene3d>
          <a:sp3d extrusionH="150800" prstMaterial="legacyMatte">
            <a:bevelT w="13500" h="13500" prst="angle"/>
            <a:bevelB w="13500" h="13500" prst="angle"/>
            <a:extrusionClr>
              <a:srgbClr val="339933"/>
            </a:extrusionClr>
            <a:contourClr>
              <a:srgbClr val="00FF0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3253" name="Rectangle 103">
            <a:extLst>
              <a:ext uri="{FF2B5EF4-FFF2-40B4-BE49-F238E27FC236}">
                <a16:creationId xmlns:a16="http://schemas.microsoft.com/office/drawing/2014/main" id="{70984532-A23C-8853-8803-14BD67768462}"/>
              </a:ext>
            </a:extLst>
          </p:cNvPr>
          <p:cNvSpPr>
            <a:spLocks noChangeArrowheads="1"/>
          </p:cNvSpPr>
          <p:nvPr/>
        </p:nvSpPr>
        <p:spPr bwMode="auto">
          <a:xfrm>
            <a:off x="3048000" y="304800"/>
            <a:ext cx="2743200" cy="762000"/>
          </a:xfrm>
          <a:prstGeom prst="rect">
            <a:avLst/>
          </a:prstGeom>
          <a:solidFill>
            <a:schemeClr val="bg1"/>
          </a:solidFill>
          <a:ln w="9525" algn="ctr">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5000" u="sng">
                <a:latin typeface="Jokerman" panose="04090605060D06020702" pitchFamily="82" charset="0"/>
              </a:rPr>
              <a:t>Isotopes</a:t>
            </a:r>
            <a:endParaRPr lang="en-US" altLang="en-US" sz="5000">
              <a:latin typeface="Jokerman" panose="04090605060D06020702" pitchFamily="82"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Dial-an-Atom">
            <a:extLst>
              <a:ext uri="{FF2B5EF4-FFF2-40B4-BE49-F238E27FC236}">
                <a16:creationId xmlns:a16="http://schemas.microsoft.com/office/drawing/2014/main" id="{B475547D-5938-87E6-7D54-8FC3C9970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p:cTn id="7" dur="250" fill="hold"/>
                                        <p:tgtEl>
                                          <p:spTgt spid="94212"/>
                                        </p:tgtEl>
                                        <p:attrNameLst>
                                          <p:attrName>ppt_w</p:attrName>
                                        </p:attrNameLst>
                                      </p:cBhvr>
                                      <p:tavLst>
                                        <p:tav tm="0">
                                          <p:val>
                                            <p:fltVal val="0"/>
                                          </p:val>
                                        </p:tav>
                                        <p:tav tm="100000">
                                          <p:val>
                                            <p:strVal val="#ppt_w"/>
                                          </p:val>
                                        </p:tav>
                                      </p:tavLst>
                                    </p:anim>
                                    <p:anim calcmode="lin" valueType="num">
                                      <p:cBhvr>
                                        <p:cTn id="8" dur="250" fill="hold"/>
                                        <p:tgtEl>
                                          <p:spTgt spid="94212"/>
                                        </p:tgtEl>
                                        <p:attrNameLst>
                                          <p:attrName>ppt_h</p:attrName>
                                        </p:attrNameLst>
                                      </p:cBhvr>
                                      <p:tavLst>
                                        <p:tav tm="0">
                                          <p:val>
                                            <p:fltVal val="0"/>
                                          </p:val>
                                        </p:tav>
                                        <p:tav tm="100000">
                                          <p:val>
                                            <p:strVal val="#ppt_h"/>
                                          </p:val>
                                        </p:tav>
                                      </p:tavLst>
                                    </p:anim>
                                    <p:anim calcmode="lin" valueType="num">
                                      <p:cBhvr>
                                        <p:cTn id="9" dur="250" fill="hold"/>
                                        <p:tgtEl>
                                          <p:spTgt spid="94212"/>
                                        </p:tgtEl>
                                        <p:attrNameLst>
                                          <p:attrName>style.rotation</p:attrName>
                                        </p:attrNameLst>
                                      </p:cBhvr>
                                      <p:tavLst>
                                        <p:tav tm="0">
                                          <p:val>
                                            <p:fltVal val="360"/>
                                          </p:val>
                                        </p:tav>
                                        <p:tav tm="100000">
                                          <p:val>
                                            <p:fltVal val="0"/>
                                          </p:val>
                                        </p:tav>
                                      </p:tavLst>
                                    </p:anim>
                                    <p:animEffect transition="in" filter="fade">
                                      <p:cBhvr>
                                        <p:cTn id="10" dur="250"/>
                                        <p:tgtEl>
                                          <p:spTgt spid="94212"/>
                                        </p:tgtEl>
                                      </p:cBhvr>
                                    </p:animEffect>
                                  </p:childTnLst>
                                </p:cTn>
                              </p:par>
                            </p:childTnLst>
                          </p:cTn>
                        </p:par>
                        <p:par>
                          <p:cTn id="11" fill="hold" nodeType="afterGroup">
                            <p:stCondLst>
                              <p:cond delay="250"/>
                            </p:stCondLst>
                            <p:childTnLst>
                              <p:par>
                                <p:cTn id="12" presetID="8" presetClass="emph" presetSubtype="0" decel="50000" fill="hold" nodeType="afterEffect">
                                  <p:stCondLst>
                                    <p:cond delay="0"/>
                                  </p:stCondLst>
                                  <p:childTnLst>
                                    <p:animRot by="-21600000">
                                      <p:cBhvr>
                                        <p:cTn id="13" dur="2000" fill="hold"/>
                                        <p:tgtEl>
                                          <p:spTgt spid="942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CC6600"/>
            </a:gs>
          </a:gsLst>
          <a:lin ang="5400000" scaled="1"/>
        </a:gradFill>
        <a:effectLst/>
      </p:bgPr>
    </p:bg>
    <p:spTree>
      <p:nvGrpSpPr>
        <p:cNvPr id="1" name=""/>
        <p:cNvGrpSpPr/>
        <p:nvPr/>
      </p:nvGrpSpPr>
      <p:grpSpPr>
        <a:xfrm>
          <a:off x="0" y="0"/>
          <a:ext cx="0" cy="0"/>
          <a:chOff x="0" y="0"/>
          <a:chExt cx="0" cy="0"/>
        </a:xfrm>
      </p:grpSpPr>
      <p:sp>
        <p:nvSpPr>
          <p:cNvPr id="199683" name="Text Box 3">
            <a:extLst>
              <a:ext uri="{FF2B5EF4-FFF2-40B4-BE49-F238E27FC236}">
                <a16:creationId xmlns:a16="http://schemas.microsoft.com/office/drawing/2014/main" id="{E92A8D12-96FB-C1F1-B692-47A86543F576}"/>
              </a:ext>
            </a:extLst>
          </p:cNvPr>
          <p:cNvSpPr txBox="1">
            <a:spLocks noChangeArrowheads="1"/>
          </p:cNvSpPr>
          <p:nvPr/>
        </p:nvSpPr>
        <p:spPr bwMode="auto">
          <a:xfrm>
            <a:off x="-26988" y="407988"/>
            <a:ext cx="9229726" cy="5211762"/>
          </a:xfrm>
          <a:prstGeom prst="rect">
            <a:avLst/>
          </a:prstGeom>
          <a:noFill/>
          <a:ln w="9525" algn="ctr">
            <a:noFill/>
            <a:miter lim="800000"/>
            <a:headEnd/>
            <a:tailEnd/>
          </a:ln>
          <a:effectLst>
            <a:outerShdw dist="35921" dir="2700000" algn="ctr" rotWithShape="0">
              <a:schemeClr val="bg1"/>
            </a:outerShdw>
          </a:effectLst>
        </p:spPr>
        <p:txBody>
          <a:bodyPr wrap="none">
            <a:spAutoFit/>
          </a:bodyPr>
          <a:lstStyle/>
          <a:p>
            <a:pPr>
              <a:defRPr/>
            </a:pPr>
            <a:r>
              <a:rPr lang="en-US" sz="5400" b="1" u="sng"/>
              <a:t>The rules:</a:t>
            </a:r>
          </a:p>
          <a:p>
            <a:pPr>
              <a:defRPr/>
            </a:pPr>
            <a:r>
              <a:rPr lang="en-US" sz="6600" b="1">
                <a:solidFill>
                  <a:srgbClr val="990000"/>
                </a:solidFill>
              </a:rPr>
              <a:t>The 1S orbital fills first</a:t>
            </a:r>
          </a:p>
          <a:p>
            <a:pPr>
              <a:defRPr/>
            </a:pPr>
            <a:r>
              <a:rPr lang="en-US" sz="7200" b="1"/>
              <a:t>1S , 2S , 2P , 3S , 3P</a:t>
            </a:r>
          </a:p>
          <a:p>
            <a:pPr>
              <a:defRPr/>
            </a:pPr>
            <a:r>
              <a:rPr lang="en-US" sz="7200" b="1">
                <a:solidFill>
                  <a:schemeClr val="accent2"/>
                </a:solidFill>
              </a:rPr>
              <a:t>S only holds 2</a:t>
            </a:r>
          </a:p>
          <a:p>
            <a:pPr>
              <a:defRPr/>
            </a:pPr>
            <a:r>
              <a:rPr lang="en-US" sz="7200" b="1">
                <a:solidFill>
                  <a:schemeClr val="accent2"/>
                </a:solidFill>
              </a:rPr>
              <a:t>P only holds 6</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descr="sandypictures">
            <a:extLst>
              <a:ext uri="{FF2B5EF4-FFF2-40B4-BE49-F238E27FC236}">
                <a16:creationId xmlns:a16="http://schemas.microsoft.com/office/drawing/2014/main" id="{C6657884-36E0-4F4F-4690-D1C40AC37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eriodic">
            <a:extLst>
              <a:ext uri="{FF2B5EF4-FFF2-40B4-BE49-F238E27FC236}">
                <a16:creationId xmlns:a16="http://schemas.microsoft.com/office/drawing/2014/main" id="{7BCB8773-C960-5F96-E83A-31AFA5C21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 r="5833"/>
          <a:stretch>
            <a:fillRect/>
          </a:stretch>
        </p:blipFill>
        <p:spPr bwMode="auto">
          <a:xfrm>
            <a:off x="457200" y="1257300"/>
            <a:ext cx="84582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9">
            <a:extLst>
              <a:ext uri="{FF2B5EF4-FFF2-40B4-BE49-F238E27FC236}">
                <a16:creationId xmlns:a16="http://schemas.microsoft.com/office/drawing/2014/main" id="{FF867D31-2A2E-FB87-401E-22098C286C53}"/>
              </a:ext>
            </a:extLst>
          </p:cNvPr>
          <p:cNvSpPr>
            <a:spLocks noChangeArrowheads="1"/>
          </p:cNvSpPr>
          <p:nvPr/>
        </p:nvSpPr>
        <p:spPr bwMode="auto">
          <a:xfrm>
            <a:off x="1752600" y="1066800"/>
            <a:ext cx="4191000" cy="1676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6024" name="Freeform 8">
            <a:extLst>
              <a:ext uri="{FF2B5EF4-FFF2-40B4-BE49-F238E27FC236}">
                <a16:creationId xmlns:a16="http://schemas.microsoft.com/office/drawing/2014/main" id="{A9747FDC-DB3D-C88E-58A8-AB8E0907CB03}"/>
              </a:ext>
            </a:extLst>
          </p:cNvPr>
          <p:cNvSpPr>
            <a:spLocks/>
          </p:cNvSpPr>
          <p:nvPr/>
        </p:nvSpPr>
        <p:spPr bwMode="auto">
          <a:xfrm>
            <a:off x="8013700" y="977900"/>
            <a:ext cx="1054100" cy="4051300"/>
          </a:xfrm>
          <a:custGeom>
            <a:avLst/>
            <a:gdLst>
              <a:gd name="T0" fmla="*/ 64 w 440"/>
              <a:gd name="T1" fmla="*/ 2680 h 2744"/>
              <a:gd name="T2" fmla="*/ 16 w 440"/>
              <a:gd name="T3" fmla="*/ 568 h 2744"/>
              <a:gd name="T4" fmla="*/ 160 w 440"/>
              <a:gd name="T5" fmla="*/ 136 h 2744"/>
              <a:gd name="T6" fmla="*/ 400 w 440"/>
              <a:gd name="T7" fmla="*/ 328 h 2744"/>
              <a:gd name="T8" fmla="*/ 400 w 440"/>
              <a:gd name="T9" fmla="*/ 2104 h 2744"/>
              <a:gd name="T10" fmla="*/ 256 w 440"/>
              <a:gd name="T11" fmla="*/ 2680 h 2744"/>
              <a:gd name="T12" fmla="*/ 64 w 440"/>
              <a:gd name="T13" fmla="*/ 2488 h 2744"/>
              <a:gd name="T14" fmla="*/ 0 60000 65536"/>
              <a:gd name="T15" fmla="*/ 0 60000 65536"/>
              <a:gd name="T16" fmla="*/ 0 60000 65536"/>
              <a:gd name="T17" fmla="*/ 0 60000 65536"/>
              <a:gd name="T18" fmla="*/ 0 60000 65536"/>
              <a:gd name="T19" fmla="*/ 0 60000 65536"/>
              <a:gd name="T20" fmla="*/ 0 60000 65536"/>
              <a:gd name="T21" fmla="*/ 0 w 440"/>
              <a:gd name="T22" fmla="*/ 0 h 2744"/>
              <a:gd name="T23" fmla="*/ 440 w 440"/>
              <a:gd name="T24" fmla="*/ 2744 h 27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0" h="2744">
                <a:moveTo>
                  <a:pt x="64" y="2680"/>
                </a:moveTo>
                <a:cubicBezTo>
                  <a:pt x="32" y="1836"/>
                  <a:pt x="0" y="992"/>
                  <a:pt x="16" y="568"/>
                </a:cubicBezTo>
                <a:cubicBezTo>
                  <a:pt x="32" y="144"/>
                  <a:pt x="96" y="176"/>
                  <a:pt x="160" y="136"/>
                </a:cubicBezTo>
                <a:cubicBezTo>
                  <a:pt x="224" y="96"/>
                  <a:pt x="360" y="0"/>
                  <a:pt x="400" y="328"/>
                </a:cubicBezTo>
                <a:cubicBezTo>
                  <a:pt x="440" y="656"/>
                  <a:pt x="424" y="1712"/>
                  <a:pt x="400" y="2104"/>
                </a:cubicBezTo>
                <a:cubicBezTo>
                  <a:pt x="376" y="2496"/>
                  <a:pt x="312" y="2616"/>
                  <a:pt x="256" y="2680"/>
                </a:cubicBezTo>
                <a:cubicBezTo>
                  <a:pt x="200" y="2744"/>
                  <a:pt x="132" y="2616"/>
                  <a:pt x="64" y="2488"/>
                </a:cubicBezTo>
              </a:path>
            </a:pathLst>
          </a:custGeom>
          <a:noFill/>
          <a:ln w="152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6019" name="Rectangle 3">
            <a:extLst>
              <a:ext uri="{FF2B5EF4-FFF2-40B4-BE49-F238E27FC236}">
                <a16:creationId xmlns:a16="http://schemas.microsoft.com/office/drawing/2014/main" id="{3ACC8962-562E-C0A1-541A-E7453099B8A4}"/>
              </a:ext>
            </a:extLst>
          </p:cNvPr>
          <p:cNvSpPr>
            <a:spLocks noChangeArrowheads="1"/>
          </p:cNvSpPr>
          <p:nvPr/>
        </p:nvSpPr>
        <p:spPr bwMode="auto">
          <a:xfrm>
            <a:off x="127000" y="125413"/>
            <a:ext cx="8851900" cy="2530475"/>
          </a:xfrm>
          <a:prstGeom prst="rect">
            <a:avLst/>
          </a:prstGeom>
          <a:noFill/>
          <a:ln w="9525" algn="ctr">
            <a:noFill/>
            <a:miter lim="800000"/>
            <a:headEnd/>
            <a:tailEnd/>
          </a:ln>
          <a:effectLst/>
        </p:spPr>
        <p:txBody>
          <a:bodyPr wrap="none">
            <a:spAutoFit/>
          </a:bodyPr>
          <a:lstStyle/>
          <a:p>
            <a:pPr>
              <a:defRPr/>
            </a:pPr>
            <a:r>
              <a:rPr lang="en-US" sz="4000" b="1" u="sng">
                <a:solidFill>
                  <a:srgbClr val="FF0066"/>
                </a:solidFill>
                <a:effectLst>
                  <a:outerShdw blurRad="38100" dist="38100" dir="2700000" algn="tl">
                    <a:srgbClr val="C0C0C0"/>
                  </a:outerShdw>
                </a:effectLst>
              </a:rPr>
              <a:t>Noble (inert) Gases</a:t>
            </a:r>
            <a:r>
              <a:rPr lang="en-US" sz="4000" b="1">
                <a:solidFill>
                  <a:srgbClr val="FF0066"/>
                </a:solidFill>
                <a:effectLst>
                  <a:outerShdw blurRad="38100" dist="38100" dir="2700000" algn="tl">
                    <a:srgbClr val="C0C0C0"/>
                  </a:outerShdw>
                </a:effectLst>
              </a:rPr>
              <a:t> Group #8 atoms</a:t>
            </a:r>
          </a:p>
          <a:p>
            <a:pPr>
              <a:buFontTx/>
              <a:buBlip>
                <a:blip r:embed="rId4"/>
              </a:buBlip>
              <a:defRPr/>
            </a:pPr>
            <a:r>
              <a:rPr lang="en-US" sz="4000" b="1">
                <a:solidFill>
                  <a:srgbClr val="FF0066"/>
                </a:solidFill>
                <a:effectLst>
                  <a:outerShdw blurRad="38100" dist="38100" dir="2700000" algn="tl">
                    <a:srgbClr val="C0C0C0"/>
                  </a:outerShdw>
                </a:effectLst>
              </a:rPr>
              <a:t>P shell full          </a:t>
            </a:r>
          </a:p>
          <a:p>
            <a:pPr>
              <a:buFontTx/>
              <a:buBlip>
                <a:blip r:embed="rId4"/>
              </a:buBlip>
              <a:defRPr/>
            </a:pPr>
            <a:r>
              <a:rPr lang="en-US" sz="4000" b="1">
                <a:solidFill>
                  <a:srgbClr val="FF0066"/>
                </a:solidFill>
                <a:effectLst>
                  <a:outerShdw blurRad="38100" dist="38100" dir="2700000" algn="tl">
                    <a:srgbClr val="C0C0C0"/>
                  </a:outerShdw>
                </a:effectLst>
              </a:rPr>
              <a:t>Very non-reactive           </a:t>
            </a:r>
          </a:p>
          <a:p>
            <a:pPr>
              <a:buFontTx/>
              <a:buBlip>
                <a:blip r:embed="rId4"/>
              </a:buBlip>
              <a:defRPr/>
            </a:pPr>
            <a:r>
              <a:rPr lang="en-US" sz="4000" b="1">
                <a:solidFill>
                  <a:srgbClr val="FF0066"/>
                </a:solidFill>
                <a:effectLst>
                  <a:outerShdw blurRad="38100" dist="38100" dir="2700000" algn="tl">
                    <a:srgbClr val="C0C0C0"/>
                  </a:outerShdw>
                </a:effectLst>
              </a:rPr>
              <a:t>VERY happy       </a:t>
            </a:r>
            <a:endParaRPr lang="en-US" sz="4000" b="1">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6018"/>
                                        </p:tgtEl>
                                        <p:attrNameLst>
                                          <p:attrName>style.visibility</p:attrName>
                                        </p:attrNameLst>
                                      </p:cBhvr>
                                      <p:to>
                                        <p:strVal val="visible"/>
                                      </p:to>
                                    </p:set>
                                    <p:anim calcmode="lin" valueType="num">
                                      <p:cBhvr>
                                        <p:cTn id="7" dur="3000" fill="hold"/>
                                        <p:tgtEl>
                                          <p:spTgt spid="86018"/>
                                        </p:tgtEl>
                                        <p:attrNameLst>
                                          <p:attrName>ppt_w</p:attrName>
                                        </p:attrNameLst>
                                      </p:cBhvr>
                                      <p:tavLst>
                                        <p:tav tm="0">
                                          <p:val>
                                            <p:fltVal val="0"/>
                                          </p:val>
                                        </p:tav>
                                        <p:tav tm="100000">
                                          <p:val>
                                            <p:strVal val="#ppt_w"/>
                                          </p:val>
                                        </p:tav>
                                      </p:tavLst>
                                    </p:anim>
                                    <p:anim calcmode="lin" valueType="num">
                                      <p:cBhvr>
                                        <p:cTn id="8" dur="3000" fill="hold"/>
                                        <p:tgtEl>
                                          <p:spTgt spid="86018"/>
                                        </p:tgtEl>
                                        <p:attrNameLst>
                                          <p:attrName>ppt_h</p:attrName>
                                        </p:attrNameLst>
                                      </p:cBhvr>
                                      <p:tavLst>
                                        <p:tav tm="0">
                                          <p:val>
                                            <p:fltVal val="0"/>
                                          </p:val>
                                        </p:tav>
                                        <p:tav tm="100000">
                                          <p:val>
                                            <p:strVal val="#ppt_h"/>
                                          </p:val>
                                        </p:tav>
                                      </p:tavLst>
                                    </p:anim>
                                    <p:anim calcmode="lin" valueType="num">
                                      <p:cBhvr>
                                        <p:cTn id="9" dur="3000" fill="hold"/>
                                        <p:tgtEl>
                                          <p:spTgt spid="86018"/>
                                        </p:tgtEl>
                                        <p:attrNameLst>
                                          <p:attrName>style.rotation</p:attrName>
                                        </p:attrNameLst>
                                      </p:cBhvr>
                                      <p:tavLst>
                                        <p:tav tm="0">
                                          <p:val>
                                            <p:fltVal val="90"/>
                                          </p:val>
                                        </p:tav>
                                        <p:tav tm="100000">
                                          <p:val>
                                            <p:fltVal val="0"/>
                                          </p:val>
                                        </p:tav>
                                      </p:tavLst>
                                    </p:anim>
                                    <p:animEffect transition="in" filter="fade">
                                      <p:cBhvr>
                                        <p:cTn id="10" dur="3000"/>
                                        <p:tgtEl>
                                          <p:spTgt spid="86018"/>
                                        </p:tgtEl>
                                      </p:cBhvr>
                                    </p:animEffect>
                                  </p:childTnLst>
                                </p:cTn>
                              </p:par>
                            </p:childTnLst>
                          </p:cTn>
                        </p:par>
                        <p:par>
                          <p:cTn id="11" fill="hold" nodeType="afterGroup">
                            <p:stCondLst>
                              <p:cond delay="3000"/>
                            </p:stCondLst>
                            <p:childTnLst>
                              <p:par>
                                <p:cTn id="12" presetID="30" presetClass="entr" presetSubtype="0" fill="hold" nodeType="afterEffect">
                                  <p:stCondLst>
                                    <p:cond delay="0"/>
                                  </p:stCondLst>
                                  <p:childTnLst>
                                    <p:set>
                                      <p:cBhvr>
                                        <p:cTn id="13" dur="1" fill="hold">
                                          <p:stCondLst>
                                            <p:cond delay="0"/>
                                          </p:stCondLst>
                                        </p:cTn>
                                        <p:tgtEl>
                                          <p:spTgt spid="86024"/>
                                        </p:tgtEl>
                                        <p:attrNameLst>
                                          <p:attrName>style.visibility</p:attrName>
                                        </p:attrNameLst>
                                      </p:cBhvr>
                                      <p:to>
                                        <p:strVal val="visible"/>
                                      </p:to>
                                    </p:set>
                                    <p:animEffect transition="in" filter="fade">
                                      <p:cBhvr>
                                        <p:cTn id="14" dur="800" decel="100000"/>
                                        <p:tgtEl>
                                          <p:spTgt spid="86024"/>
                                        </p:tgtEl>
                                      </p:cBhvr>
                                    </p:animEffect>
                                    <p:anim calcmode="lin" valueType="num">
                                      <p:cBhvr>
                                        <p:cTn id="15" dur="800" decel="100000" fill="hold"/>
                                        <p:tgtEl>
                                          <p:spTgt spid="86024"/>
                                        </p:tgtEl>
                                        <p:attrNameLst>
                                          <p:attrName>style.rotation</p:attrName>
                                        </p:attrNameLst>
                                      </p:cBhvr>
                                      <p:tavLst>
                                        <p:tav tm="0">
                                          <p:val>
                                            <p:fltVal val="-90"/>
                                          </p:val>
                                        </p:tav>
                                        <p:tav tm="100000">
                                          <p:val>
                                            <p:fltVal val="0"/>
                                          </p:val>
                                        </p:tav>
                                      </p:tavLst>
                                    </p:anim>
                                    <p:anim calcmode="lin" valueType="num">
                                      <p:cBhvr>
                                        <p:cTn id="16" dur="800" decel="100000" fill="hold"/>
                                        <p:tgtEl>
                                          <p:spTgt spid="86024"/>
                                        </p:tgtEl>
                                        <p:attrNameLst>
                                          <p:attrName>ppt_x</p:attrName>
                                        </p:attrNameLst>
                                      </p:cBhvr>
                                      <p:tavLst>
                                        <p:tav tm="0">
                                          <p:val>
                                            <p:strVal val="#ppt_x+0.4"/>
                                          </p:val>
                                        </p:tav>
                                        <p:tav tm="100000">
                                          <p:val>
                                            <p:strVal val="#ppt_x-0.05"/>
                                          </p:val>
                                        </p:tav>
                                      </p:tavLst>
                                    </p:anim>
                                    <p:anim calcmode="lin" valueType="num">
                                      <p:cBhvr>
                                        <p:cTn id="17" dur="800" decel="100000" fill="hold"/>
                                        <p:tgtEl>
                                          <p:spTgt spid="8602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602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6024"/>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4000"/>
                            </p:stCondLst>
                            <p:childTnLst>
                              <p:par>
                                <p:cTn id="21" presetID="22" presetClass="path" presetSubtype="0" repeatCount="3000" fill="hold" nodeType="afterEffect">
                                  <p:stCondLst>
                                    <p:cond delay="0"/>
                                  </p:stCondLst>
                                  <p:iterate type="lt">
                                    <p:tmPct val="0"/>
                                  </p:iterate>
                                  <p:childTnLst>
                                    <p:animMotion origin="layout" path="M -0.01111 0.01111 C -0.0059 0.01111 -0.00122 0.01366 -0.00122 0.0169 C -0.00122 0.02083 -0.00625 0.02222 -0.0092 0.02292 L -0.01302 0.02361 C -0.01615 0.02408 -0.02083 0.0257 -0.02083 0.02986 C -0.02083 0.03264 -0.01667 0.03611 -0.01111 0.03611 C -0.0059 0.03611 -0.00122 0.03264 -0.00122 0.02986 C -0.00122 0.0257 -0.00625 0.02408 -0.0092 0.02361 L -0.01302 0.02292 C -0.01615 0.02222 -0.02083 0.02083 -0.02083 0.0169 C -0.02083 0.01366 -0.01667 0.01111 -0.01111 0.01111 Z " pathEditMode="relative" rAng="0" ptsTypes="ffFffffFfff">
                                      <p:cBhvr>
                                        <p:cTn id="22" dur="10000" fill="hold"/>
                                        <p:tgtEl>
                                          <p:spTgt spid="86018"/>
                                        </p:tgtEl>
                                        <p:attrNameLst>
                                          <p:attrName>ppt_x</p:attrName>
                                          <p:attrName>ppt_y</p:attrName>
                                        </p:attrNameLst>
                                      </p:cBhvr>
                                      <p:rCtr x="0" y="1250"/>
                                    </p:animMotion>
                                  </p:childTnLst>
                                </p:cTn>
                              </p:par>
                              <p:par>
                                <p:cTn id="23" presetID="23" presetClass="emph" presetSubtype="0" repeatCount="10000" fill="hold" nodeType="withEffect">
                                  <p:stCondLst>
                                    <p:cond delay="0"/>
                                  </p:stCondLst>
                                  <p:childTnLst>
                                    <p:animClr clrSpc="hsl" dir="cw">
                                      <p:cBhvr override="childStyle">
                                        <p:cTn id="24" dur="2000" fill="hold"/>
                                        <p:tgtEl>
                                          <p:spTgt spid="86024"/>
                                        </p:tgtEl>
                                        <p:attrNameLst>
                                          <p:attrName>style.color</p:attrName>
                                        </p:attrNameLst>
                                      </p:cBhvr>
                                      <p:by>
                                        <p:hsl h="10842353" s="0" l="0"/>
                                      </p:by>
                                    </p:animClr>
                                    <p:animClr clrSpc="hsl" dir="cw">
                                      <p:cBhvr>
                                        <p:cTn id="25" dur="2000" fill="hold"/>
                                        <p:tgtEl>
                                          <p:spTgt spid="86024"/>
                                        </p:tgtEl>
                                        <p:attrNameLst>
                                          <p:attrName>fillcolor</p:attrName>
                                        </p:attrNameLst>
                                      </p:cBhvr>
                                      <p:by>
                                        <p:hsl h="10842353" s="0" l="0"/>
                                      </p:by>
                                    </p:animClr>
                                    <p:animClr clrSpc="hsl" dir="cw">
                                      <p:cBhvr>
                                        <p:cTn id="26" dur="2000" fill="hold"/>
                                        <p:tgtEl>
                                          <p:spTgt spid="86024"/>
                                        </p:tgtEl>
                                        <p:attrNameLst>
                                          <p:attrName>stroke.color</p:attrName>
                                        </p:attrNameLst>
                                      </p:cBhvr>
                                      <p:by>
                                        <p:hsl h="10842353" s="0" l="0"/>
                                      </p:by>
                                    </p:animClr>
                                    <p:set>
                                      <p:cBhvr>
                                        <p:cTn id="27" dur="2000" fill="hold"/>
                                        <p:tgtEl>
                                          <p:spTgt spid="860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animBg="1"/>
      <p:bldP spid="86024"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periodic">
            <a:extLst>
              <a:ext uri="{FF2B5EF4-FFF2-40B4-BE49-F238E27FC236}">
                <a16:creationId xmlns:a16="http://schemas.microsoft.com/office/drawing/2014/main" id="{DBDBFC00-C5B4-43F8-47EE-C25CB8305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 r="5833"/>
          <a:stretch>
            <a:fillRect/>
          </a:stretch>
        </p:blipFill>
        <p:spPr bwMode="auto">
          <a:xfrm>
            <a:off x="457200" y="1257300"/>
            <a:ext cx="84582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6">
            <a:extLst>
              <a:ext uri="{FF2B5EF4-FFF2-40B4-BE49-F238E27FC236}">
                <a16:creationId xmlns:a16="http://schemas.microsoft.com/office/drawing/2014/main" id="{32BEEDB7-3C2C-66FB-CAE6-BFCB52FFA456}"/>
              </a:ext>
            </a:extLst>
          </p:cNvPr>
          <p:cNvSpPr>
            <a:spLocks noChangeArrowheads="1"/>
          </p:cNvSpPr>
          <p:nvPr/>
        </p:nvSpPr>
        <p:spPr bwMode="auto">
          <a:xfrm>
            <a:off x="1752600" y="1066800"/>
            <a:ext cx="4038600" cy="1676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88069" name="Rectangle 5">
            <a:extLst>
              <a:ext uri="{FF2B5EF4-FFF2-40B4-BE49-F238E27FC236}">
                <a16:creationId xmlns:a16="http://schemas.microsoft.com/office/drawing/2014/main" id="{AE318E5F-862A-379E-6ABB-18DC9AAE77D8}"/>
              </a:ext>
            </a:extLst>
          </p:cNvPr>
          <p:cNvSpPr>
            <a:spLocks noChangeArrowheads="1"/>
          </p:cNvSpPr>
          <p:nvPr/>
        </p:nvSpPr>
        <p:spPr bwMode="auto">
          <a:xfrm>
            <a:off x="1676400" y="0"/>
            <a:ext cx="3803650" cy="2409825"/>
          </a:xfrm>
          <a:prstGeom prst="rect">
            <a:avLst/>
          </a:prstGeom>
          <a:noFill/>
          <a:ln w="9525" algn="ctr">
            <a:noFill/>
            <a:miter lim="800000"/>
            <a:headEnd/>
            <a:tailEnd/>
          </a:ln>
          <a:effectLst/>
        </p:spPr>
        <p:txBody>
          <a:bodyPr wrap="none">
            <a:spAutoFit/>
          </a:bodyPr>
          <a:lstStyle/>
          <a:p>
            <a:pPr algn="l">
              <a:defRPr/>
            </a:pPr>
            <a:r>
              <a:rPr lang="en-US" sz="4400" b="1" u="sng">
                <a:solidFill>
                  <a:srgbClr val="FF0066"/>
                </a:solidFill>
                <a:effectLst>
                  <a:outerShdw blurRad="38100" dist="38100" dir="2700000" algn="tl">
                    <a:srgbClr val="C0C0C0"/>
                  </a:outerShdw>
                </a:effectLst>
              </a:rPr>
              <a:t>Metals</a:t>
            </a:r>
          </a:p>
          <a:p>
            <a:pPr algn="l">
              <a:buFontTx/>
              <a:buBlip>
                <a:blip r:embed="rId4"/>
              </a:buBlip>
              <a:defRPr/>
            </a:pPr>
            <a:r>
              <a:rPr lang="en-US" sz="3600" b="1">
                <a:solidFill>
                  <a:srgbClr val="FF0066"/>
                </a:solidFill>
                <a:effectLst>
                  <a:outerShdw blurRad="38100" dist="38100" dir="2700000" algn="tl">
                    <a:srgbClr val="C0C0C0"/>
                  </a:outerShdw>
                </a:effectLst>
              </a:rPr>
              <a:t>Extra electrons</a:t>
            </a:r>
          </a:p>
          <a:p>
            <a:pPr algn="l">
              <a:buFontTx/>
              <a:buBlip>
                <a:blip r:embed="rId4"/>
              </a:buBlip>
              <a:defRPr/>
            </a:pPr>
            <a:r>
              <a:rPr lang="en-US" sz="3600" b="1">
                <a:solidFill>
                  <a:srgbClr val="FF0066"/>
                </a:solidFill>
                <a:effectLst>
                  <a:outerShdw blurRad="38100" dist="38100" dir="2700000" algn="tl">
                    <a:srgbClr val="C0C0C0"/>
                  </a:outerShdw>
                </a:effectLst>
              </a:rPr>
              <a:t>Conductive</a:t>
            </a:r>
          </a:p>
          <a:p>
            <a:pPr algn="l">
              <a:buFontTx/>
              <a:buBlip>
                <a:blip r:embed="rId4"/>
              </a:buBlip>
              <a:defRPr/>
            </a:pPr>
            <a:r>
              <a:rPr lang="en-US" sz="3600" b="1">
                <a:solidFill>
                  <a:srgbClr val="FF0066"/>
                </a:solidFill>
                <a:effectLst>
                  <a:outerShdw blurRad="38100" dist="38100" dir="2700000" algn="tl">
                    <a:srgbClr val="C0C0C0"/>
                  </a:outerShdw>
                </a:effectLst>
              </a:rPr>
              <a:t>Malleable</a:t>
            </a:r>
            <a:endParaRPr lang="en-US" sz="3600" b="1">
              <a:effectLst>
                <a:outerShdw blurRad="38100" dist="38100" dir="2700000" algn="tl">
                  <a:srgbClr val="C0C0C0"/>
                </a:outerShdw>
              </a:effectLst>
            </a:endParaRPr>
          </a:p>
        </p:txBody>
      </p:sp>
      <p:pic>
        <p:nvPicPr>
          <p:cNvPr id="98309" name="Picture 9" descr="j0316885">
            <a:extLst>
              <a:ext uri="{FF2B5EF4-FFF2-40B4-BE49-F238E27FC236}">
                <a16:creationId xmlns:a16="http://schemas.microsoft.com/office/drawing/2014/main" id="{B3CEF291-4FF7-4A70-0085-24AE8944774C}"/>
              </a:ext>
            </a:extLst>
          </p:cNvPr>
          <p:cNvPicPr>
            <a:picLocks noChangeAspect="1" noChangeArrowheads="1"/>
          </p:cNvPicPr>
          <p:nvPr/>
        </p:nvPicPr>
        <p:blipFill>
          <a:blip r:embed="rId5">
            <a:lum bright="-18000" contrast="24000"/>
            <a:extLst>
              <a:ext uri="{28A0092B-C50C-407E-A947-70E740481C1C}">
                <a14:useLocalDpi xmlns:a14="http://schemas.microsoft.com/office/drawing/2010/main" val="0"/>
              </a:ext>
            </a:extLst>
          </a:blip>
          <a:srcRect/>
          <a:stretch>
            <a:fillRect/>
          </a:stretch>
        </p:blipFill>
        <p:spPr bwMode="auto">
          <a:xfrm>
            <a:off x="0" y="0"/>
            <a:ext cx="152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Rectangle 8">
            <a:extLst>
              <a:ext uri="{FF2B5EF4-FFF2-40B4-BE49-F238E27FC236}">
                <a16:creationId xmlns:a16="http://schemas.microsoft.com/office/drawing/2014/main" id="{0EDED684-3A98-347C-34F2-28B5D36229CC}"/>
              </a:ext>
            </a:extLst>
          </p:cNvPr>
          <p:cNvSpPr>
            <a:spLocks noChangeArrowheads="1"/>
          </p:cNvSpPr>
          <p:nvPr/>
        </p:nvSpPr>
        <p:spPr bwMode="auto">
          <a:xfrm>
            <a:off x="5518150" y="-400050"/>
            <a:ext cx="2025650" cy="2838450"/>
          </a:xfrm>
          <a:prstGeom prst="rect">
            <a:avLst/>
          </a:prstGeom>
          <a:noFill/>
          <a:ln w="9525" algn="ctr">
            <a:noFill/>
            <a:miter lim="800000"/>
            <a:headEnd/>
            <a:tailEnd/>
          </a:ln>
          <a:effectLst/>
        </p:spPr>
        <p:txBody>
          <a:bodyPr wrap="none">
            <a:spAutoFit/>
          </a:bodyPr>
          <a:lstStyle/>
          <a:p>
            <a:pPr algn="l">
              <a:defRPr/>
            </a:pPr>
            <a:endParaRPr lang="en-US" sz="3600" b="1">
              <a:solidFill>
                <a:srgbClr val="FF0066"/>
              </a:solidFill>
              <a:effectLst>
                <a:outerShdw blurRad="38100" dist="38100" dir="2700000" algn="tl">
                  <a:srgbClr val="C0C0C0"/>
                </a:outerShdw>
              </a:effectLst>
            </a:endParaRPr>
          </a:p>
          <a:p>
            <a:pPr algn="l">
              <a:buFontTx/>
              <a:buBlip>
                <a:blip r:embed="rId4"/>
              </a:buBlip>
              <a:defRPr/>
            </a:pPr>
            <a:r>
              <a:rPr lang="en-US" sz="3600" b="1">
                <a:solidFill>
                  <a:srgbClr val="FF0066"/>
                </a:solidFill>
                <a:effectLst>
                  <a:outerShdw blurRad="38100" dist="38100" dir="2700000" algn="tl">
                    <a:srgbClr val="C0C0C0"/>
                  </a:outerShdw>
                </a:effectLst>
              </a:rPr>
              <a:t>Dense</a:t>
            </a:r>
          </a:p>
          <a:p>
            <a:pPr algn="l">
              <a:buFontTx/>
              <a:buBlip>
                <a:blip r:embed="rId4"/>
              </a:buBlip>
              <a:defRPr/>
            </a:pPr>
            <a:r>
              <a:rPr lang="en-US" sz="3600" b="1">
                <a:solidFill>
                  <a:srgbClr val="FF0066"/>
                </a:solidFill>
                <a:effectLst>
                  <a:outerShdw blurRad="38100" dist="38100" dir="2700000" algn="tl">
                    <a:srgbClr val="C0C0C0"/>
                  </a:outerShdw>
                </a:effectLst>
              </a:rPr>
              <a:t>Shiny</a:t>
            </a:r>
          </a:p>
          <a:p>
            <a:pPr algn="l">
              <a:buFontTx/>
              <a:buBlip>
                <a:blip r:embed="rId4"/>
              </a:buBlip>
              <a:defRPr/>
            </a:pPr>
            <a:r>
              <a:rPr lang="en-US" sz="3600" b="1">
                <a:solidFill>
                  <a:srgbClr val="FF0066"/>
                </a:solidFill>
                <a:effectLst>
                  <a:outerShdw blurRad="38100" dist="38100" dir="2700000" algn="tl">
                    <a:srgbClr val="C0C0C0"/>
                  </a:outerShdw>
                </a:effectLst>
              </a:rPr>
              <a:t>Ductile</a:t>
            </a:r>
          </a:p>
          <a:p>
            <a:pPr algn="l">
              <a:defRPr/>
            </a:pPr>
            <a:endParaRPr lang="en-US" sz="3600" b="1">
              <a:effectLst>
                <a:outerShdw blurRad="38100" dist="38100" dir="2700000" algn="tl">
                  <a:srgbClr val="C0C0C0"/>
                </a:outerShdw>
              </a:effectLst>
            </a:endParaRPr>
          </a:p>
        </p:txBody>
      </p:sp>
      <p:pic>
        <p:nvPicPr>
          <p:cNvPr id="98311" name="Picture 10" descr="j0316885">
            <a:extLst>
              <a:ext uri="{FF2B5EF4-FFF2-40B4-BE49-F238E27FC236}">
                <a16:creationId xmlns:a16="http://schemas.microsoft.com/office/drawing/2014/main" id="{64F2E2B1-1B12-B2AD-1A57-0AB70476D1DB}"/>
              </a:ext>
            </a:extLst>
          </p:cNvPr>
          <p:cNvPicPr>
            <a:picLocks noChangeAspect="1" noChangeArrowheads="1"/>
          </p:cNvPicPr>
          <p:nvPr/>
        </p:nvPicPr>
        <p:blipFill>
          <a:blip r:embed="rId5">
            <a:lum bright="-18000" contrast="24000"/>
            <a:extLst>
              <a:ext uri="{28A0092B-C50C-407E-A947-70E740481C1C}">
                <a14:useLocalDpi xmlns:a14="http://schemas.microsoft.com/office/drawing/2010/main" val="0"/>
              </a:ext>
            </a:extLst>
          </a:blip>
          <a:srcRect/>
          <a:stretch>
            <a:fillRect/>
          </a:stretch>
        </p:blipFill>
        <p:spPr bwMode="auto">
          <a:xfrm>
            <a:off x="7620000" y="0"/>
            <a:ext cx="152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11" descr="j0316885">
            <a:extLst>
              <a:ext uri="{FF2B5EF4-FFF2-40B4-BE49-F238E27FC236}">
                <a16:creationId xmlns:a16="http://schemas.microsoft.com/office/drawing/2014/main" id="{B5F9226D-F8BB-7AB8-6F03-A29E52CB11C5}"/>
              </a:ext>
            </a:extLst>
          </p:cNvPr>
          <p:cNvPicPr>
            <a:picLocks noChangeAspect="1" noChangeArrowheads="1"/>
          </p:cNvPicPr>
          <p:nvPr/>
        </p:nvPicPr>
        <p:blipFill>
          <a:blip r:embed="rId6">
            <a:lum bright="-18000" contrast="24000"/>
            <a:extLst>
              <a:ext uri="{28A0092B-C50C-407E-A947-70E740481C1C}">
                <a14:useLocalDpi xmlns:a14="http://schemas.microsoft.com/office/drawing/2010/main" val="0"/>
              </a:ext>
            </a:extLst>
          </a:blip>
          <a:srcRect/>
          <a:stretch>
            <a:fillRect/>
          </a:stretch>
        </p:blipFill>
        <p:spPr bwMode="auto">
          <a:xfrm>
            <a:off x="8153400" y="5334000"/>
            <a:ext cx="10048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12" descr="j0316885">
            <a:extLst>
              <a:ext uri="{FF2B5EF4-FFF2-40B4-BE49-F238E27FC236}">
                <a16:creationId xmlns:a16="http://schemas.microsoft.com/office/drawing/2014/main" id="{C36F74E8-B0B5-6245-3D77-BF7463CE36FA}"/>
              </a:ext>
            </a:extLst>
          </p:cNvPr>
          <p:cNvPicPr>
            <a:picLocks noChangeAspect="1" noChangeArrowheads="1"/>
          </p:cNvPicPr>
          <p:nvPr/>
        </p:nvPicPr>
        <p:blipFill>
          <a:blip r:embed="rId6">
            <a:lum bright="-18000" contrast="24000"/>
            <a:extLst>
              <a:ext uri="{28A0092B-C50C-407E-A947-70E740481C1C}">
                <a14:useLocalDpi xmlns:a14="http://schemas.microsoft.com/office/drawing/2010/main" val="0"/>
              </a:ext>
            </a:extLst>
          </a:blip>
          <a:srcRect/>
          <a:stretch>
            <a:fillRect/>
          </a:stretch>
        </p:blipFill>
        <p:spPr bwMode="auto">
          <a:xfrm>
            <a:off x="0" y="5334000"/>
            <a:ext cx="10048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Freeform 4">
            <a:extLst>
              <a:ext uri="{FF2B5EF4-FFF2-40B4-BE49-F238E27FC236}">
                <a16:creationId xmlns:a16="http://schemas.microsoft.com/office/drawing/2014/main" id="{A592C533-809C-C594-49A8-21F9F8011A62}"/>
              </a:ext>
            </a:extLst>
          </p:cNvPr>
          <p:cNvSpPr>
            <a:spLocks/>
          </p:cNvSpPr>
          <p:nvPr/>
        </p:nvSpPr>
        <p:spPr bwMode="auto">
          <a:xfrm>
            <a:off x="393700" y="1117600"/>
            <a:ext cx="8547100" cy="5651500"/>
          </a:xfrm>
          <a:custGeom>
            <a:avLst/>
            <a:gdLst>
              <a:gd name="T0" fmla="*/ 568 w 5384"/>
              <a:gd name="T1" fmla="*/ 112 h 3560"/>
              <a:gd name="T2" fmla="*/ 184 w 5384"/>
              <a:gd name="T3" fmla="*/ 160 h 3560"/>
              <a:gd name="T4" fmla="*/ 88 w 5384"/>
              <a:gd name="T5" fmla="*/ 736 h 3560"/>
              <a:gd name="T6" fmla="*/ 40 w 5384"/>
              <a:gd name="T7" fmla="*/ 2368 h 3560"/>
              <a:gd name="T8" fmla="*/ 136 w 5384"/>
              <a:gd name="T9" fmla="*/ 2608 h 3560"/>
              <a:gd name="T10" fmla="*/ 760 w 5384"/>
              <a:gd name="T11" fmla="*/ 3424 h 3560"/>
              <a:gd name="T12" fmla="*/ 4696 w 5384"/>
              <a:gd name="T13" fmla="*/ 3424 h 3560"/>
              <a:gd name="T14" fmla="*/ 4888 w 5384"/>
              <a:gd name="T15" fmla="*/ 2944 h 3560"/>
              <a:gd name="T16" fmla="*/ 4552 w 5384"/>
              <a:gd name="T17" fmla="*/ 2560 h 3560"/>
              <a:gd name="T18" fmla="*/ 4408 w 5384"/>
              <a:gd name="T19" fmla="*/ 1936 h 3560"/>
              <a:gd name="T20" fmla="*/ 4312 w 5384"/>
              <a:gd name="T21" fmla="*/ 1840 h 3560"/>
              <a:gd name="T22" fmla="*/ 4168 w 5384"/>
              <a:gd name="T23" fmla="*/ 1840 h 3560"/>
              <a:gd name="T24" fmla="*/ 4168 w 5384"/>
              <a:gd name="T25" fmla="*/ 1744 h 3560"/>
              <a:gd name="T26" fmla="*/ 4168 w 5384"/>
              <a:gd name="T27" fmla="*/ 1600 h 3560"/>
              <a:gd name="T28" fmla="*/ 4024 w 5384"/>
              <a:gd name="T29" fmla="*/ 1504 h 3560"/>
              <a:gd name="T30" fmla="*/ 3928 w 5384"/>
              <a:gd name="T31" fmla="*/ 1552 h 3560"/>
              <a:gd name="T32" fmla="*/ 3880 w 5384"/>
              <a:gd name="T33" fmla="*/ 1456 h 3560"/>
              <a:gd name="T34" fmla="*/ 3880 w 5384"/>
              <a:gd name="T35" fmla="*/ 976 h 3560"/>
              <a:gd name="T36" fmla="*/ 3784 w 5384"/>
              <a:gd name="T37" fmla="*/ 880 h 3560"/>
              <a:gd name="T38" fmla="*/ 1000 w 5384"/>
              <a:gd name="T39" fmla="*/ 832 h 3560"/>
              <a:gd name="T40" fmla="*/ 568 w 5384"/>
              <a:gd name="T41" fmla="*/ 112 h 35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84"/>
              <a:gd name="T64" fmla="*/ 0 h 3560"/>
              <a:gd name="T65" fmla="*/ 5384 w 5384"/>
              <a:gd name="T66" fmla="*/ 3560 h 35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84" h="3560">
                <a:moveTo>
                  <a:pt x="568" y="112"/>
                </a:moveTo>
                <a:cubicBezTo>
                  <a:pt x="432" y="0"/>
                  <a:pt x="264" y="56"/>
                  <a:pt x="184" y="160"/>
                </a:cubicBezTo>
                <a:cubicBezTo>
                  <a:pt x="104" y="264"/>
                  <a:pt x="112" y="368"/>
                  <a:pt x="88" y="736"/>
                </a:cubicBezTo>
                <a:cubicBezTo>
                  <a:pt x="64" y="1104"/>
                  <a:pt x="32" y="2056"/>
                  <a:pt x="40" y="2368"/>
                </a:cubicBezTo>
                <a:cubicBezTo>
                  <a:pt x="48" y="2680"/>
                  <a:pt x="16" y="2432"/>
                  <a:pt x="136" y="2608"/>
                </a:cubicBezTo>
                <a:cubicBezTo>
                  <a:pt x="256" y="2784"/>
                  <a:pt x="0" y="3288"/>
                  <a:pt x="760" y="3424"/>
                </a:cubicBezTo>
                <a:cubicBezTo>
                  <a:pt x="1520" y="3560"/>
                  <a:pt x="4008" y="3504"/>
                  <a:pt x="4696" y="3424"/>
                </a:cubicBezTo>
                <a:cubicBezTo>
                  <a:pt x="5384" y="3344"/>
                  <a:pt x="4912" y="3088"/>
                  <a:pt x="4888" y="2944"/>
                </a:cubicBezTo>
                <a:cubicBezTo>
                  <a:pt x="4864" y="2800"/>
                  <a:pt x="4632" y="2728"/>
                  <a:pt x="4552" y="2560"/>
                </a:cubicBezTo>
                <a:cubicBezTo>
                  <a:pt x="4472" y="2392"/>
                  <a:pt x="4448" y="2056"/>
                  <a:pt x="4408" y="1936"/>
                </a:cubicBezTo>
                <a:cubicBezTo>
                  <a:pt x="4368" y="1816"/>
                  <a:pt x="4352" y="1856"/>
                  <a:pt x="4312" y="1840"/>
                </a:cubicBezTo>
                <a:cubicBezTo>
                  <a:pt x="4272" y="1824"/>
                  <a:pt x="4192" y="1856"/>
                  <a:pt x="4168" y="1840"/>
                </a:cubicBezTo>
                <a:cubicBezTo>
                  <a:pt x="4144" y="1824"/>
                  <a:pt x="4168" y="1784"/>
                  <a:pt x="4168" y="1744"/>
                </a:cubicBezTo>
                <a:cubicBezTo>
                  <a:pt x="4168" y="1704"/>
                  <a:pt x="4192" y="1640"/>
                  <a:pt x="4168" y="1600"/>
                </a:cubicBezTo>
                <a:cubicBezTo>
                  <a:pt x="4144" y="1560"/>
                  <a:pt x="4064" y="1512"/>
                  <a:pt x="4024" y="1504"/>
                </a:cubicBezTo>
                <a:cubicBezTo>
                  <a:pt x="3984" y="1496"/>
                  <a:pt x="3952" y="1560"/>
                  <a:pt x="3928" y="1552"/>
                </a:cubicBezTo>
                <a:cubicBezTo>
                  <a:pt x="3904" y="1544"/>
                  <a:pt x="3888" y="1552"/>
                  <a:pt x="3880" y="1456"/>
                </a:cubicBezTo>
                <a:cubicBezTo>
                  <a:pt x="3872" y="1360"/>
                  <a:pt x="3896" y="1072"/>
                  <a:pt x="3880" y="976"/>
                </a:cubicBezTo>
                <a:cubicBezTo>
                  <a:pt x="3864" y="880"/>
                  <a:pt x="4264" y="904"/>
                  <a:pt x="3784" y="880"/>
                </a:cubicBezTo>
                <a:cubicBezTo>
                  <a:pt x="3304" y="856"/>
                  <a:pt x="1536" y="960"/>
                  <a:pt x="1000" y="832"/>
                </a:cubicBezTo>
                <a:cubicBezTo>
                  <a:pt x="464" y="704"/>
                  <a:pt x="704" y="224"/>
                  <a:pt x="568" y="112"/>
                </a:cubicBezTo>
                <a:close/>
              </a:path>
            </a:pathLst>
          </a:cu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pic>
        <p:nvPicPr>
          <p:cNvPr id="98315" name="Picture 13" descr="MMj02841680000[1]">
            <a:extLst>
              <a:ext uri="{FF2B5EF4-FFF2-40B4-BE49-F238E27FC236}">
                <a16:creationId xmlns:a16="http://schemas.microsoft.com/office/drawing/2014/main" id="{B19DB2F7-073F-D607-E3BF-02772B5EC61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86690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Picture 15" descr="j0283783">
            <a:extLst>
              <a:ext uri="{FF2B5EF4-FFF2-40B4-BE49-F238E27FC236}">
                <a16:creationId xmlns:a16="http://schemas.microsoft.com/office/drawing/2014/main" id="{1A428535-804A-A7D3-8F96-A8F337C4F24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1295400"/>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1000" fill="hold"/>
                                        <p:tgtEl>
                                          <p:spTgt spid="88068"/>
                                        </p:tgtEl>
                                        <p:attrNameLst>
                                          <p:attrName>ppt_x</p:attrName>
                                        </p:attrNameLst>
                                      </p:cBhvr>
                                      <p:tavLst>
                                        <p:tav tm="0">
                                          <p:val>
                                            <p:strVal val="#ppt_x-.2"/>
                                          </p:val>
                                        </p:tav>
                                        <p:tav tm="100000">
                                          <p:val>
                                            <p:strVal val="#ppt_x"/>
                                          </p:val>
                                        </p:tav>
                                      </p:tavLst>
                                    </p:anim>
                                    <p:anim calcmode="lin" valueType="num">
                                      <p:cBhvr>
                                        <p:cTn id="8" dur="1000" fill="hold"/>
                                        <p:tgtEl>
                                          <p:spTgt spid="880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68"/>
                                        </p:tgtEl>
                                      </p:cBhvr>
                                    </p:animEffect>
                                  </p:childTnLst>
                                </p:cTn>
                              </p:par>
                            </p:childTnLst>
                          </p:cTn>
                        </p:par>
                        <p:par>
                          <p:cTn id="10" fill="hold" nodeType="afterGroup">
                            <p:stCondLst>
                              <p:cond delay="1000"/>
                            </p:stCondLst>
                            <p:childTnLst>
                              <p:par>
                                <p:cTn id="11" presetID="22" presetClass="path" presetSubtype="0" repeatCount="3000" fill="hold" nodeType="afterEffect">
                                  <p:stCondLst>
                                    <p:cond delay="0"/>
                                  </p:stCondLst>
                                  <p:iterate type="lt">
                                    <p:tmPct val="0"/>
                                  </p:iterate>
                                  <p:childTnLst>
                                    <p:animMotion origin="layout" path="M -0.01111 -1.11111E-6 C -0.0059 -1.11111E-6 -0.00122 0.00255 -0.00122 0.00579 C -0.00122 0.00972 -0.00625 0.01111 -0.0092 0.01181 L -0.01302 0.0125 C -0.01615 0.01296 -0.02083 0.01458 -0.02083 0.01875 C -0.02083 0.02153 -0.01667 0.025 -0.01111 0.025 C -0.0059 0.025 -0.00122 0.02153 -0.00122 0.01875 C -0.00122 0.01458 -0.00625 0.01296 -0.0092 0.0125 L -0.01302 0.01181 C -0.01615 0.01111 -0.02083 0.00972 -0.02083 0.00579 C -0.02083 0.00255 -0.01667 -1.11111E-6 -0.01111 -1.11111E-6 Z " pathEditMode="relative" rAng="0" ptsTypes="ffFffffFfff">
                                      <p:cBhvr>
                                        <p:cTn id="12" dur="10000" fill="hold"/>
                                        <p:tgtEl>
                                          <p:spTgt spid="88066"/>
                                        </p:tgtEl>
                                        <p:attrNameLst>
                                          <p:attrName>ppt_x</p:attrName>
                                          <p:attrName>ppt_y</p:attrName>
                                        </p:attrNameLst>
                                      </p:cBhvr>
                                      <p:rCtr x="0" y="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MPj03876960000[1]">
            <a:extLst>
              <a:ext uri="{FF2B5EF4-FFF2-40B4-BE49-F238E27FC236}">
                <a16:creationId xmlns:a16="http://schemas.microsoft.com/office/drawing/2014/main" id="{01307E25-2EB8-C806-0421-0B041C8459D3}"/>
              </a:ext>
            </a:extLst>
          </p:cNvPr>
          <p:cNvPicPr>
            <a:picLocks noChangeAspect="1" noChangeArrowheads="1"/>
          </p:cNvPicPr>
          <p:nvPr/>
        </p:nvPicPr>
        <p:blipFill>
          <a:blip r:embed="rId3">
            <a:lum bright="60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a:extLst>
              <a:ext uri="{FF2B5EF4-FFF2-40B4-BE49-F238E27FC236}">
                <a16:creationId xmlns:a16="http://schemas.microsoft.com/office/drawing/2014/main" id="{C9EBED9F-8972-D8A2-8580-A5F58EF7C2F3}"/>
              </a:ext>
            </a:extLst>
          </p:cNvPr>
          <p:cNvSpPr>
            <a:spLocks noChangeArrowheads="1"/>
          </p:cNvSpPr>
          <p:nvPr/>
        </p:nvSpPr>
        <p:spPr bwMode="auto">
          <a:xfrm>
            <a:off x="228600" y="0"/>
            <a:ext cx="91440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r>
              <a:rPr lang="en-US" altLang="en-US" sz="3600" b="1"/>
              <a:t>You walk into science class and discover a pile of shiny, silvery objects on your desk.  Your teacher tells the class they will need to identify the element in each sample using the periodic table.  Where on the periodic table, will you likely need to start looking?</a:t>
            </a:r>
          </a:p>
          <a:p>
            <a:pPr algn="l" eaLnBrk="1" hangingPunct="1"/>
            <a:r>
              <a:rPr lang="en-US" altLang="en-US" sz="3600" b="1"/>
              <a:t>a. on the right hand side</a:t>
            </a:r>
          </a:p>
          <a:p>
            <a:pPr algn="l" eaLnBrk="1" hangingPunct="1"/>
            <a:r>
              <a:rPr lang="en-US" altLang="en-US" sz="3600" b="1"/>
              <a:t>b. on the left hand side</a:t>
            </a:r>
          </a:p>
          <a:p>
            <a:pPr algn="l" eaLnBrk="1" hangingPunct="1"/>
            <a:r>
              <a:rPr lang="en-US" altLang="en-US" sz="3600" b="1"/>
              <a:t>c. near the top</a:t>
            </a:r>
          </a:p>
          <a:p>
            <a:pPr algn="l" eaLnBrk="1" hangingPunct="1"/>
            <a:r>
              <a:rPr lang="en-US" altLang="en-US" sz="3600" b="1"/>
              <a:t>d. near the bottom.</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354" name="Picture 6" descr="MMj03033310000[1]">
            <a:extLst>
              <a:ext uri="{FF2B5EF4-FFF2-40B4-BE49-F238E27FC236}">
                <a16:creationId xmlns:a16="http://schemas.microsoft.com/office/drawing/2014/main" id="{E12576DD-A377-F9C8-B4E2-22A396B806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438400"/>
            <a:ext cx="18621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8" descr="j0315777">
            <a:extLst>
              <a:ext uri="{FF2B5EF4-FFF2-40B4-BE49-F238E27FC236}">
                <a16:creationId xmlns:a16="http://schemas.microsoft.com/office/drawing/2014/main" id="{FA220D68-7592-5C82-3380-D5D970AAE70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19375" y="4191000"/>
            <a:ext cx="1106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2" descr="j0395745">
            <a:extLst>
              <a:ext uri="{FF2B5EF4-FFF2-40B4-BE49-F238E27FC236}">
                <a16:creationId xmlns:a16="http://schemas.microsoft.com/office/drawing/2014/main" id="{2CF75FEE-BF00-504C-32B4-9704E791F9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9718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Text Box 3">
            <a:extLst>
              <a:ext uri="{FF2B5EF4-FFF2-40B4-BE49-F238E27FC236}">
                <a16:creationId xmlns:a16="http://schemas.microsoft.com/office/drawing/2014/main" id="{24E8C5C9-DBC3-5D0F-3AF6-B0059966E3B1}"/>
              </a:ext>
            </a:extLst>
          </p:cNvPr>
          <p:cNvSpPr txBox="1">
            <a:spLocks noChangeArrowheads="1"/>
          </p:cNvSpPr>
          <p:nvPr/>
        </p:nvSpPr>
        <p:spPr bwMode="auto">
          <a:xfrm>
            <a:off x="76200" y="76200"/>
            <a:ext cx="9099550" cy="6311900"/>
          </a:xfrm>
          <a:prstGeom prst="rect">
            <a:avLst/>
          </a:prstGeom>
          <a:noFill/>
          <a:ln w="9525">
            <a:noFill/>
            <a:miter lim="800000"/>
            <a:headEnd/>
            <a:tailEnd/>
          </a:ln>
          <a:effectLst>
            <a:outerShdw dist="28398" dir="3806097" algn="ctr" rotWithShape="0">
              <a:schemeClr val="accent2"/>
            </a:outerShdw>
          </a:effectLst>
        </p:spPr>
        <p:txBody>
          <a:bodyPr>
            <a:spAutoFit/>
          </a:bodyPr>
          <a:lstStyle/>
          <a:p>
            <a:pPr algn="l">
              <a:defRPr/>
            </a:pPr>
            <a:r>
              <a:rPr lang="en-US" sz="4000" b="1" u="sng">
                <a:solidFill>
                  <a:srgbClr val="990000"/>
                </a:solidFill>
              </a:rPr>
              <a:t>Metal</a:t>
            </a:r>
            <a:r>
              <a:rPr lang="en-US" sz="4000" b="1">
                <a:solidFill>
                  <a:srgbClr val="990000"/>
                </a:solidFill>
              </a:rPr>
              <a:t> an atom with 1-3 extra valence electrons.</a:t>
            </a:r>
          </a:p>
          <a:p>
            <a:pPr algn="l">
              <a:defRPr/>
            </a:pPr>
            <a:endParaRPr lang="en-US" sz="4000" b="1">
              <a:solidFill>
                <a:srgbClr val="990000"/>
              </a:solidFill>
            </a:endParaRPr>
          </a:p>
          <a:p>
            <a:pPr algn="l">
              <a:buFontTx/>
              <a:buBlip>
                <a:blip r:embed="rId6"/>
              </a:buBlip>
              <a:defRPr/>
            </a:pPr>
            <a:r>
              <a:rPr lang="en-US" sz="3600" b="1">
                <a:solidFill>
                  <a:srgbClr val="990000"/>
                </a:solidFill>
              </a:rPr>
              <a:t> </a:t>
            </a:r>
            <a:r>
              <a:rPr lang="en-US" sz="4800" b="1">
                <a:solidFill>
                  <a:srgbClr val="990000"/>
                </a:solidFill>
              </a:rPr>
              <a:t>Shiny</a:t>
            </a:r>
          </a:p>
          <a:p>
            <a:pPr algn="l">
              <a:buFontTx/>
              <a:buBlip>
                <a:blip r:embed="rId6"/>
              </a:buBlip>
              <a:defRPr/>
            </a:pPr>
            <a:r>
              <a:rPr lang="en-US" sz="4800" b="1">
                <a:solidFill>
                  <a:srgbClr val="990000"/>
                </a:solidFill>
              </a:rPr>
              <a:t> Dense</a:t>
            </a:r>
          </a:p>
          <a:p>
            <a:pPr algn="l">
              <a:buFontTx/>
              <a:buBlip>
                <a:blip r:embed="rId6"/>
              </a:buBlip>
              <a:defRPr/>
            </a:pPr>
            <a:r>
              <a:rPr lang="en-US" sz="4800" b="1">
                <a:solidFill>
                  <a:srgbClr val="990000"/>
                </a:solidFill>
              </a:rPr>
              <a:t> Malleable</a:t>
            </a:r>
          </a:p>
          <a:p>
            <a:pPr algn="l">
              <a:buFontTx/>
              <a:buBlip>
                <a:blip r:embed="rId6"/>
              </a:buBlip>
              <a:defRPr/>
            </a:pPr>
            <a:r>
              <a:rPr lang="en-US" sz="4800" b="1">
                <a:solidFill>
                  <a:srgbClr val="990000"/>
                </a:solidFill>
              </a:rPr>
              <a:t> Ductile</a:t>
            </a:r>
          </a:p>
          <a:p>
            <a:pPr algn="l">
              <a:buFontTx/>
              <a:buBlip>
                <a:blip r:embed="rId6"/>
              </a:buBlip>
              <a:defRPr/>
            </a:pPr>
            <a:r>
              <a:rPr lang="en-US" sz="4800" b="1">
                <a:solidFill>
                  <a:srgbClr val="990000"/>
                </a:solidFill>
              </a:rPr>
              <a:t> Electrical conductors</a:t>
            </a:r>
          </a:p>
          <a:p>
            <a:pPr algn="l">
              <a:buFontTx/>
              <a:buBlip>
                <a:blip r:embed="rId6"/>
              </a:buBlip>
              <a:defRPr/>
            </a:pPr>
            <a:r>
              <a:rPr lang="en-US" sz="4800" b="1">
                <a:solidFill>
                  <a:srgbClr val="990000"/>
                </a:solidFill>
              </a:rPr>
              <a:t> Thermal conductors</a:t>
            </a:r>
            <a:endParaRPr lang="en-US" sz="4800" b="1" u="sng">
              <a:solidFill>
                <a:srgbClr val="990000"/>
              </a:solidFill>
            </a:endParaRPr>
          </a:p>
        </p:txBody>
      </p:sp>
      <p:sp>
        <p:nvSpPr>
          <p:cNvPr id="100358" name="AutoShape 4">
            <a:extLst>
              <a:ext uri="{FF2B5EF4-FFF2-40B4-BE49-F238E27FC236}">
                <a16:creationId xmlns:a16="http://schemas.microsoft.com/office/drawing/2014/main" id="{53E8F9A1-39AD-1CA0-416F-74034DE360D3}"/>
              </a:ext>
            </a:extLst>
          </p:cNvPr>
          <p:cNvSpPr>
            <a:spLocks noChangeArrowheads="1"/>
          </p:cNvSpPr>
          <p:nvPr/>
        </p:nvSpPr>
        <p:spPr bwMode="auto">
          <a:xfrm rot="16200000" flipH="1">
            <a:off x="3619500" y="-3467100"/>
            <a:ext cx="1752600" cy="8839200"/>
          </a:xfrm>
          <a:prstGeom prst="flowChartDocument">
            <a:avLst/>
          </a:prstGeom>
          <a:gradFill rotWithShape="1">
            <a:gsLst>
              <a:gs pos="0">
                <a:srgbClr val="FF5050">
                  <a:alpha val="39998"/>
                </a:srgbClr>
              </a:gs>
              <a:gs pos="100000">
                <a:srgbClr val="3333CC">
                  <a:alpha val="20000"/>
                </a:srgbClr>
              </a:gs>
            </a:gsLst>
            <a:path path="rect">
              <a:fillToRect l="50000" t="50000" r="50000" b="50000"/>
            </a:path>
          </a:gradFill>
          <a:ln w="9525">
            <a:miter lim="800000"/>
            <a:headEnd/>
            <a:tailEnd/>
          </a:ln>
          <a:scene3d>
            <a:camera prst="legacyObliqueTopRight"/>
            <a:lightRig rig="legacyFlat3" dir="b"/>
          </a:scene3d>
          <a:sp3d extrusionH="227000" prstMaterial="legacyMatte">
            <a:bevelT w="13500" h="13500" prst="angle"/>
            <a:bevelB w="13500" h="13500" prst="angle"/>
            <a:extrusionClr>
              <a:srgbClr val="3333CC"/>
            </a:extrusionClr>
            <a:contourClr>
              <a:srgbClr val="FF5050"/>
            </a:contourClr>
          </a:sp3d>
        </p:spPr>
        <p:txBody>
          <a:bodyPr wrap="none" anchor="ctr">
            <a:flatTx/>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iterate type="lt">
                                    <p:tmPct val="2000"/>
                                  </p:iterate>
                                  <p:childTnLst>
                                    <p:set>
                                      <p:cBhvr>
                                        <p:cTn id="6" dur="1" fill="hold">
                                          <p:stCondLst>
                                            <p:cond delay="0"/>
                                          </p:stCondLst>
                                        </p:cTn>
                                        <p:tgtEl>
                                          <p:spTgt spid="186371"/>
                                        </p:tgtEl>
                                        <p:attrNameLst>
                                          <p:attrName>style.visibility</p:attrName>
                                        </p:attrNameLst>
                                      </p:cBhvr>
                                      <p:to>
                                        <p:strVal val="visible"/>
                                      </p:to>
                                    </p:set>
                                    <p:anim calcmode="lin" valueType="num">
                                      <p:cBhvr>
                                        <p:cTn id="7" dur="500" fill="hold"/>
                                        <p:tgtEl>
                                          <p:spTgt spid="186371"/>
                                        </p:tgtEl>
                                        <p:attrNameLst>
                                          <p:attrName>ppt_w</p:attrName>
                                        </p:attrNameLst>
                                      </p:cBhvr>
                                      <p:tavLst>
                                        <p:tav tm="0">
                                          <p:val>
                                            <p:fltVal val="0"/>
                                          </p:val>
                                        </p:tav>
                                        <p:tav tm="100000">
                                          <p:val>
                                            <p:strVal val="#ppt_w"/>
                                          </p:val>
                                        </p:tav>
                                      </p:tavLst>
                                    </p:anim>
                                    <p:anim calcmode="lin" valueType="num">
                                      <p:cBhvr>
                                        <p:cTn id="8" dur="500" fill="hold"/>
                                        <p:tgtEl>
                                          <p:spTgt spid="186371"/>
                                        </p:tgtEl>
                                        <p:attrNameLst>
                                          <p:attrName>ppt_h</p:attrName>
                                        </p:attrNameLst>
                                      </p:cBhvr>
                                      <p:tavLst>
                                        <p:tav tm="0">
                                          <p:val>
                                            <p:fltVal val="0"/>
                                          </p:val>
                                        </p:tav>
                                        <p:tav tm="100000">
                                          <p:val>
                                            <p:strVal val="#ppt_h"/>
                                          </p:val>
                                        </p:tav>
                                      </p:tavLst>
                                    </p:anim>
                                    <p:anim calcmode="lin" valueType="num">
                                      <p:cBhvr>
                                        <p:cTn id="9" dur="500" fill="hold"/>
                                        <p:tgtEl>
                                          <p:spTgt spid="186371"/>
                                        </p:tgtEl>
                                        <p:attrNameLst>
                                          <p:attrName>style.rotation</p:attrName>
                                        </p:attrNameLst>
                                      </p:cBhvr>
                                      <p:tavLst>
                                        <p:tav tm="0">
                                          <p:val>
                                            <p:fltVal val="360"/>
                                          </p:val>
                                        </p:tav>
                                        <p:tav tm="100000">
                                          <p:val>
                                            <p:fltVal val="0"/>
                                          </p:val>
                                        </p:tav>
                                      </p:tavLst>
                                    </p:anim>
                                    <p:animEffect transition="in" filter="fade">
                                      <p:cBhvr>
                                        <p:cTn id="10" dur="500"/>
                                        <p:tgtEl>
                                          <p:spTgt spid="186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eriodic">
            <a:extLst>
              <a:ext uri="{FF2B5EF4-FFF2-40B4-BE49-F238E27FC236}">
                <a16:creationId xmlns:a16="http://schemas.microsoft.com/office/drawing/2014/main" id="{20929FFE-AEDF-2EFF-ED99-EE0F8AF62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 r="21667" b="39999"/>
          <a:stretch>
            <a:fillRect/>
          </a:stretch>
        </p:blipFill>
        <p:spPr bwMode="auto">
          <a:xfrm>
            <a:off x="990600" y="2590800"/>
            <a:ext cx="67818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a:extLst>
              <a:ext uri="{FF2B5EF4-FFF2-40B4-BE49-F238E27FC236}">
                <a16:creationId xmlns:a16="http://schemas.microsoft.com/office/drawing/2014/main" id="{436C615E-EF64-03AE-2E17-9E1382E6534A}"/>
              </a:ext>
            </a:extLst>
          </p:cNvPr>
          <p:cNvSpPr>
            <a:spLocks noChangeArrowheads="1"/>
          </p:cNvSpPr>
          <p:nvPr/>
        </p:nvSpPr>
        <p:spPr bwMode="auto">
          <a:xfrm>
            <a:off x="2362200" y="2286000"/>
            <a:ext cx="4038600" cy="1676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2164" name="Rectangle 4">
            <a:extLst>
              <a:ext uri="{FF2B5EF4-FFF2-40B4-BE49-F238E27FC236}">
                <a16:creationId xmlns:a16="http://schemas.microsoft.com/office/drawing/2014/main" id="{339F5243-B305-1D5C-5B2F-76AEEE52E4D1}"/>
              </a:ext>
            </a:extLst>
          </p:cNvPr>
          <p:cNvSpPr>
            <a:spLocks noChangeArrowheads="1"/>
          </p:cNvSpPr>
          <p:nvPr/>
        </p:nvSpPr>
        <p:spPr bwMode="auto">
          <a:xfrm>
            <a:off x="0" y="125413"/>
            <a:ext cx="660400" cy="6442075"/>
          </a:xfrm>
          <a:prstGeom prst="rect">
            <a:avLst/>
          </a:prstGeom>
          <a:noFill/>
          <a:ln w="9525" algn="ctr">
            <a:noFill/>
            <a:miter lim="800000"/>
            <a:headEnd/>
            <a:tailEnd/>
          </a:ln>
          <a:effectLst>
            <a:outerShdw dist="35921" dir="2700000" algn="ctr" rotWithShape="0">
              <a:srgbClr val="FF0000"/>
            </a:outerShdw>
          </a:effectLst>
        </p:spPr>
        <p:txBody>
          <a:bodyPr wrap="none">
            <a:spAutoFit/>
          </a:bodyPr>
          <a:lstStyle/>
          <a:p>
            <a:pPr algn="l">
              <a:defRPr/>
            </a:pPr>
            <a:r>
              <a:rPr lang="en-US" sz="2600" b="1">
                <a:effectLst>
                  <a:outerShdw blurRad="38100" dist="38100" dir="2700000" algn="tl">
                    <a:srgbClr val="C0C0C0"/>
                  </a:outerShdw>
                </a:effectLst>
              </a:rPr>
              <a:t>K</a:t>
            </a:r>
          </a:p>
          <a:p>
            <a:pPr algn="l">
              <a:defRPr/>
            </a:pPr>
            <a:r>
              <a:rPr lang="en-US" sz="2600" b="1">
                <a:effectLst>
                  <a:outerShdw blurRad="38100" dist="38100" dir="2700000" algn="tl">
                    <a:srgbClr val="C0C0C0"/>
                  </a:outerShdw>
                </a:effectLst>
              </a:rPr>
              <a:t>Na</a:t>
            </a:r>
          </a:p>
          <a:p>
            <a:pPr algn="l">
              <a:defRPr/>
            </a:pPr>
            <a:r>
              <a:rPr lang="en-US" sz="2600" b="1">
                <a:effectLst>
                  <a:outerShdw blurRad="38100" dist="38100" dir="2700000" algn="tl">
                    <a:srgbClr val="C0C0C0"/>
                  </a:outerShdw>
                </a:effectLst>
              </a:rPr>
              <a:t>Ca</a:t>
            </a:r>
          </a:p>
          <a:p>
            <a:pPr algn="l">
              <a:defRPr/>
            </a:pPr>
            <a:r>
              <a:rPr lang="en-US" sz="2600" b="1">
                <a:effectLst>
                  <a:outerShdw blurRad="38100" dist="38100" dir="2700000" algn="tl">
                    <a:srgbClr val="C0C0C0"/>
                  </a:outerShdw>
                </a:effectLst>
              </a:rPr>
              <a:t>Mg</a:t>
            </a:r>
          </a:p>
          <a:p>
            <a:pPr algn="l">
              <a:defRPr/>
            </a:pPr>
            <a:r>
              <a:rPr lang="en-US" sz="2600" b="1">
                <a:effectLst>
                  <a:outerShdw blurRad="38100" dist="38100" dir="2700000" algn="tl">
                    <a:srgbClr val="C0C0C0"/>
                  </a:outerShdw>
                </a:effectLst>
              </a:rPr>
              <a:t>Al</a:t>
            </a:r>
          </a:p>
          <a:p>
            <a:pPr algn="l">
              <a:defRPr/>
            </a:pPr>
            <a:r>
              <a:rPr lang="en-US" sz="2600" b="1">
                <a:effectLst>
                  <a:outerShdw blurRad="38100" dist="38100" dir="2700000" algn="tl">
                    <a:srgbClr val="C0C0C0"/>
                  </a:outerShdw>
                </a:effectLst>
              </a:rPr>
              <a:t>Mn</a:t>
            </a:r>
          </a:p>
          <a:p>
            <a:pPr algn="l">
              <a:defRPr/>
            </a:pPr>
            <a:r>
              <a:rPr lang="en-US" sz="2600" b="1">
                <a:effectLst>
                  <a:outerShdw blurRad="38100" dist="38100" dir="2700000" algn="tl">
                    <a:srgbClr val="C0C0C0"/>
                  </a:outerShdw>
                </a:effectLst>
              </a:rPr>
              <a:t>Cr</a:t>
            </a:r>
          </a:p>
          <a:p>
            <a:pPr algn="l">
              <a:defRPr/>
            </a:pPr>
            <a:r>
              <a:rPr lang="en-US" sz="2600" b="1">
                <a:effectLst>
                  <a:outerShdw blurRad="38100" dist="38100" dir="2700000" algn="tl">
                    <a:srgbClr val="C0C0C0"/>
                  </a:outerShdw>
                </a:effectLst>
              </a:rPr>
              <a:t>Fe</a:t>
            </a:r>
          </a:p>
          <a:p>
            <a:pPr algn="l">
              <a:defRPr/>
            </a:pPr>
            <a:r>
              <a:rPr lang="en-US" sz="2600" b="1">
                <a:effectLst>
                  <a:outerShdw blurRad="38100" dist="38100" dir="2700000" algn="tl">
                    <a:srgbClr val="C0C0C0"/>
                  </a:outerShdw>
                </a:effectLst>
              </a:rPr>
              <a:t>Cd</a:t>
            </a:r>
          </a:p>
          <a:p>
            <a:pPr algn="l">
              <a:defRPr/>
            </a:pPr>
            <a:r>
              <a:rPr lang="en-US" sz="2600" b="1">
                <a:effectLst>
                  <a:outerShdw blurRad="38100" dist="38100" dir="2700000" algn="tl">
                    <a:srgbClr val="C0C0C0"/>
                  </a:outerShdw>
                </a:effectLst>
              </a:rPr>
              <a:t>Sn</a:t>
            </a:r>
          </a:p>
          <a:p>
            <a:pPr algn="l">
              <a:defRPr/>
            </a:pPr>
            <a:r>
              <a:rPr lang="en-US" sz="2600" b="1">
                <a:effectLst>
                  <a:outerShdw blurRad="38100" dist="38100" dir="2700000" algn="tl">
                    <a:srgbClr val="C0C0C0"/>
                  </a:outerShdw>
                </a:effectLst>
              </a:rPr>
              <a:t>Pb</a:t>
            </a:r>
          </a:p>
          <a:p>
            <a:pPr algn="l">
              <a:defRPr/>
            </a:pPr>
            <a:r>
              <a:rPr lang="en-US" sz="2600" b="1">
                <a:effectLst>
                  <a:outerShdw blurRad="38100" dist="38100" dir="2700000" algn="tl">
                    <a:srgbClr val="C0C0C0"/>
                  </a:outerShdw>
                </a:effectLst>
              </a:rPr>
              <a:t>Cu</a:t>
            </a:r>
          </a:p>
          <a:p>
            <a:pPr algn="l">
              <a:defRPr/>
            </a:pPr>
            <a:r>
              <a:rPr lang="en-US" sz="2600" b="1">
                <a:effectLst>
                  <a:outerShdw blurRad="38100" dist="38100" dir="2700000" algn="tl">
                    <a:srgbClr val="C0C0C0"/>
                  </a:outerShdw>
                </a:effectLst>
              </a:rPr>
              <a:t>Hg</a:t>
            </a:r>
          </a:p>
          <a:p>
            <a:pPr algn="l">
              <a:defRPr/>
            </a:pPr>
            <a:r>
              <a:rPr lang="en-US" sz="2600" b="1">
                <a:effectLst>
                  <a:outerShdw blurRad="38100" dist="38100" dir="2700000" algn="tl">
                    <a:srgbClr val="C0C0C0"/>
                  </a:outerShdw>
                </a:effectLst>
              </a:rPr>
              <a:t>Ag</a:t>
            </a:r>
          </a:p>
          <a:p>
            <a:pPr algn="l">
              <a:defRPr/>
            </a:pPr>
            <a:r>
              <a:rPr lang="en-US" sz="2600" b="1">
                <a:effectLst>
                  <a:outerShdw blurRad="38100" dist="38100" dir="2700000" algn="tl">
                    <a:srgbClr val="C0C0C0"/>
                  </a:outerShdw>
                </a:effectLst>
              </a:rPr>
              <a:t>Au</a:t>
            </a:r>
          </a:p>
          <a:p>
            <a:pPr algn="l">
              <a:defRPr/>
            </a:pPr>
            <a:r>
              <a:rPr lang="en-US" sz="2600" b="1">
                <a:effectLst>
                  <a:outerShdw blurRad="38100" dist="38100" dir="2700000" algn="tl">
                    <a:srgbClr val="C0C0C0"/>
                  </a:outerShdw>
                </a:effectLst>
              </a:rPr>
              <a:t>Pt</a:t>
            </a:r>
          </a:p>
        </p:txBody>
      </p:sp>
      <p:sp>
        <p:nvSpPr>
          <p:cNvPr id="92166" name="Rectangle 6">
            <a:extLst>
              <a:ext uri="{FF2B5EF4-FFF2-40B4-BE49-F238E27FC236}">
                <a16:creationId xmlns:a16="http://schemas.microsoft.com/office/drawing/2014/main" id="{5E652755-6053-A297-9350-F9CBC38EDDC0}"/>
              </a:ext>
            </a:extLst>
          </p:cNvPr>
          <p:cNvSpPr>
            <a:spLocks noChangeArrowheads="1"/>
          </p:cNvSpPr>
          <p:nvPr/>
        </p:nvSpPr>
        <p:spPr bwMode="auto">
          <a:xfrm>
            <a:off x="1828800" y="0"/>
            <a:ext cx="4476750" cy="64135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l">
              <a:defRPr/>
            </a:pPr>
            <a:r>
              <a:rPr lang="en-US" sz="3600" b="1" u="sng">
                <a:solidFill>
                  <a:srgbClr val="6600FF"/>
                </a:solidFill>
                <a:effectLst>
                  <a:outerShdw blurRad="38100" dist="38100" dir="2700000" algn="tl">
                    <a:srgbClr val="C0C0C0"/>
                  </a:outerShdw>
                </a:effectLst>
              </a:rPr>
              <a:t>Reactivity of metals</a:t>
            </a:r>
          </a:p>
        </p:txBody>
      </p:sp>
      <p:sp>
        <p:nvSpPr>
          <p:cNvPr id="101382" name="Rectangle 7">
            <a:extLst>
              <a:ext uri="{FF2B5EF4-FFF2-40B4-BE49-F238E27FC236}">
                <a16:creationId xmlns:a16="http://schemas.microsoft.com/office/drawing/2014/main" id="{87341292-CC19-A606-7550-8AAEECBD2420}"/>
              </a:ext>
            </a:extLst>
          </p:cNvPr>
          <p:cNvSpPr>
            <a:spLocks noChangeArrowheads="1"/>
          </p:cNvSpPr>
          <p:nvPr/>
        </p:nvSpPr>
        <p:spPr bwMode="auto">
          <a:xfrm>
            <a:off x="609600" y="0"/>
            <a:ext cx="457200" cy="6858000"/>
          </a:xfrm>
          <a:prstGeom prst="rect">
            <a:avLst/>
          </a:prstGeom>
          <a:gradFill rotWithShape="1">
            <a:gsLst>
              <a:gs pos="0">
                <a:srgbClr val="FF0000">
                  <a:alpha val="70000"/>
                </a:srgbClr>
              </a:gs>
              <a:gs pos="100000">
                <a:srgbClr val="000099">
                  <a:alpha val="60001"/>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92168" name="Rectangle 8">
            <a:extLst>
              <a:ext uri="{FF2B5EF4-FFF2-40B4-BE49-F238E27FC236}">
                <a16:creationId xmlns:a16="http://schemas.microsoft.com/office/drawing/2014/main" id="{AD27452A-4E68-6CCF-80F5-8E7FA9D12B40}"/>
              </a:ext>
            </a:extLst>
          </p:cNvPr>
          <p:cNvSpPr>
            <a:spLocks noChangeArrowheads="1"/>
          </p:cNvSpPr>
          <p:nvPr/>
        </p:nvSpPr>
        <p:spPr bwMode="auto">
          <a:xfrm>
            <a:off x="609600" y="381000"/>
            <a:ext cx="477838" cy="4965700"/>
          </a:xfrm>
          <a:prstGeom prst="rect">
            <a:avLst/>
          </a:prstGeom>
          <a:noFill/>
          <a:ln w="9525" algn="ctr">
            <a:noFill/>
            <a:miter lim="800000"/>
            <a:headEnd/>
            <a:tailEnd/>
          </a:ln>
          <a:effectLst/>
        </p:spPr>
        <p:txBody>
          <a:bodyPr wrap="none">
            <a:spAutoFit/>
          </a:bodyPr>
          <a:lstStyle/>
          <a:p>
            <a:pPr algn="l">
              <a:defRPr/>
            </a:pPr>
            <a:r>
              <a:rPr lang="en-US" sz="3200" b="1">
                <a:effectLst>
                  <a:outerShdw blurRad="38100" dist="38100" dir="2700000" algn="tl">
                    <a:srgbClr val="C0C0C0"/>
                  </a:outerShdw>
                </a:effectLst>
              </a:rPr>
              <a:t>R</a:t>
            </a:r>
          </a:p>
          <a:p>
            <a:pPr algn="l">
              <a:defRPr/>
            </a:pPr>
            <a:r>
              <a:rPr lang="en-US" sz="3200" b="1">
                <a:effectLst>
                  <a:outerShdw blurRad="38100" dist="38100" dir="2700000" algn="tl">
                    <a:srgbClr val="C0C0C0"/>
                  </a:outerShdw>
                </a:effectLst>
              </a:rPr>
              <a:t>e</a:t>
            </a:r>
          </a:p>
          <a:p>
            <a:pPr algn="l">
              <a:defRPr/>
            </a:pPr>
            <a:r>
              <a:rPr lang="en-US" sz="3200" b="1">
                <a:effectLst>
                  <a:outerShdw blurRad="38100" dist="38100" dir="2700000" algn="tl">
                    <a:srgbClr val="C0C0C0"/>
                  </a:outerShdw>
                </a:effectLst>
              </a:rPr>
              <a:t>a</a:t>
            </a:r>
          </a:p>
          <a:p>
            <a:pPr algn="l">
              <a:defRPr/>
            </a:pPr>
            <a:r>
              <a:rPr lang="en-US" sz="3200" b="1">
                <a:effectLst>
                  <a:outerShdw blurRad="38100" dist="38100" dir="2700000" algn="tl">
                    <a:srgbClr val="C0C0C0"/>
                  </a:outerShdw>
                </a:effectLst>
              </a:rPr>
              <a:t>c</a:t>
            </a:r>
          </a:p>
          <a:p>
            <a:pPr algn="l">
              <a:defRPr/>
            </a:pPr>
            <a:r>
              <a:rPr lang="en-US" sz="3200" b="1">
                <a:effectLst>
                  <a:outerShdw blurRad="38100" dist="38100" dir="2700000" algn="tl">
                    <a:srgbClr val="C0C0C0"/>
                  </a:outerShdw>
                </a:effectLst>
              </a:rPr>
              <a:t>t</a:t>
            </a:r>
          </a:p>
          <a:p>
            <a:pPr algn="l">
              <a:defRPr/>
            </a:pPr>
            <a:r>
              <a:rPr lang="en-US" sz="3200" b="1">
                <a:effectLst>
                  <a:outerShdw blurRad="38100" dist="38100" dir="2700000" algn="tl">
                    <a:srgbClr val="C0C0C0"/>
                  </a:outerShdw>
                </a:effectLst>
              </a:rPr>
              <a:t>i</a:t>
            </a:r>
          </a:p>
          <a:p>
            <a:pPr algn="l">
              <a:defRPr/>
            </a:pPr>
            <a:r>
              <a:rPr lang="en-US" sz="3200" b="1">
                <a:effectLst>
                  <a:outerShdw blurRad="38100" dist="38100" dir="2700000" algn="tl">
                    <a:srgbClr val="C0C0C0"/>
                  </a:outerShdw>
                </a:effectLst>
              </a:rPr>
              <a:t>v</a:t>
            </a:r>
          </a:p>
          <a:p>
            <a:pPr algn="l">
              <a:defRPr/>
            </a:pPr>
            <a:r>
              <a:rPr lang="en-US" sz="3200" b="1">
                <a:effectLst>
                  <a:outerShdw blurRad="38100" dist="38100" dir="2700000" algn="tl">
                    <a:srgbClr val="C0C0C0"/>
                  </a:outerShdw>
                </a:effectLst>
              </a:rPr>
              <a:t>i</a:t>
            </a:r>
          </a:p>
          <a:p>
            <a:pPr algn="l">
              <a:defRPr/>
            </a:pPr>
            <a:r>
              <a:rPr lang="en-US" sz="3200" b="1">
                <a:effectLst>
                  <a:outerShdw blurRad="38100" dist="38100" dir="2700000" algn="tl">
                    <a:srgbClr val="C0C0C0"/>
                  </a:outerShdw>
                </a:effectLst>
              </a:rPr>
              <a:t>t</a:t>
            </a:r>
          </a:p>
          <a:p>
            <a:pPr algn="l">
              <a:defRPr/>
            </a:pPr>
            <a:r>
              <a:rPr lang="en-US" sz="3200" b="1">
                <a:effectLst>
                  <a:outerShdw blurRad="38100" dist="38100" dir="2700000" algn="tl">
                    <a:srgbClr val="C0C0C0"/>
                  </a:outerShdw>
                </a:effectLst>
              </a:rPr>
              <a:t>y</a:t>
            </a:r>
          </a:p>
        </p:txBody>
      </p:sp>
      <p:sp>
        <p:nvSpPr>
          <p:cNvPr id="101384" name="AutoShape 9">
            <a:extLst>
              <a:ext uri="{FF2B5EF4-FFF2-40B4-BE49-F238E27FC236}">
                <a16:creationId xmlns:a16="http://schemas.microsoft.com/office/drawing/2014/main" id="{F68DCFB7-5AB9-574D-CB4E-266DDDCB54CF}"/>
              </a:ext>
            </a:extLst>
          </p:cNvPr>
          <p:cNvSpPr>
            <a:spLocks noChangeArrowheads="1"/>
          </p:cNvSpPr>
          <p:nvPr/>
        </p:nvSpPr>
        <p:spPr bwMode="auto">
          <a:xfrm>
            <a:off x="1371600" y="2133600"/>
            <a:ext cx="5105400" cy="990600"/>
          </a:xfrm>
          <a:prstGeom prst="leftArrow">
            <a:avLst>
              <a:gd name="adj1" fmla="val 50000"/>
              <a:gd name="adj2" fmla="val 128846"/>
            </a:avLst>
          </a:prstGeom>
          <a:gradFill rotWithShape="1">
            <a:gsLst>
              <a:gs pos="0">
                <a:srgbClr val="FF0000">
                  <a:alpha val="79999"/>
                </a:srgbClr>
              </a:gs>
              <a:gs pos="100000">
                <a:schemeClr val="accent2">
                  <a:alpha val="79999"/>
                </a:schemeClr>
              </a:gs>
            </a:gsLst>
            <a:lin ang="0" scaled="1"/>
          </a:gradFill>
          <a:ln w="9525" algn="ctr">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mo reactive</a:t>
            </a:r>
          </a:p>
        </p:txBody>
      </p:sp>
      <p:sp>
        <p:nvSpPr>
          <p:cNvPr id="101385" name="Rectangle 13">
            <a:extLst>
              <a:ext uri="{FF2B5EF4-FFF2-40B4-BE49-F238E27FC236}">
                <a16:creationId xmlns:a16="http://schemas.microsoft.com/office/drawing/2014/main" id="{350249AB-1A0A-1DFE-32FF-187D08320A95}"/>
              </a:ext>
            </a:extLst>
          </p:cNvPr>
          <p:cNvSpPr>
            <a:spLocks noChangeArrowheads="1"/>
          </p:cNvSpPr>
          <p:nvPr/>
        </p:nvSpPr>
        <p:spPr bwMode="auto">
          <a:xfrm>
            <a:off x="6400800" y="3048000"/>
            <a:ext cx="1447800" cy="762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1386" name="Rectangle 14">
            <a:extLst>
              <a:ext uri="{FF2B5EF4-FFF2-40B4-BE49-F238E27FC236}">
                <a16:creationId xmlns:a16="http://schemas.microsoft.com/office/drawing/2014/main" id="{F6CC844D-E073-FEC8-A464-D109B010C306}"/>
              </a:ext>
            </a:extLst>
          </p:cNvPr>
          <p:cNvSpPr>
            <a:spLocks noChangeArrowheads="1"/>
          </p:cNvSpPr>
          <p:nvPr/>
        </p:nvSpPr>
        <p:spPr bwMode="auto">
          <a:xfrm>
            <a:off x="6934200" y="3581400"/>
            <a:ext cx="838200" cy="1219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1387" name="Rectangle 15">
            <a:extLst>
              <a:ext uri="{FF2B5EF4-FFF2-40B4-BE49-F238E27FC236}">
                <a16:creationId xmlns:a16="http://schemas.microsoft.com/office/drawing/2014/main" id="{166E372A-A62B-47D5-3617-08080DBE9BDD}"/>
              </a:ext>
            </a:extLst>
          </p:cNvPr>
          <p:cNvSpPr>
            <a:spLocks noChangeArrowheads="1"/>
          </p:cNvSpPr>
          <p:nvPr/>
        </p:nvSpPr>
        <p:spPr bwMode="auto">
          <a:xfrm>
            <a:off x="7315200" y="4038600"/>
            <a:ext cx="533400" cy="1219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GB" altLang="en-US"/>
          </a:p>
        </p:txBody>
      </p:sp>
      <p:sp>
        <p:nvSpPr>
          <p:cNvPr id="101388" name="AutoShape 10">
            <a:extLst>
              <a:ext uri="{FF2B5EF4-FFF2-40B4-BE49-F238E27FC236}">
                <a16:creationId xmlns:a16="http://schemas.microsoft.com/office/drawing/2014/main" id="{750D6671-5502-737F-DD49-2ECB13152FDB}"/>
              </a:ext>
            </a:extLst>
          </p:cNvPr>
          <p:cNvSpPr>
            <a:spLocks noChangeArrowheads="1"/>
          </p:cNvSpPr>
          <p:nvPr/>
        </p:nvSpPr>
        <p:spPr bwMode="auto">
          <a:xfrm rot="-5400000">
            <a:off x="6591300" y="3467100"/>
            <a:ext cx="3276600" cy="1066800"/>
          </a:xfrm>
          <a:prstGeom prst="leftArrow">
            <a:avLst>
              <a:gd name="adj1" fmla="val 50000"/>
              <a:gd name="adj2" fmla="val 76786"/>
            </a:avLst>
          </a:prstGeom>
          <a:gradFill rotWithShape="1">
            <a:gsLst>
              <a:gs pos="0">
                <a:srgbClr val="FF0000">
                  <a:alpha val="79999"/>
                </a:srgbClr>
              </a:gs>
              <a:gs pos="100000">
                <a:schemeClr val="accent2">
                  <a:alpha val="79999"/>
                </a:schemeClr>
              </a:gs>
            </a:gsLst>
            <a:lin ang="0" scaled="1"/>
          </a:gradFill>
          <a:ln w="9525" algn="ctr">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a:t>mo reactive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path" presetSubtype="0" repeatCount="3000" fill="hold" nodeType="afterEffect">
                                  <p:stCondLst>
                                    <p:cond delay="0"/>
                                  </p:stCondLst>
                                  <p:iterate type="lt">
                                    <p:tmPct val="0"/>
                                  </p:iterate>
                                  <p:childTnLst>
                                    <p:animMotion origin="layout" path="M 3.61111E-6 -1.11111E-6 C 0.00451 -1.11111E-6 0.0085 0.00139 0.0085 0.00301 C 0.0085 0.00533 0.00416 0.00602 0.00156 0.00648 L -0.00157 0.00695 C -0.00434 0.00718 -0.00816 0.0081 -0.00816 0.01042 C -0.00816 0.01181 -0.00469 0.01389 3.61111E-6 0.01389 C 0.00451 0.01389 0.0085 0.01181 0.0085 0.01042 C 0.0085 0.0081 0.00416 0.00718 0.00156 0.00695 L -0.00157 0.00648 C -0.00434 0.00602 -0.00816 0.00533 -0.00816 0.00301 C -0.00816 0.00139 -0.00469 -1.11111E-6 3.61111E-6 -1.11111E-6 Z " pathEditMode="relative" rAng="0" ptsTypes="ffFffffFfff">
                                      <p:cBhvr>
                                        <p:cTn id="6" dur="10000" fill="hold"/>
                                        <p:tgtEl>
                                          <p:spTgt spid="92162"/>
                                        </p:tgtEl>
                                        <p:attrNameLst>
                                          <p:attrName>ppt_x</p:attrName>
                                          <p:attrName>ppt_y</p:attrName>
                                        </p:attrNameLst>
                                      </p:cBhvr>
                                      <p:rCtr x="17" y="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a:extLst>
              <a:ext uri="{FF2B5EF4-FFF2-40B4-BE49-F238E27FC236}">
                <a16:creationId xmlns:a16="http://schemas.microsoft.com/office/drawing/2014/main" id="{E53F52BA-2E5E-9511-42CB-3DB6D930B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447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7" name="Picture 3">
            <a:extLst>
              <a:ext uri="{FF2B5EF4-FFF2-40B4-BE49-F238E27FC236}">
                <a16:creationId xmlns:a16="http://schemas.microsoft.com/office/drawing/2014/main" id="{9211D7D0-7031-3B27-1878-41BCCC2AC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29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4">
            <a:extLst>
              <a:ext uri="{FF2B5EF4-FFF2-40B4-BE49-F238E27FC236}">
                <a16:creationId xmlns:a16="http://schemas.microsoft.com/office/drawing/2014/main" id="{11CC750C-7DAE-C46A-33F4-9E1DDE1B3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9" name="Picture 5">
            <a:extLst>
              <a:ext uri="{FF2B5EF4-FFF2-40B4-BE49-F238E27FC236}">
                <a16:creationId xmlns:a16="http://schemas.microsoft.com/office/drawing/2014/main" id="{9D394E98-4FFA-F9B0-5431-DDD2835FD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9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a:extLst>
              <a:ext uri="{FF2B5EF4-FFF2-40B4-BE49-F238E27FC236}">
                <a16:creationId xmlns:a16="http://schemas.microsoft.com/office/drawing/2014/main" id="{8993E9EF-496F-BFD2-24C9-8FBC1ACA36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47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1" name="Picture 7">
            <a:extLst>
              <a:ext uri="{FF2B5EF4-FFF2-40B4-BE49-F238E27FC236}">
                <a16:creationId xmlns:a16="http://schemas.microsoft.com/office/drawing/2014/main" id="{57FFF916-9310-BAB2-DE6E-B1BE2BAF3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29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Picture 8">
            <a:extLst>
              <a:ext uri="{FF2B5EF4-FFF2-40B4-BE49-F238E27FC236}">
                <a16:creationId xmlns:a16="http://schemas.microsoft.com/office/drawing/2014/main" id="{37DA0B1D-1F84-621A-65AF-C1C2297A0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3" name="Picture 9">
            <a:extLst>
              <a:ext uri="{FF2B5EF4-FFF2-40B4-BE49-F238E27FC236}">
                <a16:creationId xmlns:a16="http://schemas.microsoft.com/office/drawing/2014/main" id="{C7BF103B-8ED5-347F-A313-E114A02B5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10">
            <a:extLst>
              <a:ext uri="{FF2B5EF4-FFF2-40B4-BE49-F238E27FC236}">
                <a16:creationId xmlns:a16="http://schemas.microsoft.com/office/drawing/2014/main" id="{CD155EC5-8268-6013-A745-ED6F532581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5" name="Picture 11">
            <a:extLst>
              <a:ext uri="{FF2B5EF4-FFF2-40B4-BE49-F238E27FC236}">
                <a16:creationId xmlns:a16="http://schemas.microsoft.com/office/drawing/2014/main" id="{25401145-9C6A-F43D-A648-2E452E303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2">
            <a:extLst>
              <a:ext uri="{FF2B5EF4-FFF2-40B4-BE49-F238E27FC236}">
                <a16:creationId xmlns:a16="http://schemas.microsoft.com/office/drawing/2014/main" id="{C0C2AF6D-9E12-34EC-800F-67B0DB3A24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7" name="Picture 13">
            <a:extLst>
              <a:ext uri="{FF2B5EF4-FFF2-40B4-BE49-F238E27FC236}">
                <a16:creationId xmlns:a16="http://schemas.microsoft.com/office/drawing/2014/main" id="{380AA883-6028-BA0F-C5C9-38A9C4567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4" name="Text Box 14">
            <a:extLst>
              <a:ext uri="{FF2B5EF4-FFF2-40B4-BE49-F238E27FC236}">
                <a16:creationId xmlns:a16="http://schemas.microsoft.com/office/drawing/2014/main" id="{A74FBA67-2B46-4E0E-C523-D4FE1D47C5E7}"/>
              </a:ext>
            </a:extLst>
          </p:cNvPr>
          <p:cNvSpPr txBox="1">
            <a:spLocks noChangeArrowheads="1"/>
          </p:cNvSpPr>
          <p:nvPr/>
        </p:nvSpPr>
        <p:spPr bwMode="auto">
          <a:xfrm>
            <a:off x="1009650" y="-49213"/>
            <a:ext cx="7385050" cy="131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4000" b="1"/>
              <a:t>Individual metal atoms</a:t>
            </a:r>
          </a:p>
          <a:p>
            <a:pPr eaLnBrk="1" hangingPunct="1"/>
            <a:r>
              <a:rPr lang="en-US" altLang="en-US" sz="4000" b="1"/>
              <a:t>with free outer shell electrons</a:t>
            </a:r>
          </a:p>
        </p:txBody>
      </p:sp>
      <p:sp>
        <p:nvSpPr>
          <p:cNvPr id="195599" name="Oval 15">
            <a:extLst>
              <a:ext uri="{FF2B5EF4-FFF2-40B4-BE49-F238E27FC236}">
                <a16:creationId xmlns:a16="http://schemas.microsoft.com/office/drawing/2014/main" id="{462951B0-4487-A6BE-F09C-290ED091630C}"/>
              </a:ext>
            </a:extLst>
          </p:cNvPr>
          <p:cNvSpPr>
            <a:spLocks noChangeArrowheads="1"/>
          </p:cNvSpPr>
          <p:nvPr/>
        </p:nvSpPr>
        <p:spPr bwMode="auto">
          <a:xfrm>
            <a:off x="4343400" y="3276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5600" name="Oval 16">
            <a:extLst>
              <a:ext uri="{FF2B5EF4-FFF2-40B4-BE49-F238E27FC236}">
                <a16:creationId xmlns:a16="http://schemas.microsoft.com/office/drawing/2014/main" id="{8154BEBA-7543-186B-DD45-1B08C3EF45C5}"/>
              </a:ext>
            </a:extLst>
          </p:cNvPr>
          <p:cNvSpPr>
            <a:spLocks noChangeArrowheads="1"/>
          </p:cNvSpPr>
          <p:nvPr/>
        </p:nvSpPr>
        <p:spPr bwMode="auto">
          <a:xfrm>
            <a:off x="4495800" y="1828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5601" name="Oval 17">
            <a:extLst>
              <a:ext uri="{FF2B5EF4-FFF2-40B4-BE49-F238E27FC236}">
                <a16:creationId xmlns:a16="http://schemas.microsoft.com/office/drawing/2014/main" id="{BDE8EC0B-D392-B10A-A04E-1711A310912E}"/>
              </a:ext>
            </a:extLst>
          </p:cNvPr>
          <p:cNvSpPr>
            <a:spLocks noChangeArrowheads="1"/>
          </p:cNvSpPr>
          <p:nvPr/>
        </p:nvSpPr>
        <p:spPr bwMode="auto">
          <a:xfrm>
            <a:off x="1981200" y="3276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5602" name="Oval 18">
            <a:extLst>
              <a:ext uri="{FF2B5EF4-FFF2-40B4-BE49-F238E27FC236}">
                <a16:creationId xmlns:a16="http://schemas.microsoft.com/office/drawing/2014/main" id="{5CA0C55C-2EED-9510-C3E1-C954625F5BDB}"/>
              </a:ext>
            </a:extLst>
          </p:cNvPr>
          <p:cNvSpPr>
            <a:spLocks noChangeArrowheads="1"/>
          </p:cNvSpPr>
          <p:nvPr/>
        </p:nvSpPr>
        <p:spPr bwMode="auto">
          <a:xfrm>
            <a:off x="2133600" y="1828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5603" name="Oval 19">
            <a:extLst>
              <a:ext uri="{FF2B5EF4-FFF2-40B4-BE49-F238E27FC236}">
                <a16:creationId xmlns:a16="http://schemas.microsoft.com/office/drawing/2014/main" id="{4819E4A0-D12E-58D6-6B9A-29139EF07479}"/>
              </a:ext>
            </a:extLst>
          </p:cNvPr>
          <p:cNvSpPr>
            <a:spLocks noChangeArrowheads="1"/>
          </p:cNvSpPr>
          <p:nvPr/>
        </p:nvSpPr>
        <p:spPr bwMode="auto">
          <a:xfrm>
            <a:off x="1905000" y="579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5604" name="Oval 20">
            <a:extLst>
              <a:ext uri="{FF2B5EF4-FFF2-40B4-BE49-F238E27FC236}">
                <a16:creationId xmlns:a16="http://schemas.microsoft.com/office/drawing/2014/main" id="{2367154A-8F68-ACD8-F0DD-4F9E8B16B2D9}"/>
              </a:ext>
            </a:extLst>
          </p:cNvPr>
          <p:cNvSpPr>
            <a:spLocks noChangeArrowheads="1"/>
          </p:cNvSpPr>
          <p:nvPr/>
        </p:nvSpPr>
        <p:spPr bwMode="auto">
          <a:xfrm>
            <a:off x="2057400" y="4343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5605" name="Oval 21">
            <a:extLst>
              <a:ext uri="{FF2B5EF4-FFF2-40B4-BE49-F238E27FC236}">
                <a16:creationId xmlns:a16="http://schemas.microsoft.com/office/drawing/2014/main" id="{CC77731A-70A9-17EA-D077-E9569005AB6F}"/>
              </a:ext>
            </a:extLst>
          </p:cNvPr>
          <p:cNvSpPr>
            <a:spLocks noChangeArrowheads="1"/>
          </p:cNvSpPr>
          <p:nvPr/>
        </p:nvSpPr>
        <p:spPr bwMode="auto">
          <a:xfrm>
            <a:off x="4343400" y="5715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5606" name="Oval 22">
            <a:extLst>
              <a:ext uri="{FF2B5EF4-FFF2-40B4-BE49-F238E27FC236}">
                <a16:creationId xmlns:a16="http://schemas.microsoft.com/office/drawing/2014/main" id="{80126E9B-B639-45B9-DD35-BCC89DFB8D68}"/>
              </a:ext>
            </a:extLst>
          </p:cNvPr>
          <p:cNvSpPr>
            <a:spLocks noChangeArrowheads="1"/>
          </p:cNvSpPr>
          <p:nvPr/>
        </p:nvSpPr>
        <p:spPr bwMode="auto">
          <a:xfrm>
            <a:off x="4495800" y="4267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5607" name="Oval 23">
            <a:extLst>
              <a:ext uri="{FF2B5EF4-FFF2-40B4-BE49-F238E27FC236}">
                <a16:creationId xmlns:a16="http://schemas.microsoft.com/office/drawing/2014/main" id="{29E88EF4-19D5-30DD-264B-4C1B7F263FCC}"/>
              </a:ext>
            </a:extLst>
          </p:cNvPr>
          <p:cNvSpPr>
            <a:spLocks noChangeArrowheads="1"/>
          </p:cNvSpPr>
          <p:nvPr/>
        </p:nvSpPr>
        <p:spPr bwMode="auto">
          <a:xfrm>
            <a:off x="6934200" y="579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5608" name="Oval 24">
            <a:extLst>
              <a:ext uri="{FF2B5EF4-FFF2-40B4-BE49-F238E27FC236}">
                <a16:creationId xmlns:a16="http://schemas.microsoft.com/office/drawing/2014/main" id="{F4CCF727-E299-D46D-FD52-4EAC85706EA9}"/>
              </a:ext>
            </a:extLst>
          </p:cNvPr>
          <p:cNvSpPr>
            <a:spLocks noChangeArrowheads="1"/>
          </p:cNvSpPr>
          <p:nvPr/>
        </p:nvSpPr>
        <p:spPr bwMode="auto">
          <a:xfrm>
            <a:off x="7086600" y="4343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
        <p:nvSpPr>
          <p:cNvPr id="195609" name="Oval 25">
            <a:extLst>
              <a:ext uri="{FF2B5EF4-FFF2-40B4-BE49-F238E27FC236}">
                <a16:creationId xmlns:a16="http://schemas.microsoft.com/office/drawing/2014/main" id="{7E8CF60E-D9AD-2C99-62EB-309D9DE98DE6}"/>
              </a:ext>
            </a:extLst>
          </p:cNvPr>
          <p:cNvSpPr>
            <a:spLocks noChangeArrowheads="1"/>
          </p:cNvSpPr>
          <p:nvPr/>
        </p:nvSpPr>
        <p:spPr bwMode="auto">
          <a:xfrm>
            <a:off x="6934200" y="3276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a:t> </a:t>
            </a:r>
          </a:p>
        </p:txBody>
      </p:sp>
      <p:sp>
        <p:nvSpPr>
          <p:cNvPr id="195610" name="Oval 26">
            <a:extLst>
              <a:ext uri="{FF2B5EF4-FFF2-40B4-BE49-F238E27FC236}">
                <a16:creationId xmlns:a16="http://schemas.microsoft.com/office/drawing/2014/main" id="{D0EF56B2-6040-5225-2D90-9A3DD662F642}"/>
              </a:ext>
            </a:extLst>
          </p:cNvPr>
          <p:cNvSpPr>
            <a:spLocks noChangeArrowheads="1"/>
          </p:cNvSpPr>
          <p:nvPr/>
        </p:nvSpPr>
        <p:spPr bwMode="auto">
          <a:xfrm>
            <a:off x="7086600" y="1828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0.0 0.0  C 0.069 0.0  0.125 0.07461  0.125 0.16655  C 0.125 0.25849  0.069 0.3331  0.0 0.3331  C -0.069 0.3331  -0.125 0.25849  -0.125 0.16655  C -0.125 0.07461  -0.069 0.0  0.0 0.0  Z" pathEditMode="relative" ptsTypes="">
                                      <p:cBhvr>
                                        <p:cTn id="6" dur="1000" fill="hold"/>
                                        <p:tgtEl>
                                          <p:spTgt spid="195587"/>
                                        </p:tgtEl>
                                        <p:attrNameLst>
                                          <p:attrName>ppt_x</p:attrName>
                                          <p:attrName>ppt_y</p:attrName>
                                        </p:attrNameLst>
                                      </p:cBhvr>
                                    </p:animMotion>
                                  </p:childTnLst>
                                </p:cTn>
                              </p:par>
                              <p:par>
                                <p:cTn id="7" presetID="1" presetClass="path" presetSubtype="0" repeatCount="indefinite" fill="hold" nodeType="withEffect">
                                  <p:stCondLst>
                                    <p:cond delay="0"/>
                                  </p:stCondLst>
                                  <p:childTnLst>
                                    <p:animMotion origin="layout" path="M -0.12083 0.12376 C -0.10312 0.03517 -0.03455 -0.01804 0.03212 0.00556 C 0.09861 0.02915 0.13854 0.12052 0.12083 0.20935 C 0.10313 0.29795 0.03455 0.35115 -0.03212 0.32755 C -0.09861 0.30396 -0.13854 0.21259 -0.12083 0.12376 Z " pathEditMode="relative" rAng="-4506882" ptsTypes="fffff">
                                      <p:cBhvr>
                                        <p:cTn id="8" dur="1000" fill="hold"/>
                                        <p:tgtEl>
                                          <p:spTgt spid="195589"/>
                                        </p:tgtEl>
                                        <p:attrNameLst>
                                          <p:attrName>ppt_x</p:attrName>
                                          <p:attrName>ppt_y</p:attrName>
                                        </p:attrNameLst>
                                      </p:cBhvr>
                                      <p:rCtr x="12083" y="4279"/>
                                    </p:animMotion>
                                  </p:childTnLst>
                                </p:cTn>
                              </p:par>
                              <p:par>
                                <p:cTn id="9" presetID="1" presetClass="path" presetSubtype="0" repeatCount="indefinite" fill="hold" nodeType="withEffect">
                                  <p:stCondLst>
                                    <p:cond delay="0"/>
                                  </p:stCondLst>
                                  <p:childTnLst>
                                    <p:animMotion origin="layout" path="M 0.12239 0.19987 C 0.10868 0.28985 0.04253 0.34814 -0.025 0.32964 C -0.09254 0.31136 -0.13629 0.22323 -0.1224 0.13325 C -0.10868 0.04326 -0.04254 -0.01503 0.025 0.00347 C 0.09253 0.02175 0.13628 0.10988 0.12239 0.19987 Z " pathEditMode="relative" rAng="6097330" ptsTypes="fffff">
                                      <p:cBhvr>
                                        <p:cTn id="10" dur="1000" fill="hold"/>
                                        <p:tgtEl>
                                          <p:spTgt spid="195591"/>
                                        </p:tgtEl>
                                        <p:attrNameLst>
                                          <p:attrName>ppt_x</p:attrName>
                                          <p:attrName>ppt_y</p:attrName>
                                        </p:attrNameLst>
                                      </p:cBhvr>
                                      <p:rCtr x="-12240" y="-3331"/>
                                    </p:animMotion>
                                  </p:childTnLst>
                                </p:cTn>
                              </p:par>
                              <p:par>
                                <p:cTn id="11" presetID="1" presetClass="path" presetSubtype="0" repeatCount="indefinite" fill="hold" nodeType="withEffect">
                                  <p:stCondLst>
                                    <p:cond delay="0"/>
                                  </p:stCondLst>
                                  <p:childTnLst>
                                    <p:animMotion origin="layout" path="M -0.08316 0.291 C -0.13455 0.22993 -0.13924 0.12445 -0.09341 0.05575 C -0.04757 -0.01273 0.03159 -0.01897 0.08316 0.0421 C 0.13455 0.10317 0.13923 0.20865 0.0934 0.27735 C 0.04757 0.34582 -0.0316 0.35207 -0.08316 0.291 Z " pathEditMode="relative" rAng="13303964" ptsTypes="fffff">
                                      <p:cBhvr>
                                        <p:cTn id="12" dur="1000" fill="hold"/>
                                        <p:tgtEl>
                                          <p:spTgt spid="195593"/>
                                        </p:tgtEl>
                                        <p:attrNameLst>
                                          <p:attrName>ppt_x</p:attrName>
                                          <p:attrName>ppt_y</p:attrName>
                                        </p:attrNameLst>
                                      </p:cBhvr>
                                      <p:rCtr x="8316" y="-12445"/>
                                    </p:animMotion>
                                  </p:childTnLst>
                                </p:cTn>
                              </p:par>
                              <p:par>
                                <p:cTn id="13" presetID="1" presetClass="path" presetSubtype="0" repeatCount="indefinite" fill="hold" nodeType="withEffect">
                                  <p:stCondLst>
                                    <p:cond delay="0"/>
                                  </p:stCondLst>
                                  <p:childTnLst>
                                    <p:animMotion origin="layout" path="M 0.0 0.0  C 0.069 0.0  0.125 0.07461  0.125 0.16655  C 0.125 0.25849  0.069 0.3331  0.0 0.3331  C -0.069 0.3331  -0.125 0.25849  -0.125 0.16655  C -0.125 0.07461  -0.069 0.0  0.0 0.0  Z" pathEditMode="relative" ptsTypes="">
                                      <p:cBhvr>
                                        <p:cTn id="14" dur="1000" fill="hold"/>
                                        <p:tgtEl>
                                          <p:spTgt spid="195595"/>
                                        </p:tgtEl>
                                        <p:attrNameLst>
                                          <p:attrName>ppt_x</p:attrName>
                                          <p:attrName>ppt_y</p:attrName>
                                        </p:attrNameLst>
                                      </p:cBhvr>
                                    </p:animMotion>
                                  </p:childTnLst>
                                </p:cTn>
                              </p:par>
                              <p:par>
                                <p:cTn id="15" presetID="1" presetClass="path" presetSubtype="0" repeatCount="indefinite" fill="hold" nodeType="withEffect">
                                  <p:stCondLst>
                                    <p:cond delay="0"/>
                                  </p:stCondLst>
                                  <p:childTnLst>
                                    <p:animMotion origin="layout" path="M -0.08264 0.04163 C -0.03091 -0.0192 0.04826 -0.01249 0.09375 0.05644 C 0.13941 0.12537 0.13437 0.23086 0.08264 0.29146 C 0.0309 0.3523 -0.04827 0.34559 -0.09375 0.27666 C -0.13941 0.20772 -0.13438 0.10224 -0.08264 0.04163 Z " pathEditMode="relative" rAng="-2480580" ptsTypes="fffff">
                                      <p:cBhvr>
                                        <p:cTn id="16" dur="1000" fill="hold"/>
                                        <p:tgtEl>
                                          <p:spTgt spid="195597"/>
                                        </p:tgtEl>
                                        <p:attrNameLst>
                                          <p:attrName>ppt_x</p:attrName>
                                          <p:attrName>ppt_y</p:attrName>
                                        </p:attrNameLst>
                                      </p:cBhvr>
                                      <p:rCtr x="8264" y="12491"/>
                                    </p:animMotion>
                                  </p:childTnLst>
                                </p:cTn>
                              </p:par>
                              <p:par>
                                <p:cTn id="17"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18" dur="3000" fill="hold"/>
                                        <p:tgtEl>
                                          <p:spTgt spid="195599"/>
                                        </p:tgtEl>
                                        <p:attrNameLst>
                                          <p:attrName>ppt_x</p:attrName>
                                          <p:attrName>ppt_y</p:attrName>
                                        </p:attrNameLst>
                                      </p:cBhvr>
                                      <p:rCtr x="747" y="-10543"/>
                                    </p:animMotion>
                                  </p:childTnLst>
                                </p:cTn>
                              </p:par>
                              <p:par>
                                <p:cTn id="19"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20" dur="3000" fill="hold"/>
                                        <p:tgtEl>
                                          <p:spTgt spid="195600"/>
                                        </p:tgtEl>
                                        <p:attrNameLst>
                                          <p:attrName>ppt_x</p:attrName>
                                          <p:attrName>ppt_y</p:attrName>
                                        </p:attrNameLst>
                                      </p:cBhvr>
                                      <p:rCtr x="-208" y="9295"/>
                                    </p:animMotion>
                                  </p:childTnLst>
                                </p:cTn>
                              </p:par>
                              <p:par>
                                <p:cTn id="21"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22" dur="3000" fill="hold"/>
                                        <p:tgtEl>
                                          <p:spTgt spid="195601"/>
                                        </p:tgtEl>
                                        <p:attrNameLst>
                                          <p:attrName>ppt_x</p:attrName>
                                          <p:attrName>ppt_y</p:attrName>
                                        </p:attrNameLst>
                                      </p:cBhvr>
                                      <p:rCtr x="747" y="-10543"/>
                                    </p:animMotion>
                                  </p:childTnLst>
                                </p:cTn>
                              </p:par>
                              <p:par>
                                <p:cTn id="23"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24" dur="3000" fill="hold"/>
                                        <p:tgtEl>
                                          <p:spTgt spid="195602"/>
                                        </p:tgtEl>
                                        <p:attrNameLst>
                                          <p:attrName>ppt_x</p:attrName>
                                          <p:attrName>ppt_y</p:attrName>
                                        </p:attrNameLst>
                                      </p:cBhvr>
                                      <p:rCtr x="-208" y="9295"/>
                                    </p:animMotion>
                                  </p:childTnLst>
                                </p:cTn>
                              </p:par>
                              <p:par>
                                <p:cTn id="25"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26" dur="3000" fill="hold"/>
                                        <p:tgtEl>
                                          <p:spTgt spid="195603"/>
                                        </p:tgtEl>
                                        <p:attrNameLst>
                                          <p:attrName>ppt_x</p:attrName>
                                          <p:attrName>ppt_y</p:attrName>
                                        </p:attrNameLst>
                                      </p:cBhvr>
                                      <p:rCtr x="747" y="-10543"/>
                                    </p:animMotion>
                                  </p:childTnLst>
                                </p:cTn>
                              </p:par>
                              <p:par>
                                <p:cTn id="27"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28" dur="3000" fill="hold"/>
                                        <p:tgtEl>
                                          <p:spTgt spid="195604"/>
                                        </p:tgtEl>
                                        <p:attrNameLst>
                                          <p:attrName>ppt_x</p:attrName>
                                          <p:attrName>ppt_y</p:attrName>
                                        </p:attrNameLst>
                                      </p:cBhvr>
                                      <p:rCtr x="-208" y="9295"/>
                                    </p:animMotion>
                                  </p:childTnLst>
                                </p:cTn>
                              </p:par>
                              <p:par>
                                <p:cTn id="29"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30" dur="3000" fill="hold"/>
                                        <p:tgtEl>
                                          <p:spTgt spid="195605"/>
                                        </p:tgtEl>
                                        <p:attrNameLst>
                                          <p:attrName>ppt_x</p:attrName>
                                          <p:attrName>ppt_y</p:attrName>
                                        </p:attrNameLst>
                                      </p:cBhvr>
                                      <p:rCtr x="747" y="-10543"/>
                                    </p:animMotion>
                                  </p:childTnLst>
                                </p:cTn>
                              </p:par>
                              <p:par>
                                <p:cTn id="31"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32" dur="3000" fill="hold"/>
                                        <p:tgtEl>
                                          <p:spTgt spid="195606"/>
                                        </p:tgtEl>
                                        <p:attrNameLst>
                                          <p:attrName>ppt_x</p:attrName>
                                          <p:attrName>ppt_y</p:attrName>
                                        </p:attrNameLst>
                                      </p:cBhvr>
                                      <p:rCtr x="-208" y="9295"/>
                                    </p:animMotion>
                                  </p:childTnLst>
                                </p:cTn>
                              </p:par>
                              <p:par>
                                <p:cTn id="33"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34" dur="3000" fill="hold"/>
                                        <p:tgtEl>
                                          <p:spTgt spid="195607"/>
                                        </p:tgtEl>
                                        <p:attrNameLst>
                                          <p:attrName>ppt_x</p:attrName>
                                          <p:attrName>ppt_y</p:attrName>
                                        </p:attrNameLst>
                                      </p:cBhvr>
                                      <p:rCtr x="747" y="-10543"/>
                                    </p:animMotion>
                                  </p:childTnLst>
                                </p:cTn>
                              </p:par>
                              <p:par>
                                <p:cTn id="35"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36" dur="3000" fill="hold"/>
                                        <p:tgtEl>
                                          <p:spTgt spid="195608"/>
                                        </p:tgtEl>
                                        <p:attrNameLst>
                                          <p:attrName>ppt_x</p:attrName>
                                          <p:attrName>ppt_y</p:attrName>
                                        </p:attrNameLst>
                                      </p:cBhvr>
                                      <p:rCtr x="-208" y="9295"/>
                                    </p:animMotion>
                                  </p:childTnLst>
                                </p:cTn>
                              </p:par>
                              <p:par>
                                <p:cTn id="37"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38" dur="3000" fill="hold"/>
                                        <p:tgtEl>
                                          <p:spTgt spid="195609"/>
                                        </p:tgtEl>
                                        <p:attrNameLst>
                                          <p:attrName>ppt_x</p:attrName>
                                          <p:attrName>ppt_y</p:attrName>
                                        </p:attrNameLst>
                                      </p:cBhvr>
                                      <p:rCtr x="747" y="-10543"/>
                                    </p:animMotion>
                                  </p:childTnLst>
                                </p:cTn>
                              </p:par>
                              <p:par>
                                <p:cTn id="39"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40" dur="3000" fill="hold"/>
                                        <p:tgtEl>
                                          <p:spTgt spid="195610"/>
                                        </p:tgtEl>
                                        <p:attrNameLst>
                                          <p:attrName>ppt_x</p:attrName>
                                          <p:attrName>ppt_y</p:attrName>
                                        </p:attrNameLst>
                                      </p:cBhvr>
                                      <p:rCtr x="-208" y="92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9" grpId="0" animBg="1"/>
      <p:bldP spid="195600" grpId="0" animBg="1"/>
      <p:bldP spid="195601" grpId="0" animBg="1"/>
      <p:bldP spid="195602" grpId="0" animBg="1"/>
      <p:bldP spid="195603" grpId="0" animBg="1"/>
      <p:bldP spid="195604" grpId="0" animBg="1"/>
      <p:bldP spid="195605" grpId="0" animBg="1"/>
      <p:bldP spid="195606" grpId="0" animBg="1"/>
      <p:bldP spid="195607" grpId="0" animBg="1"/>
      <p:bldP spid="195608" grpId="0" animBg="1"/>
      <p:bldP spid="195609" grpId="0" animBg="1"/>
      <p:bldP spid="19561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6FF33"/>
            </a:gs>
            <a:gs pos="100000">
              <a:srgbClr val="66FF33">
                <a:gamma/>
                <a:shade val="46275"/>
                <a:invGamma/>
              </a:srgbClr>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66FF33"/>
            </a:gs>
            <a:gs pos="100000">
              <a:srgbClr val="66FF33">
                <a:gamma/>
                <a:shade val="46275"/>
                <a:invGamma/>
              </a:srgbClr>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6FF33"/>
            </a:gs>
            <a:gs pos="100000">
              <a:srgbClr val="66FF33">
                <a:gamma/>
                <a:shade val="46275"/>
                <a:invGamma/>
              </a:srgbClr>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66FF33"/>
            </a:gs>
            <a:gs pos="100000">
              <a:srgbClr val="66FF33">
                <a:gamma/>
                <a:shade val="46275"/>
                <a:invGamma/>
              </a:srgbClr>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6969</TotalTime>
  <Words>3968</Words>
  <Application>Microsoft Office PowerPoint</Application>
  <PresentationFormat>On-screen Show (4:3)</PresentationFormat>
  <Paragraphs>1561</Paragraphs>
  <Slides>186</Slides>
  <Notes>186</Notes>
  <HiddenSlides>0</HiddenSlides>
  <MMClips>0</MMClips>
  <ScaleCrop>false</ScaleCrop>
  <HeadingPairs>
    <vt:vector size="6" baseType="variant">
      <vt:variant>
        <vt:lpstr>Fonts Used</vt:lpstr>
      </vt:variant>
      <vt:variant>
        <vt:i4>25</vt:i4>
      </vt:variant>
      <vt:variant>
        <vt:lpstr>Theme</vt:lpstr>
      </vt:variant>
      <vt:variant>
        <vt:i4>2</vt:i4>
      </vt:variant>
      <vt:variant>
        <vt:lpstr>Slide Titles</vt:lpstr>
      </vt:variant>
      <vt:variant>
        <vt:i4>186</vt:i4>
      </vt:variant>
    </vt:vector>
  </HeadingPairs>
  <TitlesOfParts>
    <vt:vector size="213" baseType="lpstr">
      <vt:lpstr>Arial</vt:lpstr>
      <vt:lpstr>Calibri</vt:lpstr>
      <vt:lpstr>Verdana</vt:lpstr>
      <vt:lpstr>Juice ITC</vt:lpstr>
      <vt:lpstr>Times New Roman</vt:lpstr>
      <vt:lpstr>uzrqna+times-roman</vt:lpstr>
      <vt:lpstr>zzfpfq+times-bold</vt:lpstr>
      <vt:lpstr>Bookman Old Style</vt:lpstr>
      <vt:lpstr>Symbol</vt:lpstr>
      <vt:lpstr>Myriad Web</vt:lpstr>
      <vt:lpstr>Book Antiqua</vt:lpstr>
      <vt:lpstr>Monotype Corsiva</vt:lpstr>
      <vt:lpstr>Comic Sans MS</vt:lpstr>
      <vt:lpstr>Snap ITC</vt:lpstr>
      <vt:lpstr>Stencil</vt:lpstr>
      <vt:lpstr>Agency FB</vt:lpstr>
      <vt:lpstr>Georgia</vt:lpstr>
      <vt:lpstr>Jokerman</vt:lpstr>
      <vt:lpstr>Garamond</vt:lpstr>
      <vt:lpstr>Arial Black</vt:lpstr>
      <vt:lpstr>Bradley Hand ITC</vt:lpstr>
      <vt:lpstr>Impact</vt:lpstr>
      <vt:lpstr>Palatino Linotype</vt:lpstr>
      <vt:lpstr>Wingdings</vt:lpstr>
      <vt:lpstr>AvantGarde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we see atoms?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Atom H He Li Be</vt:lpstr>
      <vt:lpstr>Atom B C N O</vt:lpstr>
      <vt:lpstr>Atom F Ne  </vt:lpstr>
      <vt:lpstr>Atom Na Mg Al 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BlackMagic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Jake</dc:creator>
  <cp:lastModifiedBy>Nayan GRIFFITHS</cp:lastModifiedBy>
  <cp:revision>528</cp:revision>
  <dcterms:created xsi:type="dcterms:W3CDTF">2006-06-19T18:39:17Z</dcterms:created>
  <dcterms:modified xsi:type="dcterms:W3CDTF">2023-05-23T20:49:16Z</dcterms:modified>
</cp:coreProperties>
</file>